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5447" r:id="rId4"/>
  </p:sldMasterIdLst>
  <p:notesMasterIdLst>
    <p:notesMasterId r:id="rId18"/>
  </p:notesMasterIdLst>
  <p:handoutMasterIdLst>
    <p:handoutMasterId r:id="rId19"/>
  </p:handoutMasterIdLst>
  <p:sldIdLst>
    <p:sldId id="2147480058" r:id="rId5"/>
    <p:sldId id="2147480072" r:id="rId6"/>
    <p:sldId id="2147480064" r:id="rId7"/>
    <p:sldId id="2147480070" r:id="rId8"/>
    <p:sldId id="2147480073" r:id="rId9"/>
    <p:sldId id="2147480074" r:id="rId10"/>
    <p:sldId id="2147480046" r:id="rId11"/>
    <p:sldId id="2147480066" r:id="rId12"/>
    <p:sldId id="2147480063" r:id="rId13"/>
    <p:sldId id="2147480067" r:id="rId14"/>
    <p:sldId id="2147480069" r:id="rId15"/>
    <p:sldId id="2147480026" r:id="rId16"/>
    <p:sldId id="2147480068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BD3"/>
    <a:srgbClr val="7F6EE4"/>
    <a:srgbClr val="67D2D2"/>
    <a:srgbClr val="8775E1"/>
    <a:srgbClr val="282828"/>
    <a:srgbClr val="554992"/>
    <a:srgbClr val="687EE8"/>
    <a:srgbClr val="5E32FF"/>
    <a:srgbClr val="552DE7"/>
    <a:srgbClr val="3E2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6" autoAdjust="0"/>
    <p:restoredTop sz="66236" autoAdjust="0"/>
  </p:normalViewPr>
  <p:slideViewPr>
    <p:cSldViewPr snapToGrid="0">
      <p:cViewPr>
        <p:scale>
          <a:sx n="77" d="100"/>
          <a:sy n="77" d="100"/>
        </p:scale>
        <p:origin x="955" y="-2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7/24/2024 11:00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7/24/2024 11:00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11:00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11:00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4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5C0E-B7BA-1153-270D-262661B27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4754115"/>
            <a:ext cx="7603224" cy="900118"/>
          </a:xfrm>
        </p:spPr>
        <p:txBody>
          <a:bodyPr anchor="b"/>
          <a:lstStyle/>
          <a:p>
            <a:r>
              <a:rPr lang="en-US" sz="5400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.NET Aspire extensibility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Mitch Denny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9495716" cy="1048044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Manifest generation and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Mitch Denny</a:t>
            </a:r>
          </a:p>
        </p:txBody>
      </p:sp>
      <p:pic>
        <p:nvPicPr>
          <p:cNvPr id="6" name="Picture Placeholder 5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9654BBEE-1AC7-1447-5D8A-99CCD3A8213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13082" t="4473" r="40363" b="25720"/>
          <a:stretch/>
        </p:blipFill>
        <p:spPr>
          <a:xfrm>
            <a:off x="718931" y="666554"/>
            <a:ext cx="1260435" cy="1260435"/>
          </a:xfrm>
        </p:spPr>
      </p:pic>
    </p:spTree>
    <p:extLst>
      <p:ext uri="{BB962C8B-B14F-4D97-AF65-F5344CB8AC3E}">
        <p14:creationId xmlns:p14="http://schemas.microsoft.com/office/powerpoint/2010/main" val="30031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5" y="3013502"/>
            <a:ext cx="9833079" cy="830997"/>
          </a:xfrm>
        </p:spPr>
        <p:txBody>
          <a:bodyPr/>
          <a:lstStyle/>
          <a:p>
            <a:r>
              <a:rPr lang="en-US" dirty="0"/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38852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EAA-8623-0D7B-7F1F-1B083A4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1709-50B8-211B-8C77-181FC9D6E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56611" y="1982944"/>
            <a:ext cx="3657839" cy="307777"/>
          </a:xfrm>
        </p:spPr>
        <p:txBody>
          <a:bodyPr/>
          <a:lstStyle/>
          <a:p>
            <a:r>
              <a:rPr lang="en-US" dirty="0"/>
              <a:t>https://learn.microsoft.com//dotnet/aspire/extensibility/custom-resources?tabs=windows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A49F-C841-5C9E-309A-C5068F67B1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Create custom resource types for .NET Aspire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92C8-600C-58E8-218D-F340F78D50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233916"/>
            <a:ext cx="3657839" cy="153888"/>
          </a:xfrm>
        </p:spPr>
        <p:txBody>
          <a:bodyPr/>
          <a:lstStyle/>
          <a:p>
            <a:r>
              <a:rPr lang="en-US" dirty="0"/>
              <a:t>https://github.com/dotnet/aspire-samples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518EB9-5717-A70E-895C-D7E0EE709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6611" y="3546375"/>
            <a:ext cx="3657839" cy="153888"/>
          </a:xfrm>
        </p:spPr>
        <p:txBody>
          <a:bodyPr/>
          <a:lstStyle/>
          <a:p>
            <a:r>
              <a:rPr lang="en-US" dirty="0"/>
              <a:t>.NET Aspire samples (incl. some extensions)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DF36C-5459-E530-710F-FE8A41E6601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56611" y="4407944"/>
            <a:ext cx="3657839" cy="153888"/>
          </a:xfrm>
        </p:spPr>
        <p:txBody>
          <a:bodyPr/>
          <a:lstStyle/>
          <a:p>
            <a:r>
              <a:rPr lang="en-US" dirty="0"/>
              <a:t>https://github.com/dotnet/aspire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1783A-EADD-1DD8-BBD1-9363FEC185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611" y="4720403"/>
            <a:ext cx="3657839" cy="153888"/>
          </a:xfrm>
        </p:spPr>
        <p:txBody>
          <a:bodyPr/>
          <a:lstStyle/>
          <a:p>
            <a:r>
              <a:rPr lang="en-US" dirty="0"/>
              <a:t>.NET Aspire main repo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39BC84-0055-63B8-7DE2-E97C1EAF41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56611" y="5585580"/>
            <a:ext cx="3657839" cy="153888"/>
          </a:xfrm>
        </p:spPr>
        <p:txBody>
          <a:bodyPr/>
          <a:lstStyle/>
          <a:p>
            <a:r>
              <a:rPr lang="en-US" dirty="0"/>
              <a:t>https://github.com/aspirant-project/aspirant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7EC610-2D68-33D1-DDB4-1672C9C730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156611" y="5898039"/>
            <a:ext cx="3657839" cy="153888"/>
          </a:xfrm>
        </p:spPr>
        <p:txBody>
          <a:bodyPr/>
          <a:lstStyle/>
          <a:p>
            <a:r>
              <a:rPr lang="en-US" dirty="0"/>
              <a:t>Aspirant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97242-44E5-B651-828F-4819A20FC2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87048" y="1982944"/>
            <a:ext cx="3657839" cy="307777"/>
          </a:xfrm>
        </p:spPr>
        <p:txBody>
          <a:bodyPr/>
          <a:lstStyle/>
          <a:p>
            <a:r>
              <a:rPr lang="en-US" dirty="0"/>
              <a:t>https://learn.microsoft.com/dotnet/aspire/extensibility/custom-component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E8EC74-055C-4813-B2B6-16756E42E8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87048" y="2372347"/>
            <a:ext cx="3657839" cy="153888"/>
          </a:xfrm>
        </p:spPr>
        <p:txBody>
          <a:bodyPr/>
          <a:lstStyle/>
          <a:p>
            <a:r>
              <a:rPr lang="en-US" dirty="0"/>
              <a:t>Create custom .NET Aspire component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C5EC4-1992-286E-7EA3-D57DA038AE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87048" y="3233916"/>
            <a:ext cx="3657839" cy="153888"/>
          </a:xfrm>
        </p:spPr>
        <p:txBody>
          <a:bodyPr/>
          <a:lstStyle/>
          <a:p>
            <a:r>
              <a:rPr lang="en-US" dirty="0"/>
              <a:t>https://github.com/dotnet/eshop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98B675-2687-FB6E-A269-4D68C70E92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87048" y="3546375"/>
            <a:ext cx="3657839" cy="153888"/>
          </a:xfrm>
        </p:spPr>
        <p:txBody>
          <a:bodyPr/>
          <a:lstStyle/>
          <a:p>
            <a:r>
              <a:rPr lang="en-US" dirty="0" err="1"/>
              <a:t>eShop</a:t>
            </a:r>
            <a:r>
              <a:rPr lang="en-US" dirty="0"/>
              <a:t> Sample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A820E-B343-3A3C-F7E3-5CC98D4994A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87048" y="4331000"/>
            <a:ext cx="3657839" cy="307777"/>
          </a:xfrm>
        </p:spPr>
        <p:txBody>
          <a:bodyPr/>
          <a:lstStyle/>
          <a:p>
            <a:r>
              <a:rPr lang="en-US" dirty="0"/>
              <a:t>https://discord.com/channels/732297728826277939/759125320505884752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10A031-B230-7692-C3DD-7CECF003D5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7048" y="4720403"/>
            <a:ext cx="3657839" cy="153888"/>
          </a:xfrm>
        </p:spPr>
        <p:txBody>
          <a:bodyPr/>
          <a:lstStyle/>
          <a:p>
            <a:r>
              <a:rPr lang="en-US" dirty="0"/>
              <a:t>.NET Aspire Discord channel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6A908D-DB6A-0E87-9502-48438503A90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87048" y="5508636"/>
            <a:ext cx="3657839" cy="307777"/>
          </a:xfrm>
        </p:spPr>
        <p:txBody>
          <a:bodyPr/>
          <a:lstStyle/>
          <a:p>
            <a:r>
              <a:rPr lang="en-US" dirty="0"/>
              <a:t>https://learn.microsoft.com//dotnet/api/?view=dotnet-aspire-8.0&amp;preserve-view=true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77E2897-E67E-3490-CE4B-C8167CDE4E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87048" y="5898039"/>
            <a:ext cx="3657839" cy="153888"/>
          </a:xfrm>
        </p:spPr>
        <p:txBody>
          <a:bodyPr/>
          <a:lstStyle/>
          <a:p>
            <a:r>
              <a:rPr lang="en-US" dirty="0"/>
              <a:t>API Reference</a:t>
            </a:r>
          </a:p>
        </p:txBody>
      </p:sp>
    </p:spTree>
    <p:extLst>
      <p:ext uri="{BB962C8B-B14F-4D97-AF65-F5344CB8AC3E}">
        <p14:creationId xmlns:p14="http://schemas.microsoft.com/office/powerpoint/2010/main" val="22033338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3551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4276F2F-CE00-78A4-9F91-590040E43D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45" b="1545"/>
          <a:stretch/>
        </p:blipFill>
        <p:spPr/>
      </p:pic>
    </p:spTree>
    <p:extLst>
      <p:ext uri="{BB962C8B-B14F-4D97-AF65-F5344CB8AC3E}">
        <p14:creationId xmlns:p14="http://schemas.microsoft.com/office/powerpoint/2010/main" val="15291012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/>
              <a:t>“Layers”</a:t>
            </a:r>
          </a:p>
        </p:txBody>
      </p:sp>
    </p:spTree>
    <p:extLst>
      <p:ext uri="{BB962C8B-B14F-4D97-AF65-F5344CB8AC3E}">
        <p14:creationId xmlns:p14="http://schemas.microsoft.com/office/powerpoint/2010/main" val="36880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0DA9D2-C604-1CDF-E5BA-E76BA5EEDCF7}"/>
              </a:ext>
            </a:extLst>
          </p:cNvPr>
          <p:cNvSpPr/>
          <p:nvPr/>
        </p:nvSpPr>
        <p:spPr bwMode="auto">
          <a:xfrm>
            <a:off x="8104417" y="5334001"/>
            <a:ext cx="1377042" cy="620486"/>
          </a:xfrm>
          <a:prstGeom prst="rect">
            <a:avLst/>
          </a:prstGeom>
          <a:noFill/>
          <a:ln>
            <a:solidFill>
              <a:srgbClr val="4F2B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Containers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41430F-8934-69A7-04D2-F2993F2008A4}"/>
              </a:ext>
            </a:extLst>
          </p:cNvPr>
          <p:cNvSpPr/>
          <p:nvPr/>
        </p:nvSpPr>
        <p:spPr bwMode="auto">
          <a:xfrm>
            <a:off x="3567791" y="5334001"/>
            <a:ext cx="1377042" cy="620486"/>
          </a:xfrm>
          <a:prstGeom prst="rect">
            <a:avLst/>
          </a:prstGeom>
          <a:noFill/>
          <a:ln>
            <a:solidFill>
              <a:srgbClr val="4F2B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Local Processes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07284-DCFA-02E1-6D5A-E4A34563F618}"/>
              </a:ext>
            </a:extLst>
          </p:cNvPr>
          <p:cNvSpPr/>
          <p:nvPr/>
        </p:nvSpPr>
        <p:spPr bwMode="auto">
          <a:xfrm>
            <a:off x="4256313" y="3020785"/>
            <a:ext cx="2933701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Application Model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2B43F-B726-7BEB-A7E8-995B5E668074}"/>
              </a:ext>
            </a:extLst>
          </p:cNvPr>
          <p:cNvSpPr/>
          <p:nvPr/>
        </p:nvSpPr>
        <p:spPr bwMode="auto">
          <a:xfrm>
            <a:off x="4256312" y="2280556"/>
            <a:ext cx="2933701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AppHost.exe (AppHost)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39D38-F092-AA79-280C-1010CA56966D}"/>
              </a:ext>
            </a:extLst>
          </p:cNvPr>
          <p:cNvSpPr/>
          <p:nvPr/>
        </p:nvSpPr>
        <p:spPr bwMode="auto">
          <a:xfrm>
            <a:off x="4256312" y="3761014"/>
            <a:ext cx="2933701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Developer Control Plane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26438B-F800-4FBA-142E-0D72F068B2D9}"/>
              </a:ext>
            </a:extLst>
          </p:cNvPr>
          <p:cNvGrpSpPr/>
          <p:nvPr/>
        </p:nvGrpSpPr>
        <p:grpSpPr>
          <a:xfrm>
            <a:off x="3494313" y="1540326"/>
            <a:ext cx="1377042" cy="3581402"/>
            <a:chOff x="3494313" y="1540326"/>
            <a:chExt cx="1377042" cy="35814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FA68D2-EAC4-C776-561F-50919060190F}"/>
                </a:ext>
              </a:extLst>
            </p:cNvPr>
            <p:cNvSpPr/>
            <p:nvPr/>
          </p:nvSpPr>
          <p:spPr bwMode="auto">
            <a:xfrm>
              <a:off x="3494313" y="4501242"/>
              <a:ext cx="137704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3CECAC-E8AD-EF28-7AD8-13922DD2044E}"/>
                </a:ext>
              </a:extLst>
            </p:cNvPr>
            <p:cNvSpPr/>
            <p:nvPr/>
          </p:nvSpPr>
          <p:spPr bwMode="auto">
            <a:xfrm rot="5400000">
              <a:off x="2634341" y="3020785"/>
              <a:ext cx="234043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D3018F-42F7-B9C6-BADD-7826A1B1BC67}"/>
                </a:ext>
              </a:extLst>
            </p:cNvPr>
            <p:cNvSpPr/>
            <p:nvPr/>
          </p:nvSpPr>
          <p:spPr bwMode="auto">
            <a:xfrm>
              <a:off x="3494313" y="1540326"/>
              <a:ext cx="137704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rPr>
                <a:t>IDE</a:t>
              </a: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C6716-CB09-B340-1C0D-47E0BA762EC6}"/>
              </a:ext>
            </a:extLst>
          </p:cNvPr>
          <p:cNvGrpSpPr/>
          <p:nvPr/>
        </p:nvGrpSpPr>
        <p:grpSpPr>
          <a:xfrm>
            <a:off x="6564091" y="1540326"/>
            <a:ext cx="1377042" cy="3581402"/>
            <a:chOff x="6564091" y="1540326"/>
            <a:chExt cx="1377042" cy="35814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A72103-5BC2-67F6-5D16-4082174AC951}"/>
                </a:ext>
              </a:extLst>
            </p:cNvPr>
            <p:cNvSpPr/>
            <p:nvPr/>
          </p:nvSpPr>
          <p:spPr bwMode="auto">
            <a:xfrm>
              <a:off x="6564091" y="4501242"/>
              <a:ext cx="137704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640EB9-570E-D0FD-8933-DBF961BF2B39}"/>
                </a:ext>
              </a:extLst>
            </p:cNvPr>
            <p:cNvSpPr/>
            <p:nvPr/>
          </p:nvSpPr>
          <p:spPr bwMode="auto">
            <a:xfrm rot="5400000">
              <a:off x="6460674" y="3020783"/>
              <a:ext cx="234043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E5C20-53A6-CC4D-DF8F-B8774767B7E6}"/>
                </a:ext>
              </a:extLst>
            </p:cNvPr>
            <p:cNvSpPr/>
            <p:nvPr/>
          </p:nvSpPr>
          <p:spPr bwMode="auto">
            <a:xfrm>
              <a:off x="6564091" y="1540326"/>
              <a:ext cx="1377042" cy="6204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rPr>
                <a:t>Dashboard</a:t>
              </a:r>
              <a:endParaRPr lang="en-AU" sz="16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BBC57-9E3C-E2E4-03A1-F5C755EAE69D}"/>
              </a:ext>
            </a:extLst>
          </p:cNvPr>
          <p:cNvSpPr/>
          <p:nvPr/>
        </p:nvSpPr>
        <p:spPr bwMode="auto">
          <a:xfrm>
            <a:off x="3494313" y="5241470"/>
            <a:ext cx="1377042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Local Processes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411A6-0FD6-2D76-6DBB-72396C26EC22}"/>
              </a:ext>
            </a:extLst>
          </p:cNvPr>
          <p:cNvSpPr/>
          <p:nvPr/>
        </p:nvSpPr>
        <p:spPr bwMode="auto">
          <a:xfrm>
            <a:off x="6574975" y="5241470"/>
            <a:ext cx="1377042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Container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Runtime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983D22-1B65-DF81-D204-BAFA45D67BC0}"/>
              </a:ext>
            </a:extLst>
          </p:cNvPr>
          <p:cNvSpPr/>
          <p:nvPr/>
        </p:nvSpPr>
        <p:spPr bwMode="auto">
          <a:xfrm>
            <a:off x="8028217" y="5241470"/>
            <a:ext cx="1377042" cy="6204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Containers</a:t>
            </a:r>
            <a:endParaRPr lang="en-AU" sz="16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1EC9B5-9281-F44C-2415-8055D688EACE}"/>
              </a:ext>
            </a:extLst>
          </p:cNvPr>
          <p:cNvSpPr/>
          <p:nvPr/>
        </p:nvSpPr>
        <p:spPr bwMode="auto">
          <a:xfrm>
            <a:off x="5785758" y="2803068"/>
            <a:ext cx="1317172" cy="31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Extensions</a:t>
            </a:r>
            <a:endParaRPr lang="en-AU" sz="14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57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0" grpId="0" animBg="1"/>
      <p:bldP spid="2" grpId="0" animBg="1"/>
      <p:bldP spid="3" grpId="0" animBg="1"/>
      <p:bldP spid="4" grpId="0" animBg="1"/>
      <p:bldP spid="16" grpId="0" animBg="1"/>
      <p:bldP spid="17" grpId="0" animBg="1"/>
      <p:bldP spid="40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4276F2F-CE00-78A4-9F91-590040E43D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45" b="1545"/>
          <a:stretch/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936EF8-AFBB-DB03-A79B-4A48C3699BFC}"/>
              </a:ext>
            </a:extLst>
          </p:cNvPr>
          <p:cNvSpPr/>
          <p:nvPr/>
        </p:nvSpPr>
        <p:spPr bwMode="auto">
          <a:xfrm>
            <a:off x="4857750" y="1574800"/>
            <a:ext cx="2597150" cy="95250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039B8-F3BD-F044-1B3F-162644E06686}"/>
              </a:ext>
            </a:extLst>
          </p:cNvPr>
          <p:cNvSpPr/>
          <p:nvPr/>
        </p:nvSpPr>
        <p:spPr bwMode="auto">
          <a:xfrm>
            <a:off x="5099050" y="2654300"/>
            <a:ext cx="2597150" cy="132080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4223C-9A81-5324-DB5C-69A8300DC846}"/>
              </a:ext>
            </a:extLst>
          </p:cNvPr>
          <p:cNvSpPr/>
          <p:nvPr/>
        </p:nvSpPr>
        <p:spPr bwMode="auto">
          <a:xfrm>
            <a:off x="4902200" y="4984750"/>
            <a:ext cx="2463800" cy="90170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843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37CB-C1C2-3303-DB10-0DBA7E88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55" y="2497420"/>
            <a:ext cx="11060491" cy="1661993"/>
          </a:xfrm>
        </p:spPr>
        <p:txBody>
          <a:bodyPr/>
          <a:lstStyle/>
          <a:p>
            <a:r>
              <a:rPr lang="en-US" dirty="0"/>
              <a:t>.NET Aspire is built upon a small number of key concepts.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467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9495716" cy="1571264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Builds, resources, and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Mitch Denny</a:t>
            </a:r>
          </a:p>
        </p:txBody>
      </p:sp>
      <p:pic>
        <p:nvPicPr>
          <p:cNvPr id="6" name="Picture Placeholder 5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9654BBEE-1AC7-1447-5D8A-99CCD3A8213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13082" t="4473" r="40363" b="25720"/>
          <a:stretch/>
        </p:blipFill>
        <p:spPr>
          <a:xfrm>
            <a:off x="718931" y="666554"/>
            <a:ext cx="1260435" cy="1260435"/>
          </a:xfrm>
        </p:spPr>
      </p:pic>
    </p:spTree>
    <p:extLst>
      <p:ext uri="{BB962C8B-B14F-4D97-AF65-F5344CB8AC3E}">
        <p14:creationId xmlns:p14="http://schemas.microsoft.com/office/powerpoint/2010/main" val="122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7297948" cy="1571264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Building a hosting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Mitch Denny</a:t>
            </a:r>
          </a:p>
        </p:txBody>
      </p:sp>
      <p:pic>
        <p:nvPicPr>
          <p:cNvPr id="6" name="Picture Placeholder 5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9654BBEE-1AC7-1447-5D8A-99CCD3A8213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13082" t="4473" r="40363" b="25720"/>
          <a:stretch/>
        </p:blipFill>
        <p:spPr>
          <a:xfrm>
            <a:off x="718931" y="666554"/>
            <a:ext cx="1260435" cy="1260435"/>
          </a:xfrm>
        </p:spPr>
      </p:pic>
    </p:spTree>
    <p:extLst>
      <p:ext uri="{BB962C8B-B14F-4D97-AF65-F5344CB8AC3E}">
        <p14:creationId xmlns:p14="http://schemas.microsoft.com/office/powerpoint/2010/main" val="1683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3" y="2827024"/>
            <a:ext cx="8436937" cy="1048044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Using lifecycle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Mitch Denny</a:t>
            </a:r>
          </a:p>
        </p:txBody>
      </p:sp>
      <p:pic>
        <p:nvPicPr>
          <p:cNvPr id="6" name="Picture Placeholder 5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9654BBEE-1AC7-1447-5D8A-99CCD3A8213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13082" t="4473" r="40363" b="25720"/>
          <a:stretch/>
        </p:blipFill>
        <p:spPr>
          <a:xfrm>
            <a:off x="718931" y="666554"/>
            <a:ext cx="1260435" cy="1260435"/>
          </a:xfrm>
        </p:spPr>
      </p:pic>
    </p:spTree>
    <p:extLst>
      <p:ext uri="{BB962C8B-B14F-4D97-AF65-F5344CB8AC3E}">
        <p14:creationId xmlns:p14="http://schemas.microsoft.com/office/powerpoint/2010/main" val="3422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5E94F71D09004F9E39CFEB1BFAA035" ma:contentTypeVersion="22" ma:contentTypeDescription="Create a new document." ma:contentTypeScope="" ma:versionID="b6e768c15dd4a2a34bd1f29c172d3407">
  <xsd:schema xmlns:xsd="http://www.w3.org/2001/XMLSchema" xmlns:xs="http://www.w3.org/2001/XMLSchema" xmlns:p="http://schemas.microsoft.com/office/2006/metadata/properties" xmlns:ns1="http://schemas.microsoft.com/sharepoint/v3" xmlns:ns3="ab36fad5-2609-493a-89a4-c21128ce2e05" xmlns:ns4="c18f231f-624a-4ea8-985e-81ccf8bd0494" targetNamespace="http://schemas.microsoft.com/office/2006/metadata/properties" ma:root="true" ma:fieldsID="87634f24fbc2f2ea50f323b0da3bea46" ns1:_="" ns3:_="" ns4:_="">
    <xsd:import namespace="http://schemas.microsoft.com/sharepoint/v3"/>
    <xsd:import namespace="ab36fad5-2609-493a-89a4-c21128ce2e05"/>
    <xsd:import namespace="c18f231f-624a-4ea8-985e-81ccf8bd0494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6fad5-2609-493a-89a4-c21128ce2e0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f231f-624a-4ea8-985e-81ccf8bd0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_activity" ma:index="26" nillable="true" ma:displayName="_activity" ma:hidden="true" ma:internalName="_activity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c18f231f-624a-4ea8-985e-81ccf8bd049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D45CF74-FEA6-4F43-B797-C1EAAC286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C2B48-1BE2-4B97-BB08-603550D80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6fad5-2609-493a-89a4-c21128ce2e05"/>
    <ds:schemaRef ds:uri="c18f231f-624a-4ea8-985e-81ccf8bd0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BE53D-1F0F-40DD-8542-86315CB2C32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c18f231f-624a-4ea8-985e-81ccf8bd0494"/>
    <ds:schemaRef ds:uri="http://purl.org/dc/elements/1.1/"/>
    <ds:schemaRef ds:uri="ab36fad5-2609-493a-89a4-c21128ce2e05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298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Segoe Sans Text</vt:lpstr>
      <vt:lpstr>Segoe UI</vt:lpstr>
      <vt:lpstr>Wingdings</vt:lpstr>
      <vt:lpstr>Azure 2023 Template</vt:lpstr>
      <vt:lpstr>.NET Aspire extensibility</vt:lpstr>
      <vt:lpstr>PowerPoint Presentation</vt:lpstr>
      <vt:lpstr>“Layers”</vt:lpstr>
      <vt:lpstr>PowerPoint Presentation</vt:lpstr>
      <vt:lpstr>PowerPoint Presentation</vt:lpstr>
      <vt:lpstr>.NET Aspire is built upon a small number of key concepts.</vt:lpstr>
      <vt:lpstr>Demo: Builds, resources, and annotations</vt:lpstr>
      <vt:lpstr>Demo: Building a hosting extension</vt:lpstr>
      <vt:lpstr>Demo: Using lifecycle hooks</vt:lpstr>
      <vt:lpstr>Demo: Manifest generation and expressions</vt:lpstr>
      <vt:lpstr>Thank-you!</vt:lpstr>
      <vt:lpstr>Resources</vt:lpstr>
      <vt:lpstr>.NET Aspire Developers Day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subject/>
  <dc:creator/>
  <cp:keywords/>
  <dc:description/>
  <cp:lastModifiedBy/>
  <cp:revision>3</cp:revision>
  <dcterms:created xsi:type="dcterms:W3CDTF">2024-07-15T20:18:53Z</dcterms:created>
  <dcterms:modified xsi:type="dcterms:W3CDTF">2024-07-24T18:01:40Z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0x0101006E5E94F71D09004F9E39CFEB1BFAA035</vt:lpwstr>
  </property>
</Properties>
</file>