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5447" r:id="rId1"/>
  </p:sldMasterIdLst>
  <p:notesMasterIdLst>
    <p:notesMasterId r:id="rId9"/>
  </p:notesMasterIdLst>
  <p:handoutMasterIdLst>
    <p:handoutMasterId r:id="rId10"/>
  </p:handoutMasterIdLst>
  <p:sldIdLst>
    <p:sldId id="2147480058" r:id="rId2"/>
    <p:sldId id="2147479923" r:id="rId3"/>
    <p:sldId id="2147480060" r:id="rId4"/>
    <p:sldId id="2147480061" r:id="rId5"/>
    <p:sldId id="2147480062" r:id="rId6"/>
    <p:sldId id="2147480064" r:id="rId7"/>
    <p:sldId id="2147480057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C3B03-2EC1-4903-95BC-631B5BA59C4E}" v="4" dt="2024-07-16T22:35:59.161"/>
    <p1510:client id="{A8A9B677-5A51-40FB-A96A-DE3C992F0EE3}" v="859" dt="2024-07-16T19:09:27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7/16/2024 3:25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7/16/2024 3:25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3:25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7/16/2024 3:25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65C0E-B7BA-1153-270D-262661B27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spire/fundamentals/components-overview?tabs=dotnet-cli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0" y="4459695"/>
            <a:ext cx="9502231" cy="11079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Taking advantage of .NET Aspire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to build event-driven apps using CQRS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Santiago Arango Toro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553998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CQRS and Vertical Slicing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830997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Hands-On! Integration with Service Bus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830997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Hands-On! Integration with Cosmos DB + Redis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66AF5B-618B-2DED-0B1E-DD553922F4B8}"/>
              </a:ext>
            </a:extLst>
          </p:cNvPr>
          <p:cNvSpPr txBox="1">
            <a:spLocks/>
          </p:cNvSpPr>
          <p:nvPr/>
        </p:nvSpPr>
        <p:spPr>
          <a:xfrm>
            <a:off x="1688750" y="5253433"/>
            <a:ext cx="2313432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Hands-On! Integration with Signal R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FB0FD8-6B43-D0A7-827B-D449A8535AEA}"/>
              </a:ext>
            </a:extLst>
          </p:cNvPr>
          <p:cNvSpPr txBox="1">
            <a:spLocks/>
          </p:cNvSpPr>
          <p:nvPr/>
        </p:nvSpPr>
        <p:spPr>
          <a:xfrm>
            <a:off x="4939284" y="5253433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Questions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F1E7F5-47DB-C42E-065A-DDADDEACF721}"/>
              </a:ext>
            </a:extLst>
          </p:cNvPr>
          <p:cNvSpPr txBox="1">
            <a:spLocks/>
          </p:cNvSpPr>
          <p:nvPr/>
        </p:nvSpPr>
        <p:spPr>
          <a:xfrm>
            <a:off x="5236948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E2423E5-8163-0D0E-E44B-A338EF39EF73}"/>
              </a:ext>
            </a:extLst>
          </p:cNvPr>
          <p:cNvSpPr txBox="1">
            <a:spLocks/>
          </p:cNvSpPr>
          <p:nvPr/>
        </p:nvSpPr>
        <p:spPr>
          <a:xfrm>
            <a:off x="198641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5D2-EB05-9BDD-4D70-59B328DB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998" y="605077"/>
            <a:ext cx="5054279" cy="747897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What is CQRS?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53B7-B913-5776-E3AD-6AE9DC1375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873" y="3410793"/>
            <a:ext cx="1232685" cy="277813"/>
          </a:xfrm>
        </p:spPr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489F-3C73-7EC4-FE4D-E42214BC196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01924" y="3410793"/>
            <a:ext cx="790576" cy="277813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Query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3CDE3-DD6B-27D0-D2A6-63E2E6B03EA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879013" y="3410794"/>
            <a:ext cx="2312987" cy="277813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Responsibility</a:t>
            </a:r>
            <a:endParaRPr lang="en-US" dirty="0" err="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F1C3E73-F9B2-D109-1EC2-21C13EC4FC7B}"/>
              </a:ext>
            </a:extLst>
          </p:cNvPr>
          <p:cNvSpPr txBox="1">
            <a:spLocks/>
          </p:cNvSpPr>
          <p:nvPr/>
        </p:nvSpPr>
        <p:spPr>
          <a:xfrm>
            <a:off x="6788093" y="3410429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Segregation</a:t>
            </a:r>
            <a:endParaRPr lang="en-US" dirty="0" err="1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1AF221-4B57-D38B-6A95-4AEEE3A4AC31}"/>
              </a:ext>
            </a:extLst>
          </p:cNvPr>
          <p:cNvSpPr txBox="1">
            <a:spLocks/>
          </p:cNvSpPr>
          <p:nvPr/>
        </p:nvSpPr>
        <p:spPr>
          <a:xfrm>
            <a:off x="10051995" y="2370383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55E0219-1F35-0F14-A7BA-519C729D983A}"/>
              </a:ext>
            </a:extLst>
          </p:cNvPr>
          <p:cNvSpPr txBox="1">
            <a:spLocks/>
          </p:cNvSpPr>
          <p:nvPr/>
        </p:nvSpPr>
        <p:spPr>
          <a:xfrm>
            <a:off x="7083486" y="2369394"/>
            <a:ext cx="1717675" cy="7381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03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82121E4-5DD9-2EB0-6B89-7D6519EEF79D}"/>
              </a:ext>
            </a:extLst>
          </p:cNvPr>
          <p:cNvSpPr txBox="1">
            <a:spLocks/>
          </p:cNvSpPr>
          <p:nvPr/>
        </p:nvSpPr>
        <p:spPr>
          <a:xfrm>
            <a:off x="3838169" y="2369394"/>
            <a:ext cx="1717675" cy="7381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02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63132A1-5311-442D-4379-FAAC46186455}"/>
              </a:ext>
            </a:extLst>
          </p:cNvPr>
          <p:cNvSpPr txBox="1">
            <a:spLocks/>
          </p:cNvSpPr>
          <p:nvPr/>
        </p:nvSpPr>
        <p:spPr>
          <a:xfrm>
            <a:off x="582416" y="2369394"/>
            <a:ext cx="1717675" cy="7381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01</a:t>
            </a:r>
            <a:endParaRPr lang="en-US" dirty="0"/>
          </a:p>
        </p:txBody>
      </p:sp>
      <p:sp>
        <p:nvSpPr>
          <p:cNvPr id="22" name="Graphic 40" descr="Document Copy&#10;Keyword: fluent-icon;&#10;Metaphor: paper, work, file, analog, share, paste, forward, vertical;&#10;&#10;Used to represent copying file types.">
            <a:extLst>
              <a:ext uri="{FF2B5EF4-FFF2-40B4-BE49-F238E27FC236}">
                <a16:creationId xmlns:a16="http://schemas.microsoft.com/office/drawing/2014/main" id="{B35C9491-383E-59B4-9D2A-DDCC36E17239}"/>
              </a:ext>
            </a:extLst>
          </p:cNvPr>
          <p:cNvSpPr/>
          <p:nvPr/>
        </p:nvSpPr>
        <p:spPr>
          <a:xfrm>
            <a:off x="1240032" y="3974403"/>
            <a:ext cx="410909" cy="520485"/>
          </a:xfrm>
          <a:custGeom>
            <a:avLst/>
            <a:gdLst>
              <a:gd name="connsiteX0" fmla="*/ 34248 w 410909"/>
              <a:gd name="connsiteY0" fmla="*/ 73631 h 520485"/>
              <a:gd name="connsiteX1" fmla="*/ 34242 w 410909"/>
              <a:gd name="connsiteY1" fmla="*/ 393788 h 520485"/>
              <a:gd name="connsiteX2" fmla="*/ 126697 w 410909"/>
              <a:gd name="connsiteY2" fmla="*/ 486243 h 520485"/>
              <a:gd name="connsiteX3" fmla="*/ 337273 w 410909"/>
              <a:gd name="connsiteY3" fmla="*/ 486251 h 520485"/>
              <a:gd name="connsiteX4" fmla="*/ 284212 w 410909"/>
              <a:gd name="connsiteY4" fmla="*/ 520485 h 520485"/>
              <a:gd name="connsiteX5" fmla="*/ 126697 w 410909"/>
              <a:gd name="connsiteY5" fmla="*/ 520485 h 520485"/>
              <a:gd name="connsiteX6" fmla="*/ 0 w 410909"/>
              <a:gd name="connsiteY6" fmla="*/ 393788 h 520485"/>
              <a:gd name="connsiteX7" fmla="*/ 0 w 410909"/>
              <a:gd name="connsiteY7" fmla="*/ 126697 h 520485"/>
              <a:gd name="connsiteX8" fmla="*/ 34248 w 410909"/>
              <a:gd name="connsiteY8" fmla="*/ 73631 h 520485"/>
              <a:gd name="connsiteX9" fmla="*/ 229526 w 410909"/>
              <a:gd name="connsiteY9" fmla="*/ 0 h 520485"/>
              <a:gd name="connsiteX10" fmla="*/ 270688 w 410909"/>
              <a:gd name="connsiteY10" fmla="*/ 17050 h 520485"/>
              <a:gd name="connsiteX11" fmla="*/ 393859 w 410909"/>
              <a:gd name="connsiteY11" fmla="*/ 140221 h 520485"/>
              <a:gd name="connsiteX12" fmla="*/ 410909 w 410909"/>
              <a:gd name="connsiteY12" fmla="*/ 181384 h 520485"/>
              <a:gd name="connsiteX13" fmla="*/ 410909 w 410909"/>
              <a:gd name="connsiteY13" fmla="*/ 393788 h 520485"/>
              <a:gd name="connsiteX14" fmla="*/ 352697 w 410909"/>
              <a:gd name="connsiteY14" fmla="*/ 452000 h 520485"/>
              <a:gd name="connsiteX15" fmla="*/ 126697 w 410909"/>
              <a:gd name="connsiteY15" fmla="*/ 452000 h 520485"/>
              <a:gd name="connsiteX16" fmla="*/ 68485 w 410909"/>
              <a:gd name="connsiteY16" fmla="*/ 393788 h 520485"/>
              <a:gd name="connsiteX17" fmla="*/ 68485 w 410909"/>
              <a:gd name="connsiteY17" fmla="*/ 58212 h 520485"/>
              <a:gd name="connsiteX18" fmla="*/ 126697 w 410909"/>
              <a:gd name="connsiteY18" fmla="*/ 0 h 520485"/>
              <a:gd name="connsiteX19" fmla="*/ 229526 w 410909"/>
              <a:gd name="connsiteY19" fmla="*/ 0 h 520485"/>
              <a:gd name="connsiteX20" fmla="*/ 219152 w 410909"/>
              <a:gd name="connsiteY20" fmla="*/ 34242 h 520485"/>
              <a:gd name="connsiteX21" fmla="*/ 126697 w 410909"/>
              <a:gd name="connsiteY21" fmla="*/ 34242 h 520485"/>
              <a:gd name="connsiteX22" fmla="*/ 102727 w 410909"/>
              <a:gd name="connsiteY22" fmla="*/ 58212 h 520485"/>
              <a:gd name="connsiteX23" fmla="*/ 102727 w 410909"/>
              <a:gd name="connsiteY23" fmla="*/ 393788 h 520485"/>
              <a:gd name="connsiteX24" fmla="*/ 126697 w 410909"/>
              <a:gd name="connsiteY24" fmla="*/ 417758 h 520485"/>
              <a:gd name="connsiteX25" fmla="*/ 352697 w 410909"/>
              <a:gd name="connsiteY25" fmla="*/ 417758 h 520485"/>
              <a:gd name="connsiteX26" fmla="*/ 376667 w 410909"/>
              <a:gd name="connsiteY26" fmla="*/ 393788 h 520485"/>
              <a:gd name="connsiteX27" fmla="*/ 376667 w 410909"/>
              <a:gd name="connsiteY27" fmla="*/ 191758 h 520485"/>
              <a:gd name="connsiteX28" fmla="*/ 277364 w 410909"/>
              <a:gd name="connsiteY28" fmla="*/ 191758 h 520485"/>
              <a:gd name="connsiteX29" fmla="*/ 219219 w 410909"/>
              <a:gd name="connsiteY29" fmla="*/ 136366 h 520485"/>
              <a:gd name="connsiteX30" fmla="*/ 219152 w 410909"/>
              <a:gd name="connsiteY30" fmla="*/ 133546 h 520485"/>
              <a:gd name="connsiteX31" fmla="*/ 219152 w 410909"/>
              <a:gd name="connsiteY31" fmla="*/ 34242 h 520485"/>
              <a:gd name="connsiteX32" fmla="*/ 362723 w 410909"/>
              <a:gd name="connsiteY32" fmla="*/ 157515 h 520485"/>
              <a:gd name="connsiteX33" fmla="*/ 253394 w 410909"/>
              <a:gd name="connsiteY33" fmla="*/ 48186 h 520485"/>
              <a:gd name="connsiteX34" fmla="*/ 253394 w 410909"/>
              <a:gd name="connsiteY34" fmla="*/ 133546 h 520485"/>
              <a:gd name="connsiteX35" fmla="*/ 275398 w 410909"/>
              <a:gd name="connsiteY35" fmla="*/ 157436 h 520485"/>
              <a:gd name="connsiteX36" fmla="*/ 277364 w 410909"/>
              <a:gd name="connsiteY36" fmla="*/ 157515 h 520485"/>
              <a:gd name="connsiteX37" fmla="*/ 362723 w 410909"/>
              <a:gd name="connsiteY37" fmla="*/ 15751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0909" h="520485">
                <a:moveTo>
                  <a:pt x="34248" y="73631"/>
                </a:moveTo>
                <a:lnTo>
                  <a:pt x="34242" y="393788"/>
                </a:lnTo>
                <a:cubicBezTo>
                  <a:pt x="34242" y="444849"/>
                  <a:pt x="75636" y="486243"/>
                  <a:pt x="126697" y="486243"/>
                </a:cubicBezTo>
                <a:lnTo>
                  <a:pt x="337273" y="486251"/>
                </a:lnTo>
                <a:cubicBezTo>
                  <a:pt x="328134" y="506439"/>
                  <a:pt x="307814" y="520485"/>
                  <a:pt x="284212" y="520485"/>
                </a:cubicBezTo>
                <a:lnTo>
                  <a:pt x="126697" y="520485"/>
                </a:lnTo>
                <a:cubicBezTo>
                  <a:pt x="56725" y="520485"/>
                  <a:pt x="0" y="463761"/>
                  <a:pt x="0" y="393788"/>
                </a:cubicBezTo>
                <a:lnTo>
                  <a:pt x="0" y="126697"/>
                </a:lnTo>
                <a:cubicBezTo>
                  <a:pt x="0" y="103090"/>
                  <a:pt x="14052" y="82765"/>
                  <a:pt x="34248" y="73631"/>
                </a:cubicBezTo>
                <a:close/>
                <a:moveTo>
                  <a:pt x="229526" y="0"/>
                </a:moveTo>
                <a:cubicBezTo>
                  <a:pt x="244964" y="0"/>
                  <a:pt x="259770" y="6133"/>
                  <a:pt x="270688" y="17050"/>
                </a:cubicBezTo>
                <a:lnTo>
                  <a:pt x="393859" y="140221"/>
                </a:lnTo>
                <a:cubicBezTo>
                  <a:pt x="404776" y="151139"/>
                  <a:pt x="410909" y="165946"/>
                  <a:pt x="410909" y="181384"/>
                </a:cubicBezTo>
                <a:lnTo>
                  <a:pt x="410909" y="393788"/>
                </a:lnTo>
                <a:cubicBezTo>
                  <a:pt x="410909" y="425938"/>
                  <a:pt x="384847" y="452000"/>
                  <a:pt x="352697" y="452000"/>
                </a:cubicBezTo>
                <a:lnTo>
                  <a:pt x="126697" y="452000"/>
                </a:lnTo>
                <a:cubicBezTo>
                  <a:pt x="94548" y="452000"/>
                  <a:pt x="68485" y="425938"/>
                  <a:pt x="68485" y="393788"/>
                </a:cubicBezTo>
                <a:lnTo>
                  <a:pt x="68485" y="58212"/>
                </a:lnTo>
                <a:cubicBezTo>
                  <a:pt x="68485" y="26062"/>
                  <a:pt x="94548" y="0"/>
                  <a:pt x="126697" y="0"/>
                </a:cubicBezTo>
                <a:lnTo>
                  <a:pt x="229526" y="0"/>
                </a:lnTo>
                <a:close/>
                <a:moveTo>
                  <a:pt x="219152" y="34242"/>
                </a:moveTo>
                <a:lnTo>
                  <a:pt x="126697" y="34242"/>
                </a:lnTo>
                <a:cubicBezTo>
                  <a:pt x="113459" y="34242"/>
                  <a:pt x="102727" y="44974"/>
                  <a:pt x="102727" y="58212"/>
                </a:cubicBezTo>
                <a:lnTo>
                  <a:pt x="102727" y="393788"/>
                </a:lnTo>
                <a:cubicBezTo>
                  <a:pt x="102727" y="407026"/>
                  <a:pt x="113459" y="417758"/>
                  <a:pt x="126697" y="417758"/>
                </a:cubicBezTo>
                <a:lnTo>
                  <a:pt x="352697" y="417758"/>
                </a:lnTo>
                <a:cubicBezTo>
                  <a:pt x="365935" y="417758"/>
                  <a:pt x="376667" y="407026"/>
                  <a:pt x="376667" y="393788"/>
                </a:cubicBezTo>
                <a:lnTo>
                  <a:pt x="376667" y="191758"/>
                </a:lnTo>
                <a:lnTo>
                  <a:pt x="277364" y="191758"/>
                </a:lnTo>
                <a:cubicBezTo>
                  <a:pt x="246159" y="191758"/>
                  <a:pt x="220690" y="167206"/>
                  <a:pt x="219219" y="136366"/>
                </a:cubicBezTo>
                <a:lnTo>
                  <a:pt x="219152" y="133546"/>
                </a:lnTo>
                <a:lnTo>
                  <a:pt x="219152" y="34242"/>
                </a:lnTo>
                <a:close/>
                <a:moveTo>
                  <a:pt x="362723" y="157515"/>
                </a:moveTo>
                <a:lnTo>
                  <a:pt x="253394" y="48186"/>
                </a:lnTo>
                <a:lnTo>
                  <a:pt x="253394" y="133546"/>
                </a:lnTo>
                <a:cubicBezTo>
                  <a:pt x="253394" y="146122"/>
                  <a:pt x="263079" y="156436"/>
                  <a:pt x="275398" y="157436"/>
                </a:cubicBezTo>
                <a:lnTo>
                  <a:pt x="277364" y="157515"/>
                </a:lnTo>
                <a:lnTo>
                  <a:pt x="362723" y="15751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9" descr="Database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38C01D9D-1C1E-16DD-96C5-DFC2A6E1A23D}"/>
              </a:ext>
            </a:extLst>
          </p:cNvPr>
          <p:cNvSpPr/>
          <p:nvPr/>
        </p:nvSpPr>
        <p:spPr>
          <a:xfrm>
            <a:off x="4480128" y="3974707"/>
            <a:ext cx="438303" cy="547879"/>
          </a:xfrm>
          <a:custGeom>
            <a:avLst/>
            <a:gdLst>
              <a:gd name="connsiteX0" fmla="*/ 0 w 438303"/>
              <a:gd name="connsiteY0" fmla="*/ 109576 h 547879"/>
              <a:gd name="connsiteX1" fmla="*/ 21209 w 438303"/>
              <a:gd name="connsiteY1" fmla="*/ 60821 h 547879"/>
              <a:gd name="connsiteX2" fmla="*/ 70312 w 438303"/>
              <a:gd name="connsiteY2" fmla="*/ 27874 h 547879"/>
              <a:gd name="connsiteX3" fmla="*/ 219152 w 438303"/>
              <a:gd name="connsiteY3" fmla="*/ 0 h 547879"/>
              <a:gd name="connsiteX4" fmla="*/ 367991 w 438303"/>
              <a:gd name="connsiteY4" fmla="*/ 27874 h 547879"/>
              <a:gd name="connsiteX5" fmla="*/ 417095 w 438303"/>
              <a:gd name="connsiteY5" fmla="*/ 60821 h 547879"/>
              <a:gd name="connsiteX6" fmla="*/ 438303 w 438303"/>
              <a:gd name="connsiteY6" fmla="*/ 109576 h 547879"/>
              <a:gd name="connsiteX7" fmla="*/ 438303 w 438303"/>
              <a:gd name="connsiteY7" fmla="*/ 438303 h 547879"/>
              <a:gd name="connsiteX8" fmla="*/ 417095 w 438303"/>
              <a:gd name="connsiteY8" fmla="*/ 487059 h 547879"/>
              <a:gd name="connsiteX9" fmla="*/ 367991 w 438303"/>
              <a:gd name="connsiteY9" fmla="*/ 520006 h 547879"/>
              <a:gd name="connsiteX10" fmla="*/ 219152 w 438303"/>
              <a:gd name="connsiteY10" fmla="*/ 547879 h 547879"/>
              <a:gd name="connsiteX11" fmla="*/ 70312 w 438303"/>
              <a:gd name="connsiteY11" fmla="*/ 520006 h 547879"/>
              <a:gd name="connsiteX12" fmla="*/ 21209 w 438303"/>
              <a:gd name="connsiteY12" fmla="*/ 487059 h 547879"/>
              <a:gd name="connsiteX13" fmla="*/ 0 w 438303"/>
              <a:gd name="connsiteY13" fmla="*/ 438303 h 547879"/>
              <a:gd name="connsiteX14" fmla="*/ 0 w 438303"/>
              <a:gd name="connsiteY14" fmla="*/ 109576 h 547879"/>
              <a:gd name="connsiteX15" fmla="*/ 41091 w 438303"/>
              <a:gd name="connsiteY15" fmla="*/ 109576 h 547879"/>
              <a:gd name="connsiteX16" fmla="*/ 51097 w 438303"/>
              <a:gd name="connsiteY16" fmla="*/ 130131 h 547879"/>
              <a:gd name="connsiteX17" fmla="*/ 87120 w 438303"/>
              <a:gd name="connsiteY17" fmla="*/ 153782 h 547879"/>
              <a:gd name="connsiteX18" fmla="*/ 219152 w 438303"/>
              <a:gd name="connsiteY18" fmla="*/ 178061 h 547879"/>
              <a:gd name="connsiteX19" fmla="*/ 351182 w 438303"/>
              <a:gd name="connsiteY19" fmla="*/ 153782 h 547879"/>
              <a:gd name="connsiteX20" fmla="*/ 387208 w 438303"/>
              <a:gd name="connsiteY20" fmla="*/ 130131 h 547879"/>
              <a:gd name="connsiteX21" fmla="*/ 397212 w 438303"/>
              <a:gd name="connsiteY21" fmla="*/ 109576 h 547879"/>
              <a:gd name="connsiteX22" fmla="*/ 387208 w 438303"/>
              <a:gd name="connsiteY22" fmla="*/ 89021 h 547879"/>
              <a:gd name="connsiteX23" fmla="*/ 351182 w 438303"/>
              <a:gd name="connsiteY23" fmla="*/ 65370 h 547879"/>
              <a:gd name="connsiteX24" fmla="*/ 219152 w 438303"/>
              <a:gd name="connsiteY24" fmla="*/ 41091 h 547879"/>
              <a:gd name="connsiteX25" fmla="*/ 87120 w 438303"/>
              <a:gd name="connsiteY25" fmla="*/ 65370 h 547879"/>
              <a:gd name="connsiteX26" fmla="*/ 51097 w 438303"/>
              <a:gd name="connsiteY26" fmla="*/ 89021 h 547879"/>
              <a:gd name="connsiteX27" fmla="*/ 41091 w 438303"/>
              <a:gd name="connsiteY27" fmla="*/ 109576 h 547879"/>
              <a:gd name="connsiteX28" fmla="*/ 397212 w 438303"/>
              <a:gd name="connsiteY28" fmla="*/ 175114 h 547879"/>
              <a:gd name="connsiteX29" fmla="*/ 367991 w 438303"/>
              <a:gd name="connsiteY29" fmla="*/ 191278 h 547879"/>
              <a:gd name="connsiteX30" fmla="*/ 219152 w 438303"/>
              <a:gd name="connsiteY30" fmla="*/ 219152 h 547879"/>
              <a:gd name="connsiteX31" fmla="*/ 70312 w 438303"/>
              <a:gd name="connsiteY31" fmla="*/ 191278 h 547879"/>
              <a:gd name="connsiteX32" fmla="*/ 41091 w 438303"/>
              <a:gd name="connsiteY32" fmla="*/ 175114 h 547879"/>
              <a:gd name="connsiteX33" fmla="*/ 41091 w 438303"/>
              <a:gd name="connsiteY33" fmla="*/ 438303 h 547879"/>
              <a:gd name="connsiteX34" fmla="*/ 51097 w 438303"/>
              <a:gd name="connsiteY34" fmla="*/ 458857 h 547879"/>
              <a:gd name="connsiteX35" fmla="*/ 87120 w 438303"/>
              <a:gd name="connsiteY35" fmla="*/ 482509 h 547879"/>
              <a:gd name="connsiteX36" fmla="*/ 219152 w 438303"/>
              <a:gd name="connsiteY36" fmla="*/ 506788 h 547879"/>
              <a:gd name="connsiteX37" fmla="*/ 351182 w 438303"/>
              <a:gd name="connsiteY37" fmla="*/ 482509 h 547879"/>
              <a:gd name="connsiteX38" fmla="*/ 387208 w 438303"/>
              <a:gd name="connsiteY38" fmla="*/ 458857 h 547879"/>
              <a:gd name="connsiteX39" fmla="*/ 397212 w 438303"/>
              <a:gd name="connsiteY39" fmla="*/ 438303 h 547879"/>
              <a:gd name="connsiteX40" fmla="*/ 397212 w 438303"/>
              <a:gd name="connsiteY40" fmla="*/ 17511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303" h="547879">
                <a:moveTo>
                  <a:pt x="0" y="109576"/>
                </a:moveTo>
                <a:cubicBezTo>
                  <a:pt x="0" y="90659"/>
                  <a:pt x="8637" y="74146"/>
                  <a:pt x="21209" y="60821"/>
                </a:cubicBezTo>
                <a:cubicBezTo>
                  <a:pt x="33678" y="47606"/>
                  <a:pt x="50761" y="36638"/>
                  <a:pt x="70312" y="27874"/>
                </a:cubicBezTo>
                <a:cubicBezTo>
                  <a:pt x="109459" y="10325"/>
                  <a:pt x="162100" y="0"/>
                  <a:pt x="219152" y="0"/>
                </a:cubicBezTo>
                <a:cubicBezTo>
                  <a:pt x="276202" y="0"/>
                  <a:pt x="328843" y="10325"/>
                  <a:pt x="367991" y="27874"/>
                </a:cubicBezTo>
                <a:cubicBezTo>
                  <a:pt x="387542" y="36638"/>
                  <a:pt x="404625" y="47606"/>
                  <a:pt x="417095" y="60821"/>
                </a:cubicBezTo>
                <a:cubicBezTo>
                  <a:pt x="429666" y="74146"/>
                  <a:pt x="438303" y="90659"/>
                  <a:pt x="438303" y="109576"/>
                </a:cubicBezTo>
                <a:lnTo>
                  <a:pt x="438303" y="438303"/>
                </a:lnTo>
                <a:cubicBezTo>
                  <a:pt x="438303" y="457222"/>
                  <a:pt x="429666" y="473735"/>
                  <a:pt x="417095" y="487059"/>
                </a:cubicBezTo>
                <a:cubicBezTo>
                  <a:pt x="404625" y="500274"/>
                  <a:pt x="387542" y="511242"/>
                  <a:pt x="367991" y="520006"/>
                </a:cubicBezTo>
                <a:cubicBezTo>
                  <a:pt x="328843" y="537554"/>
                  <a:pt x="276202" y="547879"/>
                  <a:pt x="219152" y="547879"/>
                </a:cubicBezTo>
                <a:cubicBezTo>
                  <a:pt x="162100" y="547879"/>
                  <a:pt x="109459" y="537554"/>
                  <a:pt x="70312" y="520006"/>
                </a:cubicBezTo>
                <a:cubicBezTo>
                  <a:pt x="50761" y="511242"/>
                  <a:pt x="33678" y="500274"/>
                  <a:pt x="21209" y="487059"/>
                </a:cubicBezTo>
                <a:cubicBezTo>
                  <a:pt x="8637" y="473735"/>
                  <a:pt x="0" y="457222"/>
                  <a:pt x="0" y="438303"/>
                </a:cubicBezTo>
                <a:lnTo>
                  <a:pt x="0" y="109576"/>
                </a:lnTo>
                <a:close/>
                <a:moveTo>
                  <a:pt x="41091" y="109576"/>
                </a:moveTo>
                <a:cubicBezTo>
                  <a:pt x="41091" y="115244"/>
                  <a:pt x="43568" y="122152"/>
                  <a:pt x="51097" y="130131"/>
                </a:cubicBezTo>
                <a:cubicBezTo>
                  <a:pt x="58728" y="138219"/>
                  <a:pt x="70730" y="146434"/>
                  <a:pt x="87120" y="153782"/>
                </a:cubicBezTo>
                <a:cubicBezTo>
                  <a:pt x="119854" y="168456"/>
                  <a:pt x="166517" y="178061"/>
                  <a:pt x="219152" y="178061"/>
                </a:cubicBezTo>
                <a:cubicBezTo>
                  <a:pt x="271786" y="178061"/>
                  <a:pt x="318449" y="168456"/>
                  <a:pt x="351182" y="153782"/>
                </a:cubicBezTo>
                <a:cubicBezTo>
                  <a:pt x="367572" y="146434"/>
                  <a:pt x="379576" y="138219"/>
                  <a:pt x="387208" y="130131"/>
                </a:cubicBezTo>
                <a:cubicBezTo>
                  <a:pt x="394736" y="122152"/>
                  <a:pt x="397212" y="115244"/>
                  <a:pt x="397212" y="109576"/>
                </a:cubicBezTo>
                <a:cubicBezTo>
                  <a:pt x="397212" y="103908"/>
                  <a:pt x="394736" y="97000"/>
                  <a:pt x="387208" y="89021"/>
                </a:cubicBezTo>
                <a:cubicBezTo>
                  <a:pt x="379576" y="80933"/>
                  <a:pt x="367572" y="72717"/>
                  <a:pt x="351182" y="65370"/>
                </a:cubicBezTo>
                <a:cubicBezTo>
                  <a:pt x="318449" y="50696"/>
                  <a:pt x="271786" y="41091"/>
                  <a:pt x="219152" y="41091"/>
                </a:cubicBezTo>
                <a:cubicBezTo>
                  <a:pt x="166517" y="41091"/>
                  <a:pt x="119854" y="50696"/>
                  <a:pt x="87120" y="65370"/>
                </a:cubicBezTo>
                <a:cubicBezTo>
                  <a:pt x="70730" y="72717"/>
                  <a:pt x="58728" y="80933"/>
                  <a:pt x="51097" y="89021"/>
                </a:cubicBezTo>
                <a:cubicBezTo>
                  <a:pt x="43568" y="97000"/>
                  <a:pt x="41091" y="103908"/>
                  <a:pt x="41091" y="109576"/>
                </a:cubicBezTo>
                <a:close/>
                <a:moveTo>
                  <a:pt x="397212" y="175114"/>
                </a:moveTo>
                <a:cubicBezTo>
                  <a:pt x="388422" y="181151"/>
                  <a:pt x="378568" y="186537"/>
                  <a:pt x="367991" y="191278"/>
                </a:cubicBezTo>
                <a:cubicBezTo>
                  <a:pt x="328843" y="208827"/>
                  <a:pt x="276202" y="219152"/>
                  <a:pt x="219152" y="219152"/>
                </a:cubicBezTo>
                <a:cubicBezTo>
                  <a:pt x="162100" y="219152"/>
                  <a:pt x="109459" y="208827"/>
                  <a:pt x="70312" y="191278"/>
                </a:cubicBezTo>
                <a:cubicBezTo>
                  <a:pt x="59736" y="186537"/>
                  <a:pt x="49883" y="181151"/>
                  <a:pt x="41091" y="175114"/>
                </a:cubicBezTo>
                <a:lnTo>
                  <a:pt x="41091" y="438303"/>
                </a:lnTo>
                <a:cubicBezTo>
                  <a:pt x="41091" y="443971"/>
                  <a:pt x="43568" y="450880"/>
                  <a:pt x="51097" y="458857"/>
                </a:cubicBezTo>
                <a:cubicBezTo>
                  <a:pt x="58728" y="466946"/>
                  <a:pt x="70730" y="475162"/>
                  <a:pt x="87120" y="482509"/>
                </a:cubicBezTo>
                <a:cubicBezTo>
                  <a:pt x="119854" y="497184"/>
                  <a:pt x="166517" y="506788"/>
                  <a:pt x="219152" y="506788"/>
                </a:cubicBezTo>
                <a:cubicBezTo>
                  <a:pt x="271786" y="506788"/>
                  <a:pt x="318449" y="497184"/>
                  <a:pt x="351182" y="482509"/>
                </a:cubicBezTo>
                <a:cubicBezTo>
                  <a:pt x="367572" y="475162"/>
                  <a:pt x="379576" y="466946"/>
                  <a:pt x="387208" y="458857"/>
                </a:cubicBezTo>
                <a:cubicBezTo>
                  <a:pt x="394736" y="450880"/>
                  <a:pt x="397212" y="443971"/>
                  <a:pt x="397212" y="438303"/>
                </a:cubicBezTo>
                <a:lnTo>
                  <a:pt x="397212" y="1751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66" descr="Brain circuit&#10;Keyword: fluent-icon, outlook;&#10;Metaphor: think, ai;&#10;&#10;">
            <a:extLst>
              <a:ext uri="{FF2B5EF4-FFF2-40B4-BE49-F238E27FC236}">
                <a16:creationId xmlns:a16="http://schemas.microsoft.com/office/drawing/2014/main" id="{DF592B47-3065-B9B5-32DB-A36FC0BACB1A}"/>
              </a:ext>
            </a:extLst>
          </p:cNvPr>
          <p:cNvSpPr/>
          <p:nvPr/>
        </p:nvSpPr>
        <p:spPr>
          <a:xfrm>
            <a:off x="7668034" y="3990013"/>
            <a:ext cx="547518" cy="547611"/>
          </a:xfrm>
          <a:custGeom>
            <a:avLst/>
            <a:gdLst>
              <a:gd name="connsiteX0" fmla="*/ 140769 w 547518"/>
              <a:gd name="connsiteY0" fmla="*/ 27549 h 547611"/>
              <a:gd name="connsiteX1" fmla="*/ 222974 w 547518"/>
              <a:gd name="connsiteY1" fmla="*/ 0 h 547611"/>
              <a:gd name="connsiteX2" fmla="*/ 265889 w 547518"/>
              <a:gd name="connsiteY2" fmla="*/ 15748 h 547611"/>
              <a:gd name="connsiteX3" fmla="*/ 273759 w 547518"/>
              <a:gd name="connsiteY3" fmla="*/ 24090 h 547611"/>
              <a:gd name="connsiteX4" fmla="*/ 281630 w 547518"/>
              <a:gd name="connsiteY4" fmla="*/ 15748 h 547611"/>
              <a:gd name="connsiteX5" fmla="*/ 324545 w 547518"/>
              <a:gd name="connsiteY5" fmla="*/ 0 h 547611"/>
              <a:gd name="connsiteX6" fmla="*/ 406749 w 547518"/>
              <a:gd name="connsiteY6" fmla="*/ 27549 h 547611"/>
              <a:gd name="connsiteX7" fmla="*/ 443810 w 547518"/>
              <a:gd name="connsiteY7" fmla="*/ 83374 h 547611"/>
              <a:gd name="connsiteX8" fmla="*/ 473820 w 547518"/>
              <a:gd name="connsiteY8" fmla="*/ 98905 h 547611"/>
              <a:gd name="connsiteX9" fmla="*/ 502255 w 547518"/>
              <a:gd name="connsiteY9" fmla="*/ 147494 h 547611"/>
              <a:gd name="connsiteX10" fmla="*/ 510334 w 547518"/>
              <a:gd name="connsiteY10" fmla="*/ 207246 h 547611"/>
              <a:gd name="connsiteX11" fmla="*/ 505471 w 547518"/>
              <a:gd name="connsiteY11" fmla="*/ 238109 h 547611"/>
              <a:gd name="connsiteX12" fmla="*/ 507271 w 547518"/>
              <a:gd name="connsiteY12" fmla="*/ 238920 h 547611"/>
              <a:gd name="connsiteX13" fmla="*/ 531775 w 547518"/>
              <a:gd name="connsiteY13" fmla="*/ 261126 h 547611"/>
              <a:gd name="connsiteX14" fmla="*/ 547518 w 547518"/>
              <a:gd name="connsiteY14" fmla="*/ 341341 h 547611"/>
              <a:gd name="connsiteX15" fmla="*/ 512939 w 547518"/>
              <a:gd name="connsiteY15" fmla="*/ 424471 h 547611"/>
              <a:gd name="connsiteX16" fmla="*/ 478159 w 547518"/>
              <a:gd name="connsiteY16" fmla="*/ 443361 h 547611"/>
              <a:gd name="connsiteX17" fmla="*/ 450242 w 547518"/>
              <a:gd name="connsiteY17" fmla="*/ 501905 h 547611"/>
              <a:gd name="connsiteX18" fmla="*/ 358281 w 547518"/>
              <a:gd name="connsiteY18" fmla="*/ 547612 h 547611"/>
              <a:gd name="connsiteX19" fmla="*/ 282262 w 547518"/>
              <a:gd name="connsiteY19" fmla="*/ 511698 h 547611"/>
              <a:gd name="connsiteX20" fmla="*/ 273759 w 547518"/>
              <a:gd name="connsiteY20" fmla="*/ 501952 h 547611"/>
              <a:gd name="connsiteX21" fmla="*/ 265254 w 547518"/>
              <a:gd name="connsiteY21" fmla="*/ 511698 h 547611"/>
              <a:gd name="connsiteX22" fmla="*/ 189236 w 547518"/>
              <a:gd name="connsiteY22" fmla="*/ 547612 h 547611"/>
              <a:gd name="connsiteX23" fmla="*/ 97276 w 547518"/>
              <a:gd name="connsiteY23" fmla="*/ 501905 h 547611"/>
              <a:gd name="connsiteX24" fmla="*/ 69359 w 547518"/>
              <a:gd name="connsiteY24" fmla="*/ 443361 h 547611"/>
              <a:gd name="connsiteX25" fmla="*/ 34580 w 547518"/>
              <a:gd name="connsiteY25" fmla="*/ 424471 h 547611"/>
              <a:gd name="connsiteX26" fmla="*/ 0 w 547518"/>
              <a:gd name="connsiteY26" fmla="*/ 341341 h 547611"/>
              <a:gd name="connsiteX27" fmla="*/ 15742 w 547518"/>
              <a:gd name="connsiteY27" fmla="*/ 261126 h 547611"/>
              <a:gd name="connsiteX28" fmla="*/ 40247 w 547518"/>
              <a:gd name="connsiteY28" fmla="*/ 238920 h 547611"/>
              <a:gd name="connsiteX29" fmla="*/ 42047 w 547518"/>
              <a:gd name="connsiteY29" fmla="*/ 238109 h 547611"/>
              <a:gd name="connsiteX30" fmla="*/ 37185 w 547518"/>
              <a:gd name="connsiteY30" fmla="*/ 207246 h 547611"/>
              <a:gd name="connsiteX31" fmla="*/ 45264 w 547518"/>
              <a:gd name="connsiteY31" fmla="*/ 147494 h 547611"/>
              <a:gd name="connsiteX32" fmla="*/ 73699 w 547518"/>
              <a:gd name="connsiteY32" fmla="*/ 98905 h 547611"/>
              <a:gd name="connsiteX33" fmla="*/ 103708 w 547518"/>
              <a:gd name="connsiteY33" fmla="*/ 83374 h 547611"/>
              <a:gd name="connsiteX34" fmla="*/ 140769 w 547518"/>
              <a:gd name="connsiteY34" fmla="*/ 27549 h 547611"/>
              <a:gd name="connsiteX35" fmla="*/ 166010 w 547518"/>
              <a:gd name="connsiteY35" fmla="*/ 59973 h 547611"/>
              <a:gd name="connsiteX36" fmla="*/ 142305 w 547518"/>
              <a:gd name="connsiteY36" fmla="*/ 104965 h 547611"/>
              <a:gd name="connsiteX37" fmla="*/ 133771 w 547518"/>
              <a:gd name="connsiteY37" fmla="*/ 121634 h 547611"/>
              <a:gd name="connsiteX38" fmla="*/ 115258 w 547518"/>
              <a:gd name="connsiteY38" fmla="*/ 124455 h 547611"/>
              <a:gd name="connsiteX39" fmla="*/ 101817 w 547518"/>
              <a:gd name="connsiteY39" fmla="*/ 128869 h 547611"/>
              <a:gd name="connsiteX40" fmla="*/ 84389 w 547518"/>
              <a:gd name="connsiteY40" fmla="*/ 160053 h 547611"/>
              <a:gd name="connsiteX41" fmla="*/ 78235 w 547518"/>
              <a:gd name="connsiteY41" fmla="*/ 205401 h 547611"/>
              <a:gd name="connsiteX42" fmla="*/ 88252 w 547518"/>
              <a:gd name="connsiteY42" fmla="*/ 241843 h 547611"/>
              <a:gd name="connsiteX43" fmla="*/ 90524 w 547518"/>
              <a:gd name="connsiteY43" fmla="*/ 246385 h 547611"/>
              <a:gd name="connsiteX44" fmla="*/ 120167 w 547518"/>
              <a:gd name="connsiteY44" fmla="*/ 246385 h 547611"/>
              <a:gd name="connsiteX45" fmla="*/ 198036 w 547518"/>
              <a:gd name="connsiteY45" fmla="*/ 318768 h 547611"/>
              <a:gd name="connsiteX46" fmla="*/ 232488 w 547518"/>
              <a:gd name="connsiteY46" fmla="*/ 369658 h 547611"/>
              <a:gd name="connsiteX47" fmla="*/ 177700 w 547518"/>
              <a:gd name="connsiteY47" fmla="*/ 424446 h 547611"/>
              <a:gd name="connsiteX48" fmla="*/ 122912 w 547518"/>
              <a:gd name="connsiteY48" fmla="*/ 369658 h 547611"/>
              <a:gd name="connsiteX49" fmla="*/ 156752 w 547518"/>
              <a:gd name="connsiteY49" fmla="*/ 319017 h 547611"/>
              <a:gd name="connsiteX50" fmla="*/ 120167 w 547518"/>
              <a:gd name="connsiteY50" fmla="*/ 287476 h 547611"/>
              <a:gd name="connsiteX51" fmla="*/ 48943 w 547518"/>
              <a:gd name="connsiteY51" fmla="*/ 287476 h 547611"/>
              <a:gd name="connsiteX52" fmla="*/ 48254 w 547518"/>
              <a:gd name="connsiteY52" fmla="*/ 287465 h 547611"/>
              <a:gd name="connsiteX53" fmla="*/ 41091 w 547518"/>
              <a:gd name="connsiteY53" fmla="*/ 341341 h 547611"/>
              <a:gd name="connsiteX54" fmla="*/ 61335 w 547518"/>
              <a:gd name="connsiteY54" fmla="*/ 393285 h 547611"/>
              <a:gd name="connsiteX55" fmla="*/ 88022 w 547518"/>
              <a:gd name="connsiteY55" fmla="*/ 405215 h 547611"/>
              <a:gd name="connsiteX56" fmla="*/ 108567 w 547518"/>
              <a:gd name="connsiteY56" fmla="*/ 425761 h 547611"/>
              <a:gd name="connsiteX57" fmla="*/ 129374 w 547518"/>
              <a:gd name="connsiteY57" fmla="*/ 476251 h 547611"/>
              <a:gd name="connsiteX58" fmla="*/ 189236 w 547518"/>
              <a:gd name="connsiteY58" fmla="*/ 506521 h 547611"/>
              <a:gd name="connsiteX59" fmla="*/ 235517 w 547518"/>
              <a:gd name="connsiteY59" fmla="*/ 483340 h 547611"/>
              <a:gd name="connsiteX60" fmla="*/ 249718 w 547518"/>
              <a:gd name="connsiteY60" fmla="*/ 464570 h 547611"/>
              <a:gd name="connsiteX61" fmla="*/ 252893 w 547518"/>
              <a:gd name="connsiteY61" fmla="*/ 458192 h 547611"/>
              <a:gd name="connsiteX62" fmla="*/ 253036 w 547518"/>
              <a:gd name="connsiteY62" fmla="*/ 457820 h 547611"/>
              <a:gd name="connsiteX63" fmla="*/ 253036 w 547518"/>
              <a:gd name="connsiteY63" fmla="*/ 390557 h 547611"/>
              <a:gd name="connsiteX64" fmla="*/ 253033 w 547518"/>
              <a:gd name="connsiteY64" fmla="*/ 390203 h 547611"/>
              <a:gd name="connsiteX65" fmla="*/ 253036 w 547518"/>
              <a:gd name="connsiteY65" fmla="*/ 389850 h 547611"/>
              <a:gd name="connsiteX66" fmla="*/ 253036 w 547518"/>
              <a:gd name="connsiteY66" fmla="*/ 198445 h 547611"/>
              <a:gd name="connsiteX67" fmla="*/ 228505 w 547518"/>
              <a:gd name="connsiteY67" fmla="*/ 198445 h 547611"/>
              <a:gd name="connsiteX68" fmla="*/ 177700 w 547518"/>
              <a:gd name="connsiteY68" fmla="*/ 232688 h 547611"/>
              <a:gd name="connsiteX69" fmla="*/ 122912 w 547518"/>
              <a:gd name="connsiteY69" fmla="*/ 177900 h 547611"/>
              <a:gd name="connsiteX70" fmla="*/ 177700 w 547518"/>
              <a:gd name="connsiteY70" fmla="*/ 123112 h 547611"/>
              <a:gd name="connsiteX71" fmla="*/ 228505 w 547518"/>
              <a:gd name="connsiteY71" fmla="*/ 157354 h 547611"/>
              <a:gd name="connsiteX72" fmla="*/ 253036 w 547518"/>
              <a:gd name="connsiteY72" fmla="*/ 157354 h 547611"/>
              <a:gd name="connsiteX73" fmla="*/ 253036 w 547518"/>
              <a:gd name="connsiteY73" fmla="*/ 88147 h 547611"/>
              <a:gd name="connsiteX74" fmla="*/ 253030 w 547518"/>
              <a:gd name="connsiteY74" fmla="*/ 87836 h 547611"/>
              <a:gd name="connsiteX75" fmla="*/ 252967 w 547518"/>
              <a:gd name="connsiteY75" fmla="*/ 86278 h 547611"/>
              <a:gd name="connsiteX76" fmla="*/ 252403 w 547518"/>
              <a:gd name="connsiteY76" fmla="*/ 80075 h 547611"/>
              <a:gd name="connsiteX77" fmla="*/ 248017 w 547518"/>
              <a:gd name="connsiteY77" fmla="*/ 61522 h 547611"/>
              <a:gd name="connsiteX78" fmla="*/ 238575 w 547518"/>
              <a:gd name="connsiteY78" fmla="*/ 46448 h 547611"/>
              <a:gd name="connsiteX79" fmla="*/ 222974 w 547518"/>
              <a:gd name="connsiteY79" fmla="*/ 41091 h 547611"/>
              <a:gd name="connsiteX80" fmla="*/ 166010 w 547518"/>
              <a:gd name="connsiteY80" fmla="*/ 59973 h 547611"/>
              <a:gd name="connsiteX81" fmla="*/ 294483 w 547518"/>
              <a:gd name="connsiteY81" fmla="*/ 410749 h 547611"/>
              <a:gd name="connsiteX82" fmla="*/ 294483 w 547518"/>
              <a:gd name="connsiteY82" fmla="*/ 457820 h 547611"/>
              <a:gd name="connsiteX83" fmla="*/ 294623 w 547518"/>
              <a:gd name="connsiteY83" fmla="*/ 458192 h 547611"/>
              <a:gd name="connsiteX84" fmla="*/ 297800 w 547518"/>
              <a:gd name="connsiteY84" fmla="*/ 464570 h 547611"/>
              <a:gd name="connsiteX85" fmla="*/ 311999 w 547518"/>
              <a:gd name="connsiteY85" fmla="*/ 483340 h 547611"/>
              <a:gd name="connsiteX86" fmla="*/ 358281 w 547518"/>
              <a:gd name="connsiteY86" fmla="*/ 506521 h 547611"/>
              <a:gd name="connsiteX87" fmla="*/ 418145 w 547518"/>
              <a:gd name="connsiteY87" fmla="*/ 476251 h 547611"/>
              <a:gd name="connsiteX88" fmla="*/ 438950 w 547518"/>
              <a:gd name="connsiteY88" fmla="*/ 425761 h 547611"/>
              <a:gd name="connsiteX89" fmla="*/ 459496 w 547518"/>
              <a:gd name="connsiteY89" fmla="*/ 405215 h 547611"/>
              <a:gd name="connsiteX90" fmla="*/ 486183 w 547518"/>
              <a:gd name="connsiteY90" fmla="*/ 393285 h 547611"/>
              <a:gd name="connsiteX91" fmla="*/ 506427 w 547518"/>
              <a:gd name="connsiteY91" fmla="*/ 341341 h 547611"/>
              <a:gd name="connsiteX92" fmla="*/ 496867 w 547518"/>
              <a:gd name="connsiteY92" fmla="*/ 282800 h 547611"/>
              <a:gd name="connsiteX93" fmla="*/ 489742 w 547518"/>
              <a:gd name="connsiteY93" fmla="*/ 276086 h 547611"/>
              <a:gd name="connsiteX94" fmla="*/ 476365 w 547518"/>
              <a:gd name="connsiteY94" fmla="*/ 273779 h 547611"/>
              <a:gd name="connsiteX95" fmla="*/ 458252 w 547518"/>
              <a:gd name="connsiteY95" fmla="*/ 262931 h 547611"/>
              <a:gd name="connsiteX96" fmla="*/ 459266 w 547518"/>
              <a:gd name="connsiteY96" fmla="*/ 241843 h 547611"/>
              <a:gd name="connsiteX97" fmla="*/ 469284 w 547518"/>
              <a:gd name="connsiteY97" fmla="*/ 205401 h 547611"/>
              <a:gd name="connsiteX98" fmla="*/ 463128 w 547518"/>
              <a:gd name="connsiteY98" fmla="*/ 160053 h 547611"/>
              <a:gd name="connsiteX99" fmla="*/ 445700 w 547518"/>
              <a:gd name="connsiteY99" fmla="*/ 128869 h 547611"/>
              <a:gd name="connsiteX100" fmla="*/ 432261 w 547518"/>
              <a:gd name="connsiteY100" fmla="*/ 124455 h 547611"/>
              <a:gd name="connsiteX101" fmla="*/ 413748 w 547518"/>
              <a:gd name="connsiteY101" fmla="*/ 121634 h 547611"/>
              <a:gd name="connsiteX102" fmla="*/ 405212 w 547518"/>
              <a:gd name="connsiteY102" fmla="*/ 104965 h 547611"/>
              <a:gd name="connsiteX103" fmla="*/ 381508 w 547518"/>
              <a:gd name="connsiteY103" fmla="*/ 59973 h 547611"/>
              <a:gd name="connsiteX104" fmla="*/ 324545 w 547518"/>
              <a:gd name="connsiteY104" fmla="*/ 41091 h 547611"/>
              <a:gd name="connsiteX105" fmla="*/ 308944 w 547518"/>
              <a:gd name="connsiteY105" fmla="*/ 46448 h 547611"/>
              <a:gd name="connsiteX106" fmla="*/ 299501 w 547518"/>
              <a:gd name="connsiteY106" fmla="*/ 61522 h 547611"/>
              <a:gd name="connsiteX107" fmla="*/ 295116 w 547518"/>
              <a:gd name="connsiteY107" fmla="*/ 80075 h 547611"/>
              <a:gd name="connsiteX108" fmla="*/ 294551 w 547518"/>
              <a:gd name="connsiteY108" fmla="*/ 86278 h 547611"/>
              <a:gd name="connsiteX109" fmla="*/ 294488 w 547518"/>
              <a:gd name="connsiteY109" fmla="*/ 87836 h 547611"/>
              <a:gd name="connsiteX110" fmla="*/ 294483 w 547518"/>
              <a:gd name="connsiteY110" fmla="*/ 88147 h 547611"/>
              <a:gd name="connsiteX111" fmla="*/ 294483 w 547518"/>
              <a:gd name="connsiteY111" fmla="*/ 369658 h 547611"/>
              <a:gd name="connsiteX112" fmla="*/ 311930 w 547518"/>
              <a:gd name="connsiteY112" fmla="*/ 369658 h 547611"/>
              <a:gd name="connsiteX113" fmla="*/ 348912 w 547518"/>
              <a:gd name="connsiteY113" fmla="*/ 332676 h 547611"/>
              <a:gd name="connsiteX114" fmla="*/ 348912 w 547518"/>
              <a:gd name="connsiteY114" fmla="*/ 283493 h 547611"/>
              <a:gd name="connsiteX115" fmla="*/ 314669 w 547518"/>
              <a:gd name="connsiteY115" fmla="*/ 232688 h 547611"/>
              <a:gd name="connsiteX116" fmla="*/ 369457 w 547518"/>
              <a:gd name="connsiteY116" fmla="*/ 177900 h 547611"/>
              <a:gd name="connsiteX117" fmla="*/ 424245 w 547518"/>
              <a:gd name="connsiteY117" fmla="*/ 232688 h 547611"/>
              <a:gd name="connsiteX118" fmla="*/ 390003 w 547518"/>
              <a:gd name="connsiteY118" fmla="*/ 283493 h 547611"/>
              <a:gd name="connsiteX119" fmla="*/ 390003 w 547518"/>
              <a:gd name="connsiteY119" fmla="*/ 332676 h 547611"/>
              <a:gd name="connsiteX120" fmla="*/ 311930 w 547518"/>
              <a:gd name="connsiteY120" fmla="*/ 410749 h 547611"/>
              <a:gd name="connsiteX121" fmla="*/ 294483 w 547518"/>
              <a:gd name="connsiteY121" fmla="*/ 410749 h 547611"/>
              <a:gd name="connsiteX122" fmla="*/ 177700 w 547518"/>
              <a:gd name="connsiteY122" fmla="*/ 164203 h 547611"/>
              <a:gd name="connsiteX123" fmla="*/ 164003 w 547518"/>
              <a:gd name="connsiteY123" fmla="*/ 177900 h 547611"/>
              <a:gd name="connsiteX124" fmla="*/ 177700 w 547518"/>
              <a:gd name="connsiteY124" fmla="*/ 191597 h 547611"/>
              <a:gd name="connsiteX125" fmla="*/ 191397 w 547518"/>
              <a:gd name="connsiteY125" fmla="*/ 177900 h 547611"/>
              <a:gd name="connsiteX126" fmla="*/ 177700 w 547518"/>
              <a:gd name="connsiteY126" fmla="*/ 164203 h 547611"/>
              <a:gd name="connsiteX127" fmla="*/ 164003 w 547518"/>
              <a:gd name="connsiteY127" fmla="*/ 369658 h 547611"/>
              <a:gd name="connsiteX128" fmla="*/ 177700 w 547518"/>
              <a:gd name="connsiteY128" fmla="*/ 383355 h 547611"/>
              <a:gd name="connsiteX129" fmla="*/ 191397 w 547518"/>
              <a:gd name="connsiteY129" fmla="*/ 369658 h 547611"/>
              <a:gd name="connsiteX130" fmla="*/ 177700 w 547518"/>
              <a:gd name="connsiteY130" fmla="*/ 355961 h 547611"/>
              <a:gd name="connsiteX131" fmla="*/ 164003 w 547518"/>
              <a:gd name="connsiteY131" fmla="*/ 369658 h 547611"/>
              <a:gd name="connsiteX132" fmla="*/ 355760 w 547518"/>
              <a:gd name="connsiteY132" fmla="*/ 232688 h 547611"/>
              <a:gd name="connsiteX133" fmla="*/ 369457 w 547518"/>
              <a:gd name="connsiteY133" fmla="*/ 246385 h 547611"/>
              <a:gd name="connsiteX134" fmla="*/ 383154 w 547518"/>
              <a:gd name="connsiteY134" fmla="*/ 232688 h 547611"/>
              <a:gd name="connsiteX135" fmla="*/ 369457 w 547518"/>
              <a:gd name="connsiteY135" fmla="*/ 218991 h 547611"/>
              <a:gd name="connsiteX136" fmla="*/ 355760 w 547518"/>
              <a:gd name="connsiteY136" fmla="*/ 232688 h 5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547518" h="547611">
                <a:moveTo>
                  <a:pt x="140769" y="27549"/>
                </a:moveTo>
                <a:cubicBezTo>
                  <a:pt x="163551" y="9814"/>
                  <a:pt x="193355" y="0"/>
                  <a:pt x="222974" y="0"/>
                </a:cubicBezTo>
                <a:cubicBezTo>
                  <a:pt x="240684" y="0"/>
                  <a:pt x="255025" y="6084"/>
                  <a:pt x="265889" y="15748"/>
                </a:cubicBezTo>
                <a:cubicBezTo>
                  <a:pt x="268828" y="18363"/>
                  <a:pt x="271439" y="21172"/>
                  <a:pt x="273759" y="24090"/>
                </a:cubicBezTo>
                <a:cubicBezTo>
                  <a:pt x="276080" y="21172"/>
                  <a:pt x="278690" y="18363"/>
                  <a:pt x="281630" y="15748"/>
                </a:cubicBezTo>
                <a:cubicBezTo>
                  <a:pt x="292491" y="6084"/>
                  <a:pt x="306835" y="0"/>
                  <a:pt x="324545" y="0"/>
                </a:cubicBezTo>
                <a:cubicBezTo>
                  <a:pt x="354163" y="0"/>
                  <a:pt x="383968" y="9814"/>
                  <a:pt x="406749" y="27549"/>
                </a:cubicBezTo>
                <a:cubicBezTo>
                  <a:pt x="424473" y="41347"/>
                  <a:pt x="438367" y="60367"/>
                  <a:pt x="443810" y="83374"/>
                </a:cubicBezTo>
                <a:cubicBezTo>
                  <a:pt x="455321" y="85277"/>
                  <a:pt x="465550" y="91144"/>
                  <a:pt x="473820" y="98905"/>
                </a:cubicBezTo>
                <a:cubicBezTo>
                  <a:pt x="486988" y="111263"/>
                  <a:pt x="496354" y="129118"/>
                  <a:pt x="502255" y="147494"/>
                </a:cubicBezTo>
                <a:cubicBezTo>
                  <a:pt x="508241" y="166148"/>
                  <a:pt x="511238" y="187117"/>
                  <a:pt x="510334" y="207246"/>
                </a:cubicBezTo>
                <a:cubicBezTo>
                  <a:pt x="509871" y="217551"/>
                  <a:pt x="508361" y="228053"/>
                  <a:pt x="505471" y="238109"/>
                </a:cubicBezTo>
                <a:cubicBezTo>
                  <a:pt x="506074" y="238370"/>
                  <a:pt x="506674" y="238641"/>
                  <a:pt x="507271" y="238920"/>
                </a:cubicBezTo>
                <a:cubicBezTo>
                  <a:pt x="517412" y="243703"/>
                  <a:pt x="525608" y="251190"/>
                  <a:pt x="531775" y="261126"/>
                </a:cubicBezTo>
                <a:cubicBezTo>
                  <a:pt x="543420" y="279882"/>
                  <a:pt x="547518" y="306909"/>
                  <a:pt x="547518" y="341341"/>
                </a:cubicBezTo>
                <a:cubicBezTo>
                  <a:pt x="547518" y="380911"/>
                  <a:pt x="532394" y="407782"/>
                  <a:pt x="512939" y="424471"/>
                </a:cubicBezTo>
                <a:cubicBezTo>
                  <a:pt x="501650" y="434154"/>
                  <a:pt x="489191" y="440156"/>
                  <a:pt x="478159" y="443361"/>
                </a:cubicBezTo>
                <a:cubicBezTo>
                  <a:pt x="474338" y="462334"/>
                  <a:pt x="464780" y="483715"/>
                  <a:pt x="450242" y="501905"/>
                </a:cubicBezTo>
                <a:cubicBezTo>
                  <a:pt x="430442" y="526677"/>
                  <a:pt x="399665" y="547612"/>
                  <a:pt x="358281" y="547612"/>
                </a:cubicBezTo>
                <a:cubicBezTo>
                  <a:pt x="325126" y="547612"/>
                  <a:pt x="299028" y="529277"/>
                  <a:pt x="282262" y="511698"/>
                </a:cubicBezTo>
                <a:cubicBezTo>
                  <a:pt x="279197" y="508482"/>
                  <a:pt x="276356" y="505209"/>
                  <a:pt x="273759" y="501952"/>
                </a:cubicBezTo>
                <a:cubicBezTo>
                  <a:pt x="271160" y="505209"/>
                  <a:pt x="268322" y="508482"/>
                  <a:pt x="265254" y="511698"/>
                </a:cubicBezTo>
                <a:cubicBezTo>
                  <a:pt x="248491" y="529277"/>
                  <a:pt x="222390" y="547612"/>
                  <a:pt x="189236" y="547612"/>
                </a:cubicBezTo>
                <a:cubicBezTo>
                  <a:pt x="147853" y="547612"/>
                  <a:pt x="117077" y="526677"/>
                  <a:pt x="97276" y="501905"/>
                </a:cubicBezTo>
                <a:cubicBezTo>
                  <a:pt x="82737" y="483715"/>
                  <a:pt x="73180" y="462334"/>
                  <a:pt x="69359" y="443361"/>
                </a:cubicBezTo>
                <a:cubicBezTo>
                  <a:pt x="58327" y="440156"/>
                  <a:pt x="45868" y="434154"/>
                  <a:pt x="34580" y="424471"/>
                </a:cubicBezTo>
                <a:cubicBezTo>
                  <a:pt x="15125" y="407782"/>
                  <a:pt x="0" y="380911"/>
                  <a:pt x="0" y="341341"/>
                </a:cubicBezTo>
                <a:cubicBezTo>
                  <a:pt x="0" y="306909"/>
                  <a:pt x="4097" y="279882"/>
                  <a:pt x="15742" y="261126"/>
                </a:cubicBezTo>
                <a:cubicBezTo>
                  <a:pt x="21910" y="251190"/>
                  <a:pt x="30107" y="243703"/>
                  <a:pt x="40247" y="238920"/>
                </a:cubicBezTo>
                <a:cubicBezTo>
                  <a:pt x="40844" y="238641"/>
                  <a:pt x="41444" y="238370"/>
                  <a:pt x="42047" y="238109"/>
                </a:cubicBezTo>
                <a:cubicBezTo>
                  <a:pt x="39157" y="228053"/>
                  <a:pt x="37649" y="217551"/>
                  <a:pt x="37185" y="207246"/>
                </a:cubicBezTo>
                <a:cubicBezTo>
                  <a:pt x="36281" y="187117"/>
                  <a:pt x="39277" y="166148"/>
                  <a:pt x="45264" y="147494"/>
                </a:cubicBezTo>
                <a:cubicBezTo>
                  <a:pt x="51163" y="129118"/>
                  <a:pt x="60529" y="111263"/>
                  <a:pt x="73699" y="98905"/>
                </a:cubicBezTo>
                <a:cubicBezTo>
                  <a:pt x="81970" y="91144"/>
                  <a:pt x="92198" y="85277"/>
                  <a:pt x="103708" y="83374"/>
                </a:cubicBezTo>
                <a:cubicBezTo>
                  <a:pt x="109152" y="60367"/>
                  <a:pt x="123044" y="41347"/>
                  <a:pt x="140769" y="27549"/>
                </a:cubicBezTo>
                <a:close/>
                <a:moveTo>
                  <a:pt x="166010" y="59973"/>
                </a:moveTo>
                <a:cubicBezTo>
                  <a:pt x="151060" y="71612"/>
                  <a:pt x="142305" y="87116"/>
                  <a:pt x="142305" y="104965"/>
                </a:cubicBezTo>
                <a:cubicBezTo>
                  <a:pt x="142305" y="111571"/>
                  <a:pt x="139130" y="117773"/>
                  <a:pt x="133771" y="121634"/>
                </a:cubicBezTo>
                <a:cubicBezTo>
                  <a:pt x="128412" y="125496"/>
                  <a:pt x="121523" y="126545"/>
                  <a:pt x="115258" y="124455"/>
                </a:cubicBezTo>
                <a:cubicBezTo>
                  <a:pt x="111494" y="123199"/>
                  <a:pt x="107533" y="123505"/>
                  <a:pt x="101817" y="128869"/>
                </a:cubicBezTo>
                <a:cubicBezTo>
                  <a:pt x="95483" y="134813"/>
                  <a:pt x="89034" y="145583"/>
                  <a:pt x="84389" y="160053"/>
                </a:cubicBezTo>
                <a:cubicBezTo>
                  <a:pt x="79834" y="174245"/>
                  <a:pt x="77558" y="190343"/>
                  <a:pt x="78235" y="205401"/>
                </a:cubicBezTo>
                <a:cubicBezTo>
                  <a:pt x="78920" y="220648"/>
                  <a:pt x="82546" y="233277"/>
                  <a:pt x="88252" y="241843"/>
                </a:cubicBezTo>
                <a:cubicBezTo>
                  <a:pt x="89207" y="243279"/>
                  <a:pt x="89965" y="244804"/>
                  <a:pt x="90524" y="246385"/>
                </a:cubicBezTo>
                <a:lnTo>
                  <a:pt x="120167" y="246385"/>
                </a:lnTo>
                <a:cubicBezTo>
                  <a:pt x="161372" y="246385"/>
                  <a:pt x="195121" y="278307"/>
                  <a:pt x="198036" y="318768"/>
                </a:cubicBezTo>
                <a:cubicBezTo>
                  <a:pt x="218225" y="326844"/>
                  <a:pt x="232488" y="346584"/>
                  <a:pt x="232488" y="369658"/>
                </a:cubicBezTo>
                <a:cubicBezTo>
                  <a:pt x="232488" y="399917"/>
                  <a:pt x="207958" y="424446"/>
                  <a:pt x="177700" y="424446"/>
                </a:cubicBezTo>
                <a:cubicBezTo>
                  <a:pt x="147441" y="424446"/>
                  <a:pt x="122912" y="399917"/>
                  <a:pt x="122912" y="369658"/>
                </a:cubicBezTo>
                <a:cubicBezTo>
                  <a:pt x="122912" y="346820"/>
                  <a:pt x="136887" y="327244"/>
                  <a:pt x="156752" y="319017"/>
                </a:cubicBezTo>
                <a:cubicBezTo>
                  <a:pt x="154120" y="301173"/>
                  <a:pt x="138743" y="287476"/>
                  <a:pt x="120167" y="287476"/>
                </a:cubicBezTo>
                <a:lnTo>
                  <a:pt x="48943" y="287476"/>
                </a:lnTo>
                <a:cubicBezTo>
                  <a:pt x="48712" y="287476"/>
                  <a:pt x="48483" y="287473"/>
                  <a:pt x="48254" y="287465"/>
                </a:cubicBezTo>
                <a:cubicBezTo>
                  <a:pt x="44165" y="296998"/>
                  <a:pt x="41091" y="313473"/>
                  <a:pt x="41091" y="341341"/>
                </a:cubicBezTo>
                <a:cubicBezTo>
                  <a:pt x="41091" y="369307"/>
                  <a:pt x="51269" y="384648"/>
                  <a:pt x="61335" y="393285"/>
                </a:cubicBezTo>
                <a:cubicBezTo>
                  <a:pt x="72381" y="402761"/>
                  <a:pt x="84508" y="405215"/>
                  <a:pt x="88022" y="405215"/>
                </a:cubicBezTo>
                <a:cubicBezTo>
                  <a:pt x="99369" y="405215"/>
                  <a:pt x="108567" y="414414"/>
                  <a:pt x="108567" y="425761"/>
                </a:cubicBezTo>
                <a:cubicBezTo>
                  <a:pt x="108567" y="437242"/>
                  <a:pt x="114917" y="458162"/>
                  <a:pt x="129374" y="476251"/>
                </a:cubicBezTo>
                <a:cubicBezTo>
                  <a:pt x="143312" y="493687"/>
                  <a:pt x="163143" y="506521"/>
                  <a:pt x="189236" y="506521"/>
                </a:cubicBezTo>
                <a:cubicBezTo>
                  <a:pt x="206688" y="506521"/>
                  <a:pt x="222763" y="496714"/>
                  <a:pt x="235517" y="483340"/>
                </a:cubicBezTo>
                <a:cubicBezTo>
                  <a:pt x="241730" y="476826"/>
                  <a:pt x="246554" y="470060"/>
                  <a:pt x="249718" y="464570"/>
                </a:cubicBezTo>
                <a:cubicBezTo>
                  <a:pt x="251305" y="461819"/>
                  <a:pt x="252329" y="459639"/>
                  <a:pt x="252893" y="458192"/>
                </a:cubicBezTo>
                <a:lnTo>
                  <a:pt x="253036" y="457820"/>
                </a:lnTo>
                <a:lnTo>
                  <a:pt x="253036" y="390557"/>
                </a:lnTo>
                <a:cubicBezTo>
                  <a:pt x="253033" y="390439"/>
                  <a:pt x="253033" y="390321"/>
                  <a:pt x="253033" y="390203"/>
                </a:cubicBezTo>
                <a:cubicBezTo>
                  <a:pt x="253033" y="390086"/>
                  <a:pt x="253033" y="389968"/>
                  <a:pt x="253036" y="389850"/>
                </a:cubicBezTo>
                <a:lnTo>
                  <a:pt x="253036" y="198445"/>
                </a:lnTo>
                <a:lnTo>
                  <a:pt x="228505" y="198445"/>
                </a:lnTo>
                <a:cubicBezTo>
                  <a:pt x="220377" y="218524"/>
                  <a:pt x="200693" y="232688"/>
                  <a:pt x="177700" y="232688"/>
                </a:cubicBezTo>
                <a:cubicBezTo>
                  <a:pt x="147441" y="232688"/>
                  <a:pt x="122912" y="208159"/>
                  <a:pt x="122912" y="177900"/>
                </a:cubicBezTo>
                <a:cubicBezTo>
                  <a:pt x="122912" y="147642"/>
                  <a:pt x="147441" y="123112"/>
                  <a:pt x="177700" y="123112"/>
                </a:cubicBezTo>
                <a:cubicBezTo>
                  <a:pt x="200693" y="123112"/>
                  <a:pt x="220377" y="137276"/>
                  <a:pt x="228505" y="157354"/>
                </a:cubicBezTo>
                <a:lnTo>
                  <a:pt x="253036" y="157354"/>
                </a:lnTo>
                <a:lnTo>
                  <a:pt x="253036" y="88147"/>
                </a:lnTo>
                <a:lnTo>
                  <a:pt x="253030" y="87836"/>
                </a:lnTo>
                <a:cubicBezTo>
                  <a:pt x="253022" y="87523"/>
                  <a:pt x="253006" y="86993"/>
                  <a:pt x="252967" y="86278"/>
                </a:cubicBezTo>
                <a:cubicBezTo>
                  <a:pt x="252891" y="84841"/>
                  <a:pt x="252732" y="82691"/>
                  <a:pt x="252403" y="80075"/>
                </a:cubicBezTo>
                <a:cubicBezTo>
                  <a:pt x="251737" y="74736"/>
                  <a:pt x="250436" y="67982"/>
                  <a:pt x="248017" y="61522"/>
                </a:cubicBezTo>
                <a:cubicBezTo>
                  <a:pt x="245563" y="54976"/>
                  <a:pt x="242371" y="49825"/>
                  <a:pt x="238575" y="46448"/>
                </a:cubicBezTo>
                <a:cubicBezTo>
                  <a:pt x="235205" y="43449"/>
                  <a:pt x="230570" y="41091"/>
                  <a:pt x="222974" y="41091"/>
                </a:cubicBezTo>
                <a:cubicBezTo>
                  <a:pt x="201987" y="41091"/>
                  <a:pt x="181183" y="48161"/>
                  <a:pt x="166010" y="59973"/>
                </a:cubicBezTo>
                <a:close/>
                <a:moveTo>
                  <a:pt x="294483" y="410749"/>
                </a:moveTo>
                <a:lnTo>
                  <a:pt x="294483" y="457820"/>
                </a:lnTo>
                <a:lnTo>
                  <a:pt x="294623" y="458192"/>
                </a:lnTo>
                <a:cubicBezTo>
                  <a:pt x="295190" y="459639"/>
                  <a:pt x="296214" y="461819"/>
                  <a:pt x="297800" y="464570"/>
                </a:cubicBezTo>
                <a:cubicBezTo>
                  <a:pt x="300962" y="470060"/>
                  <a:pt x="305786" y="476826"/>
                  <a:pt x="311999" y="483340"/>
                </a:cubicBezTo>
                <a:cubicBezTo>
                  <a:pt x="324756" y="496714"/>
                  <a:pt x="340831" y="506521"/>
                  <a:pt x="358281" y="506521"/>
                </a:cubicBezTo>
                <a:cubicBezTo>
                  <a:pt x="384376" y="506521"/>
                  <a:pt x="404207" y="493687"/>
                  <a:pt x="418145" y="476251"/>
                </a:cubicBezTo>
                <a:cubicBezTo>
                  <a:pt x="432600" y="458162"/>
                  <a:pt x="438950" y="437242"/>
                  <a:pt x="438950" y="425761"/>
                </a:cubicBezTo>
                <a:cubicBezTo>
                  <a:pt x="438950" y="414414"/>
                  <a:pt x="448149" y="405215"/>
                  <a:pt x="459496" y="405215"/>
                </a:cubicBezTo>
                <a:cubicBezTo>
                  <a:pt x="463011" y="405215"/>
                  <a:pt x="475138" y="402761"/>
                  <a:pt x="486183" y="393285"/>
                </a:cubicBezTo>
                <a:cubicBezTo>
                  <a:pt x="496248" y="384648"/>
                  <a:pt x="506427" y="369307"/>
                  <a:pt x="506427" y="341341"/>
                </a:cubicBezTo>
                <a:cubicBezTo>
                  <a:pt x="506427" y="308238"/>
                  <a:pt x="502091" y="291213"/>
                  <a:pt x="496867" y="282800"/>
                </a:cubicBezTo>
                <a:cubicBezTo>
                  <a:pt x="494598" y="279148"/>
                  <a:pt x="492254" y="277269"/>
                  <a:pt x="489742" y="276086"/>
                </a:cubicBezTo>
                <a:cubicBezTo>
                  <a:pt x="486961" y="274773"/>
                  <a:pt x="482808" y="273779"/>
                  <a:pt x="476365" y="273779"/>
                </a:cubicBezTo>
                <a:cubicBezTo>
                  <a:pt x="468791" y="273779"/>
                  <a:pt x="461830" y="269610"/>
                  <a:pt x="458252" y="262931"/>
                </a:cubicBezTo>
                <a:cubicBezTo>
                  <a:pt x="454677" y="256252"/>
                  <a:pt x="455066" y="248149"/>
                  <a:pt x="459266" y="241843"/>
                </a:cubicBezTo>
                <a:cubicBezTo>
                  <a:pt x="464972" y="233277"/>
                  <a:pt x="468599" y="220648"/>
                  <a:pt x="469284" y="205401"/>
                </a:cubicBezTo>
                <a:cubicBezTo>
                  <a:pt x="469960" y="190343"/>
                  <a:pt x="467684" y="174245"/>
                  <a:pt x="463128" y="160053"/>
                </a:cubicBezTo>
                <a:cubicBezTo>
                  <a:pt x="458485" y="145583"/>
                  <a:pt x="452036" y="134813"/>
                  <a:pt x="445700" y="128869"/>
                </a:cubicBezTo>
                <a:cubicBezTo>
                  <a:pt x="439986" y="123505"/>
                  <a:pt x="436025" y="123199"/>
                  <a:pt x="432261" y="124455"/>
                </a:cubicBezTo>
                <a:cubicBezTo>
                  <a:pt x="425996" y="126545"/>
                  <a:pt x="419106" y="125496"/>
                  <a:pt x="413748" y="121634"/>
                </a:cubicBezTo>
                <a:cubicBezTo>
                  <a:pt x="408390" y="117773"/>
                  <a:pt x="405212" y="111571"/>
                  <a:pt x="405212" y="104965"/>
                </a:cubicBezTo>
                <a:cubicBezTo>
                  <a:pt x="405212" y="87116"/>
                  <a:pt x="396460" y="71612"/>
                  <a:pt x="381508" y="59973"/>
                </a:cubicBezTo>
                <a:cubicBezTo>
                  <a:pt x="366334" y="48161"/>
                  <a:pt x="345532" y="41091"/>
                  <a:pt x="324545" y="41091"/>
                </a:cubicBezTo>
                <a:cubicBezTo>
                  <a:pt x="316949" y="41091"/>
                  <a:pt x="312314" y="43449"/>
                  <a:pt x="308944" y="46448"/>
                </a:cubicBezTo>
                <a:cubicBezTo>
                  <a:pt x="305147" y="49825"/>
                  <a:pt x="301956" y="54976"/>
                  <a:pt x="299501" y="61522"/>
                </a:cubicBezTo>
                <a:cubicBezTo>
                  <a:pt x="297083" y="67982"/>
                  <a:pt x="295781" y="74736"/>
                  <a:pt x="295116" y="80075"/>
                </a:cubicBezTo>
                <a:cubicBezTo>
                  <a:pt x="294787" y="82691"/>
                  <a:pt x="294628" y="84841"/>
                  <a:pt x="294551" y="86278"/>
                </a:cubicBezTo>
                <a:cubicBezTo>
                  <a:pt x="294513" y="86993"/>
                  <a:pt x="294497" y="87523"/>
                  <a:pt x="294488" y="87836"/>
                </a:cubicBezTo>
                <a:lnTo>
                  <a:pt x="294483" y="88147"/>
                </a:lnTo>
                <a:lnTo>
                  <a:pt x="294483" y="369658"/>
                </a:lnTo>
                <a:lnTo>
                  <a:pt x="311930" y="369658"/>
                </a:lnTo>
                <a:cubicBezTo>
                  <a:pt x="332355" y="369658"/>
                  <a:pt x="348912" y="353101"/>
                  <a:pt x="348912" y="332676"/>
                </a:cubicBezTo>
                <a:lnTo>
                  <a:pt x="348912" y="283493"/>
                </a:lnTo>
                <a:cubicBezTo>
                  <a:pt x="328832" y="275365"/>
                  <a:pt x="314669" y="255680"/>
                  <a:pt x="314669" y="232688"/>
                </a:cubicBezTo>
                <a:cubicBezTo>
                  <a:pt x="314669" y="202430"/>
                  <a:pt x="339198" y="177900"/>
                  <a:pt x="369457" y="177900"/>
                </a:cubicBezTo>
                <a:cubicBezTo>
                  <a:pt x="399717" y="177900"/>
                  <a:pt x="424245" y="202430"/>
                  <a:pt x="424245" y="232688"/>
                </a:cubicBezTo>
                <a:cubicBezTo>
                  <a:pt x="424245" y="255680"/>
                  <a:pt x="410083" y="275365"/>
                  <a:pt x="390003" y="283493"/>
                </a:cubicBezTo>
                <a:lnTo>
                  <a:pt x="390003" y="332676"/>
                </a:lnTo>
                <a:cubicBezTo>
                  <a:pt x="390003" y="375794"/>
                  <a:pt x="355048" y="410749"/>
                  <a:pt x="311930" y="410749"/>
                </a:cubicBezTo>
                <a:lnTo>
                  <a:pt x="294483" y="410749"/>
                </a:lnTo>
                <a:close/>
                <a:moveTo>
                  <a:pt x="177700" y="164203"/>
                </a:moveTo>
                <a:cubicBezTo>
                  <a:pt x="170135" y="164203"/>
                  <a:pt x="164003" y="170336"/>
                  <a:pt x="164003" y="177900"/>
                </a:cubicBezTo>
                <a:cubicBezTo>
                  <a:pt x="164003" y="185465"/>
                  <a:pt x="170135" y="191597"/>
                  <a:pt x="177700" y="191597"/>
                </a:cubicBezTo>
                <a:cubicBezTo>
                  <a:pt x="185264" y="191597"/>
                  <a:pt x="191397" y="185465"/>
                  <a:pt x="191397" y="177900"/>
                </a:cubicBezTo>
                <a:cubicBezTo>
                  <a:pt x="191397" y="170336"/>
                  <a:pt x="185264" y="164203"/>
                  <a:pt x="177700" y="164203"/>
                </a:cubicBezTo>
                <a:close/>
                <a:moveTo>
                  <a:pt x="164003" y="369658"/>
                </a:moveTo>
                <a:cubicBezTo>
                  <a:pt x="164003" y="377221"/>
                  <a:pt x="170135" y="383355"/>
                  <a:pt x="177700" y="383355"/>
                </a:cubicBezTo>
                <a:cubicBezTo>
                  <a:pt x="185264" y="383355"/>
                  <a:pt x="191397" y="377221"/>
                  <a:pt x="191397" y="369658"/>
                </a:cubicBezTo>
                <a:cubicBezTo>
                  <a:pt x="191397" y="362094"/>
                  <a:pt x="185264" y="355961"/>
                  <a:pt x="177700" y="355961"/>
                </a:cubicBezTo>
                <a:cubicBezTo>
                  <a:pt x="170135" y="355961"/>
                  <a:pt x="164003" y="362094"/>
                  <a:pt x="164003" y="369658"/>
                </a:cubicBezTo>
                <a:close/>
                <a:moveTo>
                  <a:pt x="355760" y="232688"/>
                </a:moveTo>
                <a:cubicBezTo>
                  <a:pt x="355760" y="240252"/>
                  <a:pt x="361894" y="246385"/>
                  <a:pt x="369457" y="246385"/>
                </a:cubicBezTo>
                <a:cubicBezTo>
                  <a:pt x="377021" y="246385"/>
                  <a:pt x="383154" y="240252"/>
                  <a:pt x="383154" y="232688"/>
                </a:cubicBezTo>
                <a:cubicBezTo>
                  <a:pt x="383154" y="225125"/>
                  <a:pt x="377021" y="218991"/>
                  <a:pt x="369457" y="218991"/>
                </a:cubicBezTo>
                <a:cubicBezTo>
                  <a:pt x="361894" y="218991"/>
                  <a:pt x="355760" y="225125"/>
                  <a:pt x="355760" y="23268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7" descr="Data Bar Horizont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E6368113-F323-7AEA-F584-BA296719E0E0}"/>
              </a:ext>
            </a:extLst>
          </p:cNvPr>
          <p:cNvSpPr/>
          <p:nvPr/>
        </p:nvSpPr>
        <p:spPr>
          <a:xfrm>
            <a:off x="10657420" y="4009869"/>
            <a:ext cx="493091" cy="479343"/>
          </a:xfrm>
          <a:custGeom>
            <a:avLst/>
            <a:gdLst>
              <a:gd name="connsiteX0" fmla="*/ 493091 w 493091"/>
              <a:gd name="connsiteY0" fmla="*/ 417732 h 479343"/>
              <a:gd name="connsiteX1" fmla="*/ 431480 w 493091"/>
              <a:gd name="connsiteY1" fmla="*/ 356123 h 479343"/>
              <a:gd name="connsiteX2" fmla="*/ 61611 w 493091"/>
              <a:gd name="connsiteY2" fmla="*/ 356123 h 479343"/>
              <a:gd name="connsiteX3" fmla="*/ 0 w 493091"/>
              <a:gd name="connsiteY3" fmla="*/ 417732 h 479343"/>
              <a:gd name="connsiteX4" fmla="*/ 61611 w 493091"/>
              <a:gd name="connsiteY4" fmla="*/ 479344 h 479343"/>
              <a:gd name="connsiteX5" fmla="*/ 431480 w 493091"/>
              <a:gd name="connsiteY5" fmla="*/ 479344 h 479343"/>
              <a:gd name="connsiteX6" fmla="*/ 493091 w 493091"/>
              <a:gd name="connsiteY6" fmla="*/ 417732 h 479343"/>
              <a:gd name="connsiteX7" fmla="*/ 383515 w 493091"/>
              <a:gd name="connsiteY7" fmla="*/ 239671 h 479343"/>
              <a:gd name="connsiteX8" fmla="*/ 321904 w 493091"/>
              <a:gd name="connsiteY8" fmla="*/ 178061 h 479343"/>
              <a:gd name="connsiteX9" fmla="*/ 61611 w 493091"/>
              <a:gd name="connsiteY9" fmla="*/ 178061 h 479343"/>
              <a:gd name="connsiteX10" fmla="*/ 0 w 493091"/>
              <a:gd name="connsiteY10" fmla="*/ 239671 h 479343"/>
              <a:gd name="connsiteX11" fmla="*/ 61611 w 493091"/>
              <a:gd name="connsiteY11" fmla="*/ 301283 h 479343"/>
              <a:gd name="connsiteX12" fmla="*/ 321904 w 493091"/>
              <a:gd name="connsiteY12" fmla="*/ 301283 h 479343"/>
              <a:gd name="connsiteX13" fmla="*/ 383515 w 493091"/>
              <a:gd name="connsiteY13" fmla="*/ 239671 h 479343"/>
              <a:gd name="connsiteX14" fmla="*/ 273940 w 493091"/>
              <a:gd name="connsiteY14" fmla="*/ 61611 h 479343"/>
              <a:gd name="connsiteX15" fmla="*/ 212328 w 493091"/>
              <a:gd name="connsiteY15" fmla="*/ 0 h 479343"/>
              <a:gd name="connsiteX16" fmla="*/ 61611 w 493091"/>
              <a:gd name="connsiteY16" fmla="*/ 0 h 479343"/>
              <a:gd name="connsiteX17" fmla="*/ 0 w 493091"/>
              <a:gd name="connsiteY17" fmla="*/ 61611 h 479343"/>
              <a:gd name="connsiteX18" fmla="*/ 61611 w 493091"/>
              <a:gd name="connsiteY18" fmla="*/ 123223 h 479343"/>
              <a:gd name="connsiteX19" fmla="*/ 212328 w 493091"/>
              <a:gd name="connsiteY19" fmla="*/ 123223 h 479343"/>
              <a:gd name="connsiteX20" fmla="*/ 273940 w 493091"/>
              <a:gd name="connsiteY20" fmla="*/ 61611 h 479343"/>
              <a:gd name="connsiteX21" fmla="*/ 452000 w 493091"/>
              <a:gd name="connsiteY21" fmla="*/ 417732 h 479343"/>
              <a:gd name="connsiteX22" fmla="*/ 431480 w 493091"/>
              <a:gd name="connsiteY22" fmla="*/ 438253 h 479343"/>
              <a:gd name="connsiteX23" fmla="*/ 61611 w 493091"/>
              <a:gd name="connsiteY23" fmla="*/ 438253 h 479343"/>
              <a:gd name="connsiteX24" fmla="*/ 41091 w 493091"/>
              <a:gd name="connsiteY24" fmla="*/ 417732 h 479343"/>
              <a:gd name="connsiteX25" fmla="*/ 61611 w 493091"/>
              <a:gd name="connsiteY25" fmla="*/ 397214 h 479343"/>
              <a:gd name="connsiteX26" fmla="*/ 431480 w 493091"/>
              <a:gd name="connsiteY26" fmla="*/ 397214 h 479343"/>
              <a:gd name="connsiteX27" fmla="*/ 452000 w 493091"/>
              <a:gd name="connsiteY27" fmla="*/ 417732 h 479343"/>
              <a:gd name="connsiteX28" fmla="*/ 342424 w 493091"/>
              <a:gd name="connsiteY28" fmla="*/ 239671 h 479343"/>
              <a:gd name="connsiteX29" fmla="*/ 321904 w 493091"/>
              <a:gd name="connsiteY29" fmla="*/ 260192 h 479343"/>
              <a:gd name="connsiteX30" fmla="*/ 61611 w 493091"/>
              <a:gd name="connsiteY30" fmla="*/ 260192 h 479343"/>
              <a:gd name="connsiteX31" fmla="*/ 41091 w 493091"/>
              <a:gd name="connsiteY31" fmla="*/ 239671 h 479343"/>
              <a:gd name="connsiteX32" fmla="*/ 61611 w 493091"/>
              <a:gd name="connsiteY32" fmla="*/ 219153 h 479343"/>
              <a:gd name="connsiteX33" fmla="*/ 321904 w 493091"/>
              <a:gd name="connsiteY33" fmla="*/ 219153 h 479343"/>
              <a:gd name="connsiteX34" fmla="*/ 342424 w 493091"/>
              <a:gd name="connsiteY34" fmla="*/ 239671 h 479343"/>
              <a:gd name="connsiteX35" fmla="*/ 232849 w 493091"/>
              <a:gd name="connsiteY35" fmla="*/ 61611 h 479343"/>
              <a:gd name="connsiteX36" fmla="*/ 212328 w 493091"/>
              <a:gd name="connsiteY36" fmla="*/ 82132 h 479343"/>
              <a:gd name="connsiteX37" fmla="*/ 61611 w 493091"/>
              <a:gd name="connsiteY37" fmla="*/ 82132 h 479343"/>
              <a:gd name="connsiteX38" fmla="*/ 41091 w 493091"/>
              <a:gd name="connsiteY38" fmla="*/ 61611 h 479343"/>
              <a:gd name="connsiteX39" fmla="*/ 61611 w 493091"/>
              <a:gd name="connsiteY39" fmla="*/ 41091 h 479343"/>
              <a:gd name="connsiteX40" fmla="*/ 212328 w 493091"/>
              <a:gd name="connsiteY40" fmla="*/ 41091 h 479343"/>
              <a:gd name="connsiteX41" fmla="*/ 232849 w 493091"/>
              <a:gd name="connsiteY41" fmla="*/ 61611 h 4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79343">
                <a:moveTo>
                  <a:pt x="493091" y="417732"/>
                </a:moveTo>
                <a:cubicBezTo>
                  <a:pt x="493091" y="383706"/>
                  <a:pt x="465508" y="356123"/>
                  <a:pt x="431480" y="356123"/>
                </a:cubicBezTo>
                <a:lnTo>
                  <a:pt x="61611" y="356123"/>
                </a:lnTo>
                <a:cubicBezTo>
                  <a:pt x="27584" y="356123"/>
                  <a:pt x="0" y="383706"/>
                  <a:pt x="0" y="417732"/>
                </a:cubicBezTo>
                <a:cubicBezTo>
                  <a:pt x="0" y="451761"/>
                  <a:pt x="27584" y="479344"/>
                  <a:pt x="61611" y="479344"/>
                </a:cubicBezTo>
                <a:lnTo>
                  <a:pt x="431480" y="479344"/>
                </a:lnTo>
                <a:cubicBezTo>
                  <a:pt x="465508" y="479344"/>
                  <a:pt x="493091" y="451761"/>
                  <a:pt x="493091" y="417732"/>
                </a:cubicBezTo>
                <a:close/>
                <a:moveTo>
                  <a:pt x="383515" y="239671"/>
                </a:moveTo>
                <a:cubicBezTo>
                  <a:pt x="383515" y="205645"/>
                  <a:pt x="355932" y="178061"/>
                  <a:pt x="321904" y="178061"/>
                </a:cubicBezTo>
                <a:lnTo>
                  <a:pt x="61611" y="178061"/>
                </a:lnTo>
                <a:cubicBezTo>
                  <a:pt x="27584" y="178061"/>
                  <a:pt x="0" y="205645"/>
                  <a:pt x="0" y="239671"/>
                </a:cubicBezTo>
                <a:cubicBezTo>
                  <a:pt x="0" y="273700"/>
                  <a:pt x="27584" y="301283"/>
                  <a:pt x="61611" y="301283"/>
                </a:cubicBezTo>
                <a:lnTo>
                  <a:pt x="321904" y="301283"/>
                </a:lnTo>
                <a:cubicBezTo>
                  <a:pt x="355932" y="301283"/>
                  <a:pt x="383515" y="273700"/>
                  <a:pt x="383515" y="239671"/>
                </a:cubicBezTo>
                <a:close/>
                <a:moveTo>
                  <a:pt x="273940" y="61611"/>
                </a:moveTo>
                <a:cubicBezTo>
                  <a:pt x="273940" y="27584"/>
                  <a:pt x="246357" y="0"/>
                  <a:pt x="212328" y="0"/>
                </a:cubicBezTo>
                <a:lnTo>
                  <a:pt x="61611" y="0"/>
                </a:lnTo>
                <a:cubicBezTo>
                  <a:pt x="27584" y="0"/>
                  <a:pt x="0" y="27584"/>
                  <a:pt x="0" y="61611"/>
                </a:cubicBezTo>
                <a:cubicBezTo>
                  <a:pt x="0" y="95638"/>
                  <a:pt x="27584" y="123223"/>
                  <a:pt x="61611" y="123223"/>
                </a:cubicBezTo>
                <a:lnTo>
                  <a:pt x="212328" y="123223"/>
                </a:lnTo>
                <a:cubicBezTo>
                  <a:pt x="246357" y="123223"/>
                  <a:pt x="273940" y="95638"/>
                  <a:pt x="273940" y="61611"/>
                </a:cubicBezTo>
                <a:close/>
                <a:moveTo>
                  <a:pt x="452000" y="417732"/>
                </a:moveTo>
                <a:cubicBezTo>
                  <a:pt x="452000" y="429065"/>
                  <a:pt x="442812" y="438253"/>
                  <a:pt x="431480" y="438253"/>
                </a:cubicBezTo>
                <a:lnTo>
                  <a:pt x="61611" y="438253"/>
                </a:lnTo>
                <a:cubicBezTo>
                  <a:pt x="50278" y="438253"/>
                  <a:pt x="41091" y="429065"/>
                  <a:pt x="41091" y="417732"/>
                </a:cubicBezTo>
                <a:cubicBezTo>
                  <a:pt x="41091" y="406399"/>
                  <a:pt x="50278" y="397214"/>
                  <a:pt x="61611" y="397214"/>
                </a:cubicBezTo>
                <a:lnTo>
                  <a:pt x="431480" y="397214"/>
                </a:lnTo>
                <a:cubicBezTo>
                  <a:pt x="442812" y="397214"/>
                  <a:pt x="452000" y="406399"/>
                  <a:pt x="452000" y="417732"/>
                </a:cubicBezTo>
                <a:close/>
                <a:moveTo>
                  <a:pt x="342424" y="239671"/>
                </a:moveTo>
                <a:cubicBezTo>
                  <a:pt x="342424" y="251004"/>
                  <a:pt x="333237" y="260192"/>
                  <a:pt x="321904" y="260192"/>
                </a:cubicBezTo>
                <a:lnTo>
                  <a:pt x="61611" y="260192"/>
                </a:lnTo>
                <a:cubicBezTo>
                  <a:pt x="50278" y="260192"/>
                  <a:pt x="41091" y="251004"/>
                  <a:pt x="41091" y="239671"/>
                </a:cubicBezTo>
                <a:cubicBezTo>
                  <a:pt x="41091" y="228338"/>
                  <a:pt x="50278" y="219153"/>
                  <a:pt x="61611" y="219153"/>
                </a:cubicBezTo>
                <a:lnTo>
                  <a:pt x="321904" y="219153"/>
                </a:lnTo>
                <a:cubicBezTo>
                  <a:pt x="333237" y="219153"/>
                  <a:pt x="342424" y="228338"/>
                  <a:pt x="342424" y="239671"/>
                </a:cubicBezTo>
                <a:close/>
                <a:moveTo>
                  <a:pt x="232849" y="61611"/>
                </a:moveTo>
                <a:cubicBezTo>
                  <a:pt x="232849" y="72944"/>
                  <a:pt x="223661" y="82132"/>
                  <a:pt x="212328" y="82132"/>
                </a:cubicBezTo>
                <a:lnTo>
                  <a:pt x="61611" y="82132"/>
                </a:lnTo>
                <a:cubicBezTo>
                  <a:pt x="50278" y="82132"/>
                  <a:pt x="41091" y="72944"/>
                  <a:pt x="41091" y="61611"/>
                </a:cubicBezTo>
                <a:cubicBezTo>
                  <a:pt x="41091" y="50278"/>
                  <a:pt x="50278" y="41091"/>
                  <a:pt x="61611" y="41091"/>
                </a:cubicBezTo>
                <a:lnTo>
                  <a:pt x="212328" y="41091"/>
                </a:lnTo>
                <a:cubicBezTo>
                  <a:pt x="223661" y="41091"/>
                  <a:pt x="232849" y="50278"/>
                  <a:pt x="232849" y="6161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394E-8E55-703C-96D9-9DD9ABD8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 wrap="square" anchor="t">
            <a:normAutofit/>
          </a:bodyPr>
          <a:lstStyle/>
          <a:p>
            <a:r>
              <a:rPr lang="en-US"/>
              <a:t>Vertical Slicing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54993-24E0-14DB-4164-9E9DD02347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410138"/>
            <a:ext cx="3573130" cy="276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One Slice at the time</a:t>
            </a:r>
          </a:p>
        </p:txBody>
      </p:sp>
      <p:pic>
        <p:nvPicPr>
          <p:cNvPr id="16" name="Picture 15" descr="A purple rectangular object with white text&#10;&#10;Description automatically generated">
            <a:extLst>
              <a:ext uri="{FF2B5EF4-FFF2-40B4-BE49-F238E27FC236}">
                <a16:creationId xmlns:a16="http://schemas.microsoft.com/office/drawing/2014/main" id="{39616827-EC91-FFC0-4121-B536719C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96" y="1711890"/>
            <a:ext cx="3653426" cy="3653426"/>
          </a:xfrm>
          <a:prstGeom prst="rect">
            <a:avLst/>
          </a:prstGeom>
        </p:spPr>
      </p:pic>
      <p:sp>
        <p:nvSpPr>
          <p:cNvPr id="18" name="Graphic 107" descr="Equal Circle&#10;Keyword: fluent-icon;&#10;Metaphor: math, formula, export;&#10;&#10;Used in math completion scenarios.">
            <a:extLst>
              <a:ext uri="{FF2B5EF4-FFF2-40B4-BE49-F238E27FC236}">
                <a16:creationId xmlns:a16="http://schemas.microsoft.com/office/drawing/2014/main" id="{74F12468-5977-0731-6732-8F5E0680233B}"/>
              </a:ext>
            </a:extLst>
          </p:cNvPr>
          <p:cNvSpPr/>
          <p:nvPr/>
        </p:nvSpPr>
        <p:spPr>
          <a:xfrm>
            <a:off x="3140707" y="1273998"/>
            <a:ext cx="547879" cy="547879"/>
          </a:xfrm>
          <a:custGeom>
            <a:avLst/>
            <a:gdLst>
              <a:gd name="connsiteX0" fmla="*/ 390578 w 547879"/>
              <a:gd name="connsiteY0" fmla="*/ 232849 h 547879"/>
              <a:gd name="connsiteX1" fmla="*/ 411123 w 547879"/>
              <a:gd name="connsiteY1" fmla="*/ 212303 h 547879"/>
              <a:gd name="connsiteX2" fmla="*/ 390578 w 547879"/>
              <a:gd name="connsiteY2" fmla="*/ 191758 h 547879"/>
              <a:gd name="connsiteX3" fmla="*/ 158076 w 547879"/>
              <a:gd name="connsiteY3" fmla="*/ 191758 h 547879"/>
              <a:gd name="connsiteX4" fmla="*/ 137531 w 547879"/>
              <a:gd name="connsiteY4" fmla="*/ 212303 h 547879"/>
              <a:gd name="connsiteX5" fmla="*/ 158076 w 547879"/>
              <a:gd name="connsiteY5" fmla="*/ 232849 h 547879"/>
              <a:gd name="connsiteX6" fmla="*/ 390578 w 547879"/>
              <a:gd name="connsiteY6" fmla="*/ 232849 h 547879"/>
              <a:gd name="connsiteX7" fmla="*/ 390578 w 547879"/>
              <a:gd name="connsiteY7" fmla="*/ 356121 h 547879"/>
              <a:gd name="connsiteX8" fmla="*/ 411123 w 547879"/>
              <a:gd name="connsiteY8" fmla="*/ 335576 h 547879"/>
              <a:gd name="connsiteX9" fmla="*/ 390578 w 547879"/>
              <a:gd name="connsiteY9" fmla="*/ 315031 h 547879"/>
              <a:gd name="connsiteX10" fmla="*/ 158076 w 547879"/>
              <a:gd name="connsiteY10" fmla="*/ 315031 h 547879"/>
              <a:gd name="connsiteX11" fmla="*/ 137531 w 547879"/>
              <a:gd name="connsiteY11" fmla="*/ 335576 h 547879"/>
              <a:gd name="connsiteX12" fmla="*/ 158076 w 547879"/>
              <a:gd name="connsiteY12" fmla="*/ 356121 h 547879"/>
              <a:gd name="connsiteX13" fmla="*/ 390578 w 547879"/>
              <a:gd name="connsiteY13" fmla="*/ 356121 h 547879"/>
              <a:gd name="connsiteX14" fmla="*/ 547879 w 547879"/>
              <a:gd name="connsiteY14" fmla="*/ 273940 h 547879"/>
              <a:gd name="connsiteX15" fmla="*/ 273940 w 547879"/>
              <a:gd name="connsiteY15" fmla="*/ 0 h 547879"/>
              <a:gd name="connsiteX16" fmla="*/ 0 w 547879"/>
              <a:gd name="connsiteY16" fmla="*/ 273940 h 547879"/>
              <a:gd name="connsiteX17" fmla="*/ 273940 w 547879"/>
              <a:gd name="connsiteY17" fmla="*/ 547879 h 547879"/>
              <a:gd name="connsiteX18" fmla="*/ 547879 w 547879"/>
              <a:gd name="connsiteY18" fmla="*/ 273940 h 547879"/>
              <a:gd name="connsiteX19" fmla="*/ 273940 w 547879"/>
              <a:gd name="connsiteY19" fmla="*/ 41091 h 547879"/>
              <a:gd name="connsiteX20" fmla="*/ 506788 w 547879"/>
              <a:gd name="connsiteY20" fmla="*/ 273940 h 547879"/>
              <a:gd name="connsiteX21" fmla="*/ 273940 w 547879"/>
              <a:gd name="connsiteY21" fmla="*/ 506788 h 547879"/>
              <a:gd name="connsiteX22" fmla="*/ 41091 w 547879"/>
              <a:gd name="connsiteY22" fmla="*/ 273940 h 547879"/>
              <a:gd name="connsiteX23" fmla="*/ 273940 w 547879"/>
              <a:gd name="connsiteY23" fmla="*/ 41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390578" y="232849"/>
                </a:moveTo>
                <a:cubicBezTo>
                  <a:pt x="401924" y="232849"/>
                  <a:pt x="411123" y="223650"/>
                  <a:pt x="411123" y="212303"/>
                </a:cubicBezTo>
                <a:cubicBezTo>
                  <a:pt x="411123" y="200956"/>
                  <a:pt x="401924" y="191758"/>
                  <a:pt x="390578" y="191758"/>
                </a:cubicBezTo>
                <a:lnTo>
                  <a:pt x="158076" y="191758"/>
                </a:lnTo>
                <a:cubicBezTo>
                  <a:pt x="146729" y="191758"/>
                  <a:pt x="137531" y="200956"/>
                  <a:pt x="137531" y="212303"/>
                </a:cubicBezTo>
                <a:cubicBezTo>
                  <a:pt x="137531" y="223650"/>
                  <a:pt x="146729" y="232849"/>
                  <a:pt x="158076" y="232849"/>
                </a:cubicBezTo>
                <a:lnTo>
                  <a:pt x="390578" y="232849"/>
                </a:lnTo>
                <a:close/>
                <a:moveTo>
                  <a:pt x="390578" y="356121"/>
                </a:moveTo>
                <a:cubicBezTo>
                  <a:pt x="401924" y="356121"/>
                  <a:pt x="411123" y="346923"/>
                  <a:pt x="411123" y="335576"/>
                </a:cubicBezTo>
                <a:cubicBezTo>
                  <a:pt x="411123" y="324229"/>
                  <a:pt x="401924" y="315031"/>
                  <a:pt x="390578" y="315031"/>
                </a:cubicBezTo>
                <a:lnTo>
                  <a:pt x="158076" y="315031"/>
                </a:lnTo>
                <a:cubicBezTo>
                  <a:pt x="146729" y="315031"/>
                  <a:pt x="137531" y="324229"/>
                  <a:pt x="137531" y="335576"/>
                </a:cubicBezTo>
                <a:cubicBezTo>
                  <a:pt x="137531" y="346923"/>
                  <a:pt x="146729" y="356121"/>
                  <a:pt x="158076" y="356121"/>
                </a:cubicBezTo>
                <a:lnTo>
                  <a:pt x="390578" y="356121"/>
                </a:lnTo>
                <a:close/>
                <a:moveTo>
                  <a:pt x="547879" y="273940"/>
                </a:move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ubicBezTo>
                  <a:pt x="425231" y="547879"/>
                  <a:pt x="547879" y="425231"/>
                  <a:pt x="547879" y="273940"/>
                </a:cubicBezTo>
                <a:close/>
                <a:moveTo>
                  <a:pt x="273940" y="41091"/>
                </a:moveTo>
                <a:cubicBezTo>
                  <a:pt x="402538" y="41091"/>
                  <a:pt x="506788" y="145341"/>
                  <a:pt x="506788" y="273940"/>
                </a:cubicBezTo>
                <a:cubicBezTo>
                  <a:pt x="506788" y="402538"/>
                  <a:pt x="402538" y="506788"/>
                  <a:pt x="273940" y="506788"/>
                </a:cubicBezTo>
                <a:cubicBezTo>
                  <a:pt x="145341" y="506788"/>
                  <a:pt x="41091" y="402538"/>
                  <a:pt x="41091" y="273940"/>
                </a:cubicBezTo>
                <a:cubicBezTo>
                  <a:pt x="41091" y="145341"/>
                  <a:pt x="145341" y="41091"/>
                  <a:pt x="273940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9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A84-883E-CAB9-7167-B8E0DD31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27146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sky with white dots&#10;&#10;Description automatically generated">
            <a:extLst>
              <a:ext uri="{FF2B5EF4-FFF2-40B4-BE49-F238E27FC236}">
                <a16:creationId xmlns:a16="http://schemas.microsoft.com/office/drawing/2014/main" id="{54AE1484-2A0D-B52E-6AE1-4FDC4AA662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5FC2981-011C-2BC1-7E9F-3C442C11C645}"/>
              </a:ext>
            </a:extLst>
          </p:cNvPr>
          <p:cNvSpPr txBox="1">
            <a:spLocks/>
          </p:cNvSpPr>
          <p:nvPr/>
        </p:nvSpPr>
        <p:spPr>
          <a:xfrm>
            <a:off x="4579753" y="422028"/>
            <a:ext cx="3032494" cy="61555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>
                <a:ln w="3175">
                  <a:noFill/>
                </a:ln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Resources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134C90-0611-2D6E-0498-684A0E2757C7}"/>
              </a:ext>
            </a:extLst>
          </p:cNvPr>
          <p:cNvGrpSpPr/>
          <p:nvPr/>
        </p:nvGrpSpPr>
        <p:grpSpPr>
          <a:xfrm>
            <a:off x="3994774" y="1866893"/>
            <a:ext cx="4202453" cy="1033273"/>
            <a:chOff x="474795" y="1770885"/>
            <a:chExt cx="4202453" cy="1033273"/>
          </a:xfrm>
        </p:grpSpPr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4FDB366E-078D-FF57-6F33-22BCDD4D6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74795" y="1770885"/>
              <a:ext cx="4202453" cy="1033273"/>
            </a:xfrm>
            <a:prstGeom prst="roundRect">
              <a:avLst>
                <a:gd name="adj" fmla="val 10106"/>
              </a:avLst>
            </a:prstGeom>
            <a:solidFill>
              <a:schemeClr val="tx2"/>
            </a:solidFill>
            <a:ln w="25400" cap="flat" cmpd="sng" algn="ctr">
              <a:gradFill>
                <a:gsLst>
                  <a:gs pos="0">
                    <a:schemeClr val="accent5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</a:ln>
            <a:effectLst>
              <a:outerShdw blurRad="952500" dist="444500" dir="2700000" algn="tl" rotWithShape="0">
                <a:schemeClr val="accent2">
                  <a:alpha val="20000"/>
                </a:schemeClr>
              </a:outerShdw>
            </a:effectLst>
          </p:spPr>
          <p:txBody>
  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71703115-669D-933C-A3A8-4F4A5A9955F9}"/>
                </a:ext>
              </a:extLst>
            </p:cNvPr>
            <p:cNvSpPr txBox="1">
              <a:spLocks/>
            </p:cNvSpPr>
            <p:nvPr/>
          </p:nvSpPr>
          <p:spPr>
            <a:xfrm>
              <a:off x="747102" y="2059888"/>
              <a:ext cx="3657839" cy="153888"/>
            </a:xfrm>
            <a:prstGeom prst="rect">
              <a:avLst/>
            </a:prstGeom>
          </p:spPr>
          <p:txBody>
            <a:bodyPr anchor="ctr"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90000"/>
                <a:buFontTx/>
                <a:buNone/>
                <a:tabLst/>
                <a:defRPr sz="1000" b="1" kern="1200" spc="0" baseline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/>
                  <a:ea typeface="Open Sans"/>
                  <a:cs typeface="Open Sans"/>
                </a:rPr>
                <a:t>https://learn.microsoft.com/en-us/azure/architecture/patterns/cqrs</a:t>
              </a:r>
              <a:endParaRPr lang="en-US" dirty="0"/>
            </a:p>
          </p:txBody>
        </p:sp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8046DC83-004A-ED48-E725-97E60EA1E239}"/>
                </a:ext>
              </a:extLst>
            </p:cNvPr>
            <p:cNvSpPr txBox="1">
              <a:spLocks/>
            </p:cNvSpPr>
            <p:nvPr/>
          </p:nvSpPr>
          <p:spPr>
            <a:xfrm>
              <a:off x="747102" y="2372347"/>
              <a:ext cx="3657839" cy="153888"/>
            </a:xfrm>
            <a:prstGeom prst="rect">
              <a:avLst/>
            </a:prstGeom>
          </p:spPr>
          <p:txBody>
            <a:bodyPr anchor="ctr"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90000"/>
                <a:buFontTx/>
                <a:buNone/>
                <a:tabLst/>
                <a:defRPr sz="10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CQRS Patter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A07B65-8AC0-5BC2-8ADC-3A987E242E51}"/>
              </a:ext>
            </a:extLst>
          </p:cNvPr>
          <p:cNvGrpSpPr/>
          <p:nvPr/>
        </p:nvGrpSpPr>
        <p:grpSpPr>
          <a:xfrm>
            <a:off x="3994774" y="3302773"/>
            <a:ext cx="4202453" cy="1033273"/>
            <a:chOff x="4097726" y="2965576"/>
            <a:chExt cx="4202453" cy="1033273"/>
          </a:xfrm>
        </p:grpSpPr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0A4B9E75-71A9-24E1-84AC-F3DFD1DDF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097726" y="2965576"/>
              <a:ext cx="4202453" cy="1033273"/>
            </a:xfrm>
            <a:prstGeom prst="roundRect">
              <a:avLst>
                <a:gd name="adj" fmla="val 10106"/>
              </a:avLst>
            </a:prstGeom>
            <a:solidFill>
              <a:schemeClr val="tx2"/>
            </a:solidFill>
            <a:ln w="25400" cap="flat" cmpd="sng" algn="ctr">
              <a:gradFill>
                <a:gsLst>
                  <a:gs pos="0">
                    <a:schemeClr val="accent5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</a:ln>
            <a:effectLst>
              <a:outerShdw blurRad="952500" dist="444500" dir="2700000" algn="tl" rotWithShape="0">
                <a:schemeClr val="accent2">
                  <a:alpha val="20000"/>
                </a:schemeClr>
              </a:outerShdw>
            </a:effectLst>
          </p:spPr>
          <p:txBody>
  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66895F7E-956A-5D62-9AAB-9D32A761E2D9}"/>
                </a:ext>
              </a:extLst>
            </p:cNvPr>
            <p:cNvSpPr txBox="1">
              <a:spLocks/>
            </p:cNvSpPr>
            <p:nvPr/>
          </p:nvSpPr>
          <p:spPr>
            <a:xfrm>
              <a:off x="4370032" y="3337052"/>
              <a:ext cx="3657839" cy="153888"/>
            </a:xfrm>
            <a:prstGeom prst="rect">
              <a:avLst/>
            </a:prstGeom>
          </p:spPr>
          <p:txBody>
            <a:bodyPr anchor="ctr"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90000"/>
                <a:buFontTx/>
                <a:buNone/>
                <a:tabLst/>
                <a:defRPr sz="1000" b="1" kern="1200" spc="0" baseline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/>
                  <a:ea typeface="Open Sans"/>
                  <a:cs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https://learn.microsoft.com/en-us/dotnet/aspire/fundamentals/components-overview?tabs=dotnet-cli</a:t>
              </a:r>
              <a:endParaRPr lang="en-US" dirty="0">
                <a:latin typeface="Open Sans"/>
                <a:ea typeface="Open Sans"/>
                <a:cs typeface="Open Sans"/>
              </a:endParaRPr>
            </a:p>
            <a:p>
              <a:endParaRPr lang="en-US" dirty="0"/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0CF42AF1-3F8A-3741-A772-1914E175E128}"/>
                </a:ext>
              </a:extLst>
            </p:cNvPr>
            <p:cNvSpPr txBox="1">
              <a:spLocks/>
            </p:cNvSpPr>
            <p:nvPr/>
          </p:nvSpPr>
          <p:spPr>
            <a:xfrm>
              <a:off x="4370032" y="3649511"/>
              <a:ext cx="3657839" cy="153888"/>
            </a:xfrm>
            <a:prstGeom prst="rect">
              <a:avLst/>
            </a:prstGeom>
          </p:spPr>
          <p:txBody>
            <a:bodyPr anchor="ctr"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90000"/>
                <a:buFontTx/>
                <a:buNone/>
                <a:tabLst/>
                <a:defRPr sz="10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.NET Aspire Components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D066F4-C409-E72E-EDB9-AD265EEFC76D}"/>
              </a:ext>
            </a:extLst>
          </p:cNvPr>
          <p:cNvGrpSpPr/>
          <p:nvPr/>
        </p:nvGrpSpPr>
        <p:grpSpPr>
          <a:xfrm>
            <a:off x="3994774" y="4738653"/>
            <a:ext cx="4202453" cy="1033273"/>
            <a:chOff x="2884304" y="4118941"/>
            <a:chExt cx="4202453" cy="1033273"/>
          </a:xfrm>
        </p:grpSpPr>
        <p:sp>
          <p:nvSpPr>
            <p:cNvPr id="27" name="Rounded Rectangle 14">
              <a:extLst>
                <a:ext uri="{FF2B5EF4-FFF2-40B4-BE49-F238E27FC236}">
                  <a16:creationId xmlns:a16="http://schemas.microsoft.com/office/drawing/2014/main" id="{8B7127D6-B168-A639-C55E-33CAFFA86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2884304" y="4118941"/>
              <a:ext cx="4202453" cy="1033273"/>
            </a:xfrm>
            <a:prstGeom prst="roundRect">
              <a:avLst>
                <a:gd name="adj" fmla="val 10106"/>
              </a:avLst>
            </a:prstGeom>
            <a:solidFill>
              <a:schemeClr val="tx2"/>
            </a:solidFill>
            <a:ln w="25400" cap="flat" cmpd="sng" algn="ctr">
              <a:gradFill>
                <a:gsLst>
                  <a:gs pos="0">
                    <a:schemeClr val="accent5"/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</a:ln>
            <a:effectLst>
              <a:outerShdw blurRad="952500" dist="444500" dir="2700000" algn="tl" rotWithShape="0">
                <a:schemeClr val="accent2">
                  <a:alpha val="20000"/>
                </a:schemeClr>
              </a:outerShdw>
            </a:effectLst>
          </p:spPr>
          <p:txBody>
  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072FCF21-25C8-360A-A49C-FAD98ECB69CF}"/>
                </a:ext>
              </a:extLst>
            </p:cNvPr>
            <p:cNvSpPr txBox="1">
              <a:spLocks/>
            </p:cNvSpPr>
            <p:nvPr/>
          </p:nvSpPr>
          <p:spPr>
            <a:xfrm>
              <a:off x="3156611" y="4407944"/>
              <a:ext cx="3657839" cy="153888"/>
            </a:xfrm>
            <a:prstGeom prst="rect">
              <a:avLst/>
            </a:prstGeom>
          </p:spPr>
          <p:txBody>
            <a:bodyPr anchor="ctr"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90000"/>
                <a:buFontTx/>
                <a:buNone/>
                <a:tabLst/>
                <a:defRPr sz="1000" b="1" kern="1200" spc="0" baseline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https://github.com/nadirbad/VerticalSliceArchitecture</a:t>
              </a:r>
            </a:p>
          </p:txBody>
        </p:sp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6E3443FE-FC73-4A1A-B980-7DBE51A3CF30}"/>
                </a:ext>
              </a:extLst>
            </p:cNvPr>
            <p:cNvSpPr txBox="1">
              <a:spLocks/>
            </p:cNvSpPr>
            <p:nvPr/>
          </p:nvSpPr>
          <p:spPr>
            <a:xfrm>
              <a:off x="3156611" y="4720403"/>
              <a:ext cx="3657839" cy="153888"/>
            </a:xfrm>
            <a:prstGeom prst="rect">
              <a:avLst/>
            </a:prstGeom>
          </p:spPr>
          <p:txBody>
            <a:bodyPr anchor="ctr"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90000"/>
                <a:buFontTx/>
                <a:buNone/>
                <a:tabLst/>
                <a:defRPr sz="10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5"/>
                </a:buClr>
                <a:buSzPct val="90000"/>
                <a:buFont typeface="Arial" panose="020B0604020202020204" pitchFamily="34" charset="0"/>
                <a:buChar char="•"/>
                <a:tabLst/>
                <a:defRPr sz="1200" b="0" kern="1200" spc="0" baseline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Vertical Slice Architecture example in .NET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252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0</TotalTime>
  <Words>208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Segoe Sans Text</vt:lpstr>
      <vt:lpstr>Segoe UI</vt:lpstr>
      <vt:lpstr>Wingdings</vt:lpstr>
      <vt:lpstr>Azure 2023 Template</vt:lpstr>
      <vt:lpstr>Taking advantage of .NET Aspire  to build event-driven apps using CQRS</vt:lpstr>
      <vt:lpstr>Agenda</vt:lpstr>
      <vt:lpstr>What is CQRS?</vt:lpstr>
      <vt:lpstr>Vertical Slicing</vt:lpstr>
      <vt:lpstr>Hands On!</vt:lpstr>
      <vt:lpstr>PowerPoint Presentation</vt:lpstr>
      <vt:lpstr>.NET Aspire Developers Day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</dc:title>
  <dc:subject/>
  <dc:creator/>
  <cp:keywords/>
  <dc:description/>
  <cp:revision>164</cp:revision>
  <dcterms:created xsi:type="dcterms:W3CDTF">2024-07-15T20:18:53Z</dcterms:created>
  <dcterms:modified xsi:type="dcterms:W3CDTF">2024-07-16T22:37:08Z</dcterms:modified>
</cp:coreProperties>
</file>