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5447" r:id="rId4"/>
  </p:sldMasterIdLst>
  <p:notesMasterIdLst>
    <p:notesMasterId r:id="rId16"/>
  </p:notesMasterIdLst>
  <p:handoutMasterIdLst>
    <p:handoutMasterId r:id="rId17"/>
  </p:handoutMasterIdLst>
  <p:sldIdLst>
    <p:sldId id="2147480058" r:id="rId5"/>
    <p:sldId id="2147479923" r:id="rId6"/>
    <p:sldId id="2147480038" r:id="rId7"/>
    <p:sldId id="2147480062" r:id="rId8"/>
    <p:sldId id="2147480065" r:id="rId9"/>
    <p:sldId id="2147480066" r:id="rId10"/>
    <p:sldId id="2147480060" r:id="rId11"/>
    <p:sldId id="2147480063" r:id="rId12"/>
    <p:sldId id="2147480061" r:id="rId13"/>
    <p:sldId id="2147480064" r:id="rId14"/>
    <p:sldId id="2147480057" r:id="rId15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AFA61D8-796F-555E-A395-B33F90AAF99E}" name="Monica Lueder" initials="ML" userId="S::monical@microsoft.com::75969e72-ba9c-4e32-a4ac-c8f3aeff9ba2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  <p:cmAuthor id="4" name="Tracy Tran" initials="TT" lastIdx="9" clrIdx="4">
    <p:extLst>
      <p:ext uri="{19B8F6BF-5375-455C-9EA6-DF929625EA0E}">
        <p15:presenceInfo xmlns:p15="http://schemas.microsoft.com/office/powerpoint/2012/main" userId="S::tracyt@microsoft.com::7b485f56-8fe8-4efc-a1b3-85e720327ac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6EE4"/>
    <a:srgbClr val="67D2D2"/>
    <a:srgbClr val="8775E1"/>
    <a:srgbClr val="282828"/>
    <a:srgbClr val="554992"/>
    <a:srgbClr val="687EE8"/>
    <a:srgbClr val="5E32FF"/>
    <a:srgbClr val="552DE7"/>
    <a:srgbClr val="3E21A0"/>
    <a:srgbClr val="3218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2EC5FC-3E6E-4532-BE8C-F28E27F170F1}" v="1" dt="2024-07-16T23:58:34.8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1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ke Reardon (Spur Reply LLC)" userId="78872b29-80a1-4d1c-8370-1e71cbfb1f56" providerId="ADAL" clId="{A82EC5FC-3E6E-4532-BE8C-F28E27F170F1}"/>
    <pc:docChg chg="undo custSel delSld modSld modMainMaster delSection modSection">
      <pc:chgData name="Luke Reardon (Spur Reply LLC)" userId="78872b29-80a1-4d1c-8370-1e71cbfb1f56" providerId="ADAL" clId="{A82EC5FC-3E6E-4532-BE8C-F28E27F170F1}" dt="2024-07-16T23:59:15.702" v="9" actId="17853"/>
      <pc:docMkLst>
        <pc:docMk/>
      </pc:docMkLst>
      <pc:sldChg chg="del">
        <pc:chgData name="Luke Reardon (Spur Reply LLC)" userId="78872b29-80a1-4d1c-8370-1e71cbfb1f56" providerId="ADAL" clId="{A82EC5FC-3E6E-4532-BE8C-F28E27F170F1}" dt="2024-07-16T23:59:06.578" v="7" actId="47"/>
        <pc:sldMkLst>
          <pc:docMk/>
          <pc:sldMk cId="4073289002" sldId="2147479954"/>
        </pc:sldMkLst>
      </pc:sldChg>
      <pc:sldChg chg="del">
        <pc:chgData name="Luke Reardon (Spur Reply LLC)" userId="78872b29-80a1-4d1c-8370-1e71cbfb1f56" providerId="ADAL" clId="{A82EC5FC-3E6E-4532-BE8C-F28E27F170F1}" dt="2024-07-16T23:59:06.578" v="7" actId="47"/>
        <pc:sldMkLst>
          <pc:docMk/>
          <pc:sldMk cId="2842033251" sldId="2147479955"/>
        </pc:sldMkLst>
      </pc:sldChg>
      <pc:sldChg chg="del">
        <pc:chgData name="Luke Reardon (Spur Reply LLC)" userId="78872b29-80a1-4d1c-8370-1e71cbfb1f56" providerId="ADAL" clId="{A82EC5FC-3E6E-4532-BE8C-F28E27F170F1}" dt="2024-07-16T23:59:06.578" v="7" actId="47"/>
        <pc:sldMkLst>
          <pc:docMk/>
          <pc:sldMk cId="1371935457" sldId="2147479959"/>
        </pc:sldMkLst>
      </pc:sldChg>
      <pc:sldChg chg="del">
        <pc:chgData name="Luke Reardon (Spur Reply LLC)" userId="78872b29-80a1-4d1c-8370-1e71cbfb1f56" providerId="ADAL" clId="{A82EC5FC-3E6E-4532-BE8C-F28E27F170F1}" dt="2024-07-16T23:59:06.578" v="7" actId="47"/>
        <pc:sldMkLst>
          <pc:docMk/>
          <pc:sldMk cId="4278715530" sldId="2147479965"/>
        </pc:sldMkLst>
      </pc:sldChg>
      <pc:sldChg chg="del">
        <pc:chgData name="Luke Reardon (Spur Reply LLC)" userId="78872b29-80a1-4d1c-8370-1e71cbfb1f56" providerId="ADAL" clId="{A82EC5FC-3E6E-4532-BE8C-F28E27F170F1}" dt="2024-07-16T23:59:06.578" v="7" actId="47"/>
        <pc:sldMkLst>
          <pc:docMk/>
          <pc:sldMk cId="923794121" sldId="2147479969"/>
        </pc:sldMkLst>
      </pc:sldChg>
      <pc:sldChg chg="del">
        <pc:chgData name="Luke Reardon (Spur Reply LLC)" userId="78872b29-80a1-4d1c-8370-1e71cbfb1f56" providerId="ADAL" clId="{A82EC5FC-3E6E-4532-BE8C-F28E27F170F1}" dt="2024-07-16T23:59:06.578" v="7" actId="47"/>
        <pc:sldMkLst>
          <pc:docMk/>
          <pc:sldMk cId="3654296366" sldId="2147479971"/>
        </pc:sldMkLst>
      </pc:sldChg>
      <pc:sldChg chg="del">
        <pc:chgData name="Luke Reardon (Spur Reply LLC)" userId="78872b29-80a1-4d1c-8370-1e71cbfb1f56" providerId="ADAL" clId="{A82EC5FC-3E6E-4532-BE8C-F28E27F170F1}" dt="2024-07-16T23:59:06.578" v="7" actId="47"/>
        <pc:sldMkLst>
          <pc:docMk/>
          <pc:sldMk cId="1730723122" sldId="2147479981"/>
        </pc:sldMkLst>
      </pc:sldChg>
      <pc:sldChg chg="del">
        <pc:chgData name="Luke Reardon (Spur Reply LLC)" userId="78872b29-80a1-4d1c-8370-1e71cbfb1f56" providerId="ADAL" clId="{A82EC5FC-3E6E-4532-BE8C-F28E27F170F1}" dt="2024-07-16T23:59:06.578" v="7" actId="47"/>
        <pc:sldMkLst>
          <pc:docMk/>
          <pc:sldMk cId="2768014243" sldId="2147479986"/>
        </pc:sldMkLst>
      </pc:sldChg>
      <pc:sldChg chg="del">
        <pc:chgData name="Luke Reardon (Spur Reply LLC)" userId="78872b29-80a1-4d1c-8370-1e71cbfb1f56" providerId="ADAL" clId="{A82EC5FC-3E6E-4532-BE8C-F28E27F170F1}" dt="2024-07-16T23:59:06.578" v="7" actId="47"/>
        <pc:sldMkLst>
          <pc:docMk/>
          <pc:sldMk cId="3651675481" sldId="2147480024"/>
        </pc:sldMkLst>
      </pc:sldChg>
      <pc:sldChg chg="del">
        <pc:chgData name="Luke Reardon (Spur Reply LLC)" userId="78872b29-80a1-4d1c-8370-1e71cbfb1f56" providerId="ADAL" clId="{A82EC5FC-3E6E-4532-BE8C-F28E27F170F1}" dt="2024-07-16T23:59:06.578" v="7" actId="47"/>
        <pc:sldMkLst>
          <pc:docMk/>
          <pc:sldMk cId="3840763698" sldId="2147480025"/>
        </pc:sldMkLst>
      </pc:sldChg>
      <pc:sldChg chg="del">
        <pc:chgData name="Luke Reardon (Spur Reply LLC)" userId="78872b29-80a1-4d1c-8370-1e71cbfb1f56" providerId="ADAL" clId="{A82EC5FC-3E6E-4532-BE8C-F28E27F170F1}" dt="2024-07-16T23:59:06.578" v="7" actId="47"/>
        <pc:sldMkLst>
          <pc:docMk/>
          <pc:sldMk cId="2203333870" sldId="2147480026"/>
        </pc:sldMkLst>
      </pc:sldChg>
      <pc:sldChg chg="del">
        <pc:chgData name="Luke Reardon (Spur Reply LLC)" userId="78872b29-80a1-4d1c-8370-1e71cbfb1f56" providerId="ADAL" clId="{A82EC5FC-3E6E-4532-BE8C-F28E27F170F1}" dt="2024-07-16T23:59:06.578" v="7" actId="47"/>
        <pc:sldMkLst>
          <pc:docMk/>
          <pc:sldMk cId="420514967" sldId="2147480027"/>
        </pc:sldMkLst>
      </pc:sldChg>
      <pc:sldChg chg="del">
        <pc:chgData name="Luke Reardon (Spur Reply LLC)" userId="78872b29-80a1-4d1c-8370-1e71cbfb1f56" providerId="ADAL" clId="{A82EC5FC-3E6E-4532-BE8C-F28E27F170F1}" dt="2024-07-16T23:59:06.578" v="7" actId="47"/>
        <pc:sldMkLst>
          <pc:docMk/>
          <pc:sldMk cId="661268805" sldId="2147480029"/>
        </pc:sldMkLst>
      </pc:sldChg>
      <pc:sldChg chg="del">
        <pc:chgData name="Luke Reardon (Spur Reply LLC)" userId="78872b29-80a1-4d1c-8370-1e71cbfb1f56" providerId="ADAL" clId="{A82EC5FC-3E6E-4532-BE8C-F28E27F170F1}" dt="2024-07-16T23:59:06.578" v="7" actId="47"/>
        <pc:sldMkLst>
          <pc:docMk/>
          <pc:sldMk cId="2214764089" sldId="2147480030"/>
        </pc:sldMkLst>
      </pc:sldChg>
      <pc:sldChg chg="del">
        <pc:chgData name="Luke Reardon (Spur Reply LLC)" userId="78872b29-80a1-4d1c-8370-1e71cbfb1f56" providerId="ADAL" clId="{A82EC5FC-3E6E-4532-BE8C-F28E27F170F1}" dt="2024-07-16T23:59:06.578" v="7" actId="47"/>
        <pc:sldMkLst>
          <pc:docMk/>
          <pc:sldMk cId="2360406593" sldId="2147480031"/>
        </pc:sldMkLst>
      </pc:sldChg>
      <pc:sldChg chg="del">
        <pc:chgData name="Luke Reardon (Spur Reply LLC)" userId="78872b29-80a1-4d1c-8370-1e71cbfb1f56" providerId="ADAL" clId="{A82EC5FC-3E6E-4532-BE8C-F28E27F170F1}" dt="2024-07-16T23:59:10.402" v="8" actId="47"/>
        <pc:sldMkLst>
          <pc:docMk/>
          <pc:sldMk cId="4160803684" sldId="2147480034"/>
        </pc:sldMkLst>
      </pc:sldChg>
      <pc:sldChg chg="del">
        <pc:chgData name="Luke Reardon (Spur Reply LLC)" userId="78872b29-80a1-4d1c-8370-1e71cbfb1f56" providerId="ADAL" clId="{A82EC5FC-3E6E-4532-BE8C-F28E27F170F1}" dt="2024-07-16T23:59:10.402" v="8" actId="47"/>
        <pc:sldMkLst>
          <pc:docMk/>
          <pc:sldMk cId="1001658753" sldId="2147480035"/>
        </pc:sldMkLst>
      </pc:sldChg>
      <pc:sldChg chg="del">
        <pc:chgData name="Luke Reardon (Spur Reply LLC)" userId="78872b29-80a1-4d1c-8370-1e71cbfb1f56" providerId="ADAL" clId="{A82EC5FC-3E6E-4532-BE8C-F28E27F170F1}" dt="2024-07-16T23:59:06.578" v="7" actId="47"/>
        <pc:sldMkLst>
          <pc:docMk/>
          <pc:sldMk cId="3241679742" sldId="2147480039"/>
        </pc:sldMkLst>
      </pc:sldChg>
      <pc:sldChg chg="del">
        <pc:chgData name="Luke Reardon (Spur Reply LLC)" userId="78872b29-80a1-4d1c-8370-1e71cbfb1f56" providerId="ADAL" clId="{A82EC5FC-3E6E-4532-BE8C-F28E27F170F1}" dt="2024-07-16T23:59:06.578" v="7" actId="47"/>
        <pc:sldMkLst>
          <pc:docMk/>
          <pc:sldMk cId="12256270" sldId="2147480046"/>
        </pc:sldMkLst>
      </pc:sldChg>
      <pc:sldChg chg="del">
        <pc:chgData name="Luke Reardon (Spur Reply LLC)" userId="78872b29-80a1-4d1c-8370-1e71cbfb1f56" providerId="ADAL" clId="{A82EC5FC-3E6E-4532-BE8C-F28E27F170F1}" dt="2024-07-16T23:59:06.578" v="7" actId="47"/>
        <pc:sldMkLst>
          <pc:docMk/>
          <pc:sldMk cId="2147636394" sldId="2147480049"/>
        </pc:sldMkLst>
      </pc:sldChg>
      <pc:sldChg chg="modSp mod">
        <pc:chgData name="Luke Reardon (Spur Reply LLC)" userId="78872b29-80a1-4d1c-8370-1e71cbfb1f56" providerId="ADAL" clId="{A82EC5FC-3E6E-4532-BE8C-F28E27F170F1}" dt="2024-07-16T23:57:58.770" v="4" actId="1076"/>
        <pc:sldMkLst>
          <pc:docMk/>
          <pc:sldMk cId="416579796" sldId="2147480058"/>
        </pc:sldMkLst>
        <pc:spChg chg="mod">
          <ac:chgData name="Luke Reardon (Spur Reply LLC)" userId="78872b29-80a1-4d1c-8370-1e71cbfb1f56" providerId="ADAL" clId="{A82EC5FC-3E6E-4532-BE8C-F28E27F170F1}" dt="2024-07-16T23:57:58.770" v="4" actId="1076"/>
          <ac:spMkLst>
            <pc:docMk/>
            <pc:sldMk cId="416579796" sldId="2147480058"/>
            <ac:spMk id="2" creationId="{33D4DC0B-2A1D-D265-C645-54C020A0882B}"/>
          </ac:spMkLst>
        </pc:spChg>
      </pc:sldChg>
      <pc:sldChg chg="del">
        <pc:chgData name="Luke Reardon (Spur Reply LLC)" userId="78872b29-80a1-4d1c-8370-1e71cbfb1f56" providerId="ADAL" clId="{A82EC5FC-3E6E-4532-BE8C-F28E27F170F1}" dt="2024-07-16T23:59:06.578" v="7" actId="47"/>
        <pc:sldMkLst>
          <pc:docMk/>
          <pc:sldMk cId="68163747" sldId="2147480059"/>
        </pc:sldMkLst>
      </pc:sldChg>
      <pc:sldMasterChg chg="modSldLayout">
        <pc:chgData name="Luke Reardon (Spur Reply LLC)" userId="78872b29-80a1-4d1c-8370-1e71cbfb1f56" providerId="ADAL" clId="{A82EC5FC-3E6E-4532-BE8C-F28E27F170F1}" dt="2024-07-16T23:58:34.876" v="6"/>
        <pc:sldMasterMkLst>
          <pc:docMk/>
          <pc:sldMasterMk cId="3418689686" sldId="2147485447"/>
        </pc:sldMasterMkLst>
        <pc:sldLayoutChg chg="addSp delSp modSp mod">
          <pc:chgData name="Luke Reardon (Spur Reply LLC)" userId="78872b29-80a1-4d1c-8370-1e71cbfb1f56" providerId="ADAL" clId="{A82EC5FC-3E6E-4532-BE8C-F28E27F170F1}" dt="2024-07-16T23:58:34.876" v="6"/>
          <pc:sldLayoutMkLst>
            <pc:docMk/>
            <pc:sldMasterMk cId="3418689686" sldId="2147485447"/>
            <pc:sldLayoutMk cId="3408959478" sldId="2147485700"/>
          </pc:sldLayoutMkLst>
          <pc:picChg chg="add mod">
            <ac:chgData name="Luke Reardon (Spur Reply LLC)" userId="78872b29-80a1-4d1c-8370-1e71cbfb1f56" providerId="ADAL" clId="{A82EC5FC-3E6E-4532-BE8C-F28E27F170F1}" dt="2024-07-16T23:58:34.876" v="6"/>
            <ac:picMkLst>
              <pc:docMk/>
              <pc:sldMasterMk cId="3418689686" sldId="2147485447"/>
              <pc:sldLayoutMk cId="3408959478" sldId="2147485700"/>
              <ac:picMk id="2" creationId="{965CD45F-ECF2-0E36-F966-F4DA60ACCEF4}"/>
            </ac:picMkLst>
          </pc:picChg>
          <pc:picChg chg="del">
            <ac:chgData name="Luke Reardon (Spur Reply LLC)" userId="78872b29-80a1-4d1c-8370-1e71cbfb1f56" providerId="ADAL" clId="{A82EC5FC-3E6E-4532-BE8C-F28E27F170F1}" dt="2024-07-16T23:58:34.441" v="5" actId="478"/>
            <ac:picMkLst>
              <pc:docMk/>
              <pc:sldMasterMk cId="3418689686" sldId="2147485447"/>
              <pc:sldLayoutMk cId="3408959478" sldId="2147485700"/>
              <ac:picMk id="6" creationId="{89009B44-2564-4DD6-C2B2-2346AA9337FE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7/16/2024 4:50 PM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7/16/2024 4:50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                    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7/16/2024 4:50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750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                    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7/16/2024 4:51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3724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rectangular object with blue and purple text boxes&#10;&#10;Description automatically generated">
            <a:extLst>
              <a:ext uri="{FF2B5EF4-FFF2-40B4-BE49-F238E27FC236}">
                <a16:creationId xmlns:a16="http://schemas.microsoft.com/office/drawing/2014/main" id="{D1D80C86-C1EE-D82B-5D1F-9435FD7630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98059" y="-804286"/>
            <a:ext cx="12192000" cy="6858000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2088F375-4E21-F14D-FF9C-1B7E08C279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171" y="3744063"/>
            <a:ext cx="6367270" cy="19236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ts val="7500"/>
              </a:lnSpc>
              <a:spcBef>
                <a:spcPct val="0"/>
              </a:spcBef>
              <a:buNone/>
              <a:defRPr lang="en-US" sz="7000" b="1" kern="1200" cap="none" spc="0" baseline="0" dirty="0">
                <a:ln w="3175">
                  <a:noFill/>
                </a:ln>
                <a:gradFill flip="none" rotWithShape="1">
                  <a:gsLst>
                    <a:gs pos="100000">
                      <a:schemeClr val="accent3"/>
                    </a:gs>
                    <a:gs pos="1000">
                      <a:schemeClr val="accent5"/>
                    </a:gs>
                    <a:gs pos="56000">
                      <a:srgbClr val="E76BC7"/>
                    </a:gs>
                    <a:gs pos="25000">
                      <a:schemeClr val="accent2"/>
                    </a:gs>
                  </a:gsLst>
                  <a:lin ang="3600000" scaled="0"/>
                  <a:tileRect/>
                </a:gra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1029BF0-5368-F2F6-C1A8-095C0A922E3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2613" y="5899826"/>
            <a:ext cx="5430837" cy="307777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65CD45F-ECF2-0E36-F966-F4DA60ACCEF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82171" y="650397"/>
            <a:ext cx="961417" cy="96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9594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aragraph -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0FEC1AA-5301-D109-7757-3C8F28BF76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90154" y="2056480"/>
            <a:ext cx="4622646" cy="122835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F799C7F5-7F21-7BAC-43ED-755B319581A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90153" y="3524149"/>
            <a:ext cx="4622647" cy="1107996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12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>
                <a:solidFill>
                  <a:schemeClr val="tx1"/>
                </a:solidFill>
              </a:defRPr>
            </a:lvl2pPr>
            <a:lvl3pPr marL="450850" indent="0">
              <a:buFont typeface="Wingdings" panose="05000000000000000000" pitchFamily="2" charset="2"/>
              <a:buNone/>
              <a:tabLst/>
              <a:defRPr sz="1600" b="0">
                <a:solidFill>
                  <a:schemeClr val="tx1"/>
                </a:solidFill>
              </a:defRPr>
            </a:lvl3pPr>
            <a:lvl4pPr marL="652462" indent="0">
              <a:buFont typeface="Wingdings" panose="05000000000000000000" pitchFamily="2" charset="2"/>
              <a:buNone/>
              <a:defRPr sz="1400" b="0">
                <a:solidFill>
                  <a:schemeClr val="tx1"/>
                </a:solidFill>
              </a:defRPr>
            </a:lvl4pPr>
            <a:lvl5pPr marL="854075" indent="0">
              <a:buFont typeface="Wingdings" panose="05000000000000000000" pitchFamily="2" charset="2"/>
              <a:buNone/>
              <a:tabLst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diam. </a:t>
            </a:r>
            <a:r>
              <a:rPr lang="en-US" err="1"/>
              <a:t>Nullam</a:t>
            </a:r>
            <a:r>
              <a:rPr lang="en-US"/>
              <a:t> </a:t>
            </a:r>
            <a:r>
              <a:rPr lang="en-US" err="1"/>
              <a:t>elementum</a:t>
            </a:r>
            <a:r>
              <a:rPr lang="en-US"/>
              <a:t> </a:t>
            </a:r>
            <a:r>
              <a:rPr lang="en-US" err="1"/>
              <a:t>rhoncus</a:t>
            </a:r>
            <a:r>
              <a:rPr lang="en-US"/>
              <a:t> </a:t>
            </a:r>
            <a:r>
              <a:rPr lang="en-US" err="1"/>
              <a:t>sapien</a:t>
            </a:r>
            <a:r>
              <a:rPr lang="en-US"/>
              <a:t> ac </a:t>
            </a:r>
            <a:r>
              <a:rPr lang="en-US" err="1"/>
              <a:t>feugiat</a:t>
            </a:r>
            <a:r>
              <a:rPr lang="en-US"/>
              <a:t>. Maecenas ac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placerat</a:t>
            </a:r>
            <a:r>
              <a:rPr lang="en-US"/>
              <a:t>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eros </a:t>
            </a:r>
            <a:r>
              <a:rPr lang="en-US" err="1"/>
              <a:t>quis</a:t>
            </a:r>
            <a:r>
              <a:rPr lang="en-US"/>
              <a:t>, </a:t>
            </a:r>
            <a:r>
              <a:rPr lang="en-US" err="1"/>
              <a:t>viverra</a:t>
            </a:r>
            <a:r>
              <a:rPr lang="en-US"/>
              <a:t> ante. </a:t>
            </a:r>
            <a:r>
              <a:rPr lang="en-US" err="1"/>
              <a:t>Aliquam</a:t>
            </a:r>
            <a:r>
              <a:rPr lang="en-US"/>
              <a:t> id </a:t>
            </a:r>
            <a:r>
              <a:rPr lang="en-US" err="1"/>
              <a:t>sagittis</a:t>
            </a:r>
            <a:r>
              <a:rPr lang="en-US"/>
              <a:t> </a:t>
            </a:r>
            <a:r>
              <a:rPr lang="en-US" err="1"/>
              <a:t>metus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at </a:t>
            </a:r>
            <a:r>
              <a:rPr lang="en-US" err="1"/>
              <a:t>placerat</a:t>
            </a:r>
            <a:r>
              <a:rPr lang="en-US"/>
              <a:t> </a:t>
            </a:r>
            <a:r>
              <a:rPr lang="en-US" err="1"/>
              <a:t>lacus</a:t>
            </a:r>
            <a:r>
              <a:rPr lang="en-US"/>
              <a:t>, non </a:t>
            </a:r>
            <a:r>
              <a:rPr lang="en-US" err="1"/>
              <a:t>hendrerit</a:t>
            </a:r>
            <a:r>
              <a:rPr lang="en-US"/>
              <a:t>.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.</a:t>
            </a:r>
          </a:p>
        </p:txBody>
      </p:sp>
      <p:pic>
        <p:nvPicPr>
          <p:cNvPr id="8" name="Picture 7" descr="A purple and black curved object&#10;&#10;Description automatically generated">
            <a:extLst>
              <a:ext uri="{FF2B5EF4-FFF2-40B4-BE49-F238E27FC236}">
                <a16:creationId xmlns:a16="http://schemas.microsoft.com/office/drawing/2014/main" id="{FBE45E74-78B5-9BE4-638A-B095DF0EB3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-1713721" y="1706847"/>
            <a:ext cx="6858001" cy="3430560"/>
          </a:xfrm>
          <a:prstGeom prst="rect">
            <a:avLst/>
          </a:prstGeom>
          <a:effectLst>
            <a:outerShdw blurRad="633137" dist="444500" dir="21540000" algn="r" rotWithShape="0">
              <a:schemeClr val="accent2">
                <a:alpha val="2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6789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/text side by side 2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background with a purple light&#10;&#10;Description automatically generated">
            <a:extLst>
              <a:ext uri="{FF2B5EF4-FFF2-40B4-BE49-F238E27FC236}">
                <a16:creationId xmlns:a16="http://schemas.microsoft.com/office/drawing/2014/main" id="{58BDD4CB-D36F-E07F-313B-797A62D4799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46914" y="0"/>
            <a:ext cx="694508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E5C076-3B78-4451-8068-576892A08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813446"/>
            <a:ext cx="3357658" cy="1231106"/>
          </a:xfrm>
        </p:spPr>
        <p:txBody>
          <a:bodyPr anchor="ctr"/>
          <a:lstStyle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Lorem ipsum dolor sit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15781-2431-48C9-AEF1-52FBD41AF3F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941889" y="2965747"/>
            <a:ext cx="5101012" cy="923330"/>
          </a:xfrm>
        </p:spPr>
        <p:txBody>
          <a:bodyPr anchor="ctr"/>
          <a:lstStyle>
            <a:lvl1pPr marL="0" indent="0">
              <a:spcAft>
                <a:spcPts val="600"/>
              </a:spcAft>
              <a:buFont typeface="Wingdings" panose="05000000000000000000" pitchFamily="2" charset="2"/>
              <a:buNone/>
              <a:defRPr sz="12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diam. </a:t>
            </a:r>
            <a:r>
              <a:rPr lang="en-US" err="1"/>
              <a:t>Nullam</a:t>
            </a:r>
            <a:r>
              <a:rPr lang="en-US"/>
              <a:t> </a:t>
            </a:r>
            <a:r>
              <a:rPr lang="en-US" err="1"/>
              <a:t>elementum</a:t>
            </a:r>
            <a:r>
              <a:rPr lang="en-US"/>
              <a:t> </a:t>
            </a:r>
            <a:r>
              <a:rPr lang="en-US" err="1"/>
              <a:t>rhoncus</a:t>
            </a:r>
            <a:r>
              <a:rPr lang="en-US"/>
              <a:t> </a:t>
            </a:r>
            <a:r>
              <a:rPr lang="en-US" err="1"/>
              <a:t>sapien</a:t>
            </a:r>
            <a:r>
              <a:rPr lang="en-US"/>
              <a:t> ac </a:t>
            </a:r>
            <a:r>
              <a:rPr lang="en-US" err="1"/>
              <a:t>feugiat</a:t>
            </a:r>
            <a:r>
              <a:rPr lang="en-US"/>
              <a:t>. Maecenas ac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placerat</a:t>
            </a:r>
            <a:r>
              <a:rPr lang="en-US"/>
              <a:t> eros </a:t>
            </a:r>
            <a:r>
              <a:rPr lang="en-US" err="1"/>
              <a:t>quis</a:t>
            </a:r>
            <a:r>
              <a:rPr lang="en-US"/>
              <a:t>, </a:t>
            </a:r>
            <a:r>
              <a:rPr lang="en-US" err="1"/>
              <a:t>viverra</a:t>
            </a:r>
            <a:r>
              <a:rPr lang="en-US"/>
              <a:t> ante. </a:t>
            </a:r>
            <a:r>
              <a:rPr lang="en-US" err="1"/>
              <a:t>Aliquam</a:t>
            </a:r>
            <a:r>
              <a:rPr lang="en-US"/>
              <a:t> id </a:t>
            </a:r>
            <a:r>
              <a:rPr lang="en-US" err="1"/>
              <a:t>sagittis</a:t>
            </a:r>
            <a:r>
              <a:rPr lang="en-US"/>
              <a:t> </a:t>
            </a:r>
            <a:r>
              <a:rPr lang="en-US" err="1"/>
              <a:t>metus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at </a:t>
            </a:r>
            <a:r>
              <a:rPr lang="en-US" err="1"/>
              <a:t>placerat</a:t>
            </a:r>
            <a:r>
              <a:rPr lang="en-US"/>
              <a:t> </a:t>
            </a:r>
            <a:r>
              <a:rPr lang="en-US" err="1"/>
              <a:t>lacus</a:t>
            </a:r>
            <a:r>
              <a:rPr lang="en-US"/>
              <a:t>, non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metus</a:t>
            </a:r>
            <a:r>
              <a:rPr lang="en-US"/>
              <a:t>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867F2-3994-4092-B53B-5792FEE69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442281" y="2578100"/>
            <a:ext cx="0" cy="1701800"/>
          </a:xfrm>
          <a:prstGeom prst="line">
            <a:avLst/>
          </a:prstGeom>
          <a:ln w="25400" cap="rnd">
            <a:solidFill>
              <a:schemeClr val="accent5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747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3" pos="2744">
          <p15:clr>
            <a:srgbClr val="5ACBF0"/>
          </p15:clr>
        </p15:guide>
        <p15:guide id="29" orient="horz" pos="2160">
          <p15:clr>
            <a:srgbClr val="5ACBF0"/>
          </p15:clr>
        </p15:guide>
        <p15:guide id="30" pos="2376">
          <p15:clr>
            <a:srgbClr val="5ACBF0"/>
          </p15:clr>
        </p15:guide>
        <p15:guide id="31" pos="3113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olumn/subhead/bulle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6356C-9532-5436-46A1-619B2A6A7F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0677" y="422028"/>
            <a:ext cx="11018520" cy="5539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Lorem ipsum dolor sit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3B5FDD55-D2FD-06A2-3A7F-C063A432668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62614" y="1342023"/>
            <a:ext cx="4511136" cy="276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FEF8026C-7744-AAD9-41CA-C4ABA625DBE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0677" y="1354747"/>
            <a:ext cx="4511136" cy="276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BEEF0C1-9DBD-0741-E148-D23B90A6455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0677" y="1858677"/>
            <a:ext cx="4511136" cy="1264962"/>
          </a:xfrm>
        </p:spPr>
        <p:txBody>
          <a:bodyPr vert="horz" wrap="square" lIns="0" tIns="0" rIns="0" bIns="0" rtlCol="0">
            <a:spAutoFit/>
          </a:bodyPr>
          <a:lstStyle>
            <a:lvl1pPr marL="0" indent="0">
              <a:buClr>
                <a:schemeClr val="accent5"/>
              </a:buClr>
              <a:buFontTx/>
              <a:buNone/>
              <a:defRPr lang="en-US" sz="1200" b="0" kern="1200" spc="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lang="en-US" sz="1600" dirty="0">
                <a:solidFill>
                  <a:schemeClr val="tx1"/>
                </a:solidFill>
              </a:defRPr>
            </a:lvl2pPr>
            <a:lvl3pPr>
              <a:defRPr lang="en-US" sz="1600" dirty="0">
                <a:solidFill>
                  <a:schemeClr val="tx1"/>
                </a:solidFill>
              </a:defRPr>
            </a:lvl3pPr>
            <a:lvl4pPr>
              <a:defRPr lang="en-US" sz="1400" dirty="0">
                <a:solidFill>
                  <a:schemeClr val="tx1"/>
                </a:solidFill>
              </a:defRPr>
            </a:lvl4pPr>
            <a:lvl5pPr>
              <a:defRPr lang="en-US" sz="1400" dirty="0">
                <a:solidFill>
                  <a:schemeClr val="tx1"/>
                </a:solidFill>
              </a:defRPr>
            </a:lvl5pPr>
          </a:lstStyle>
          <a:p>
            <a:pPr marL="141288" marR="0" lvl="0" indent="-14128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.</a:t>
            </a:r>
          </a:p>
          <a:p>
            <a:pPr marL="141288" marR="0" lvl="0" indent="-14128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/>
              <a:t>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dui.</a:t>
            </a:r>
          </a:p>
          <a:p>
            <a:pPr marL="141288" marR="0" lvl="0" indent="-14128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 err="1"/>
              <a:t>Nullam</a:t>
            </a:r>
            <a:r>
              <a:rPr lang="en-US"/>
              <a:t> </a:t>
            </a:r>
            <a:r>
              <a:rPr lang="en-US" err="1"/>
              <a:t>elementum</a:t>
            </a:r>
            <a:r>
              <a:rPr lang="en-US"/>
              <a:t> </a:t>
            </a:r>
            <a:r>
              <a:rPr lang="en-US" err="1"/>
              <a:t>rhoncus</a:t>
            </a:r>
            <a:r>
              <a:rPr lang="en-US"/>
              <a:t> </a:t>
            </a:r>
            <a:r>
              <a:rPr lang="en-US" err="1"/>
              <a:t>sapien</a:t>
            </a:r>
            <a:r>
              <a:rPr lang="en-US"/>
              <a:t> ac </a:t>
            </a:r>
            <a:r>
              <a:rPr lang="en-US" err="1"/>
              <a:t>feugiat</a:t>
            </a:r>
            <a:r>
              <a:rPr lang="en-US"/>
              <a:t>. </a:t>
            </a:r>
          </a:p>
          <a:p>
            <a:pPr marL="141288" marR="0" lvl="0" indent="-14128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/>
              <a:t>Maecenas ac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placerat</a:t>
            </a:r>
            <a:r>
              <a:rPr lang="en-US"/>
              <a:t> eros </a:t>
            </a:r>
            <a:r>
              <a:rPr lang="en-US" err="1"/>
              <a:t>quis</a:t>
            </a:r>
            <a:r>
              <a:rPr lang="en-US"/>
              <a:t>.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855851C6-7894-1086-1B76-8F1549A38A3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62614" y="1858677"/>
            <a:ext cx="4511135" cy="1264962"/>
          </a:xfrm>
        </p:spPr>
        <p:txBody>
          <a:bodyPr vert="horz" wrap="square" lIns="0" tIns="0" rIns="0" bIns="0" rtlCol="0">
            <a:spAutoFit/>
          </a:bodyPr>
          <a:lstStyle>
            <a:lvl1pPr marL="0" indent="0">
              <a:buClr>
                <a:schemeClr val="accent5"/>
              </a:buClr>
              <a:buFont typeface="Arial" panose="020B0604020202020204" pitchFamily="34" charset="0"/>
              <a:buNone/>
              <a:defRPr lang="en-US" sz="1200" b="0" kern="1200" spc="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lang="en-US" sz="1600" dirty="0">
                <a:solidFill>
                  <a:schemeClr val="tx1"/>
                </a:solidFill>
              </a:defRPr>
            </a:lvl2pPr>
            <a:lvl3pPr>
              <a:defRPr lang="en-US" sz="1600" dirty="0">
                <a:solidFill>
                  <a:schemeClr val="tx1"/>
                </a:solidFill>
              </a:defRPr>
            </a:lvl3pPr>
            <a:lvl4pPr>
              <a:defRPr lang="en-US" sz="1400" dirty="0">
                <a:solidFill>
                  <a:schemeClr val="tx1"/>
                </a:solidFill>
              </a:defRPr>
            </a:lvl4pPr>
            <a:lvl5pPr>
              <a:defRPr lang="en-US" sz="1400" dirty="0">
                <a:solidFill>
                  <a:schemeClr val="tx1"/>
                </a:solidFill>
              </a:defRPr>
            </a:lvl5pPr>
          </a:lstStyle>
          <a:p>
            <a:pPr marL="141288" marR="0" lvl="0" indent="-14128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.</a:t>
            </a:r>
          </a:p>
          <a:p>
            <a:pPr marL="141288" marR="0" lvl="0" indent="-14128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/>
              <a:t>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dui.</a:t>
            </a:r>
          </a:p>
          <a:p>
            <a:pPr marL="141288" marR="0" lvl="0" indent="-14128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 err="1"/>
              <a:t>Nullam</a:t>
            </a:r>
            <a:r>
              <a:rPr lang="en-US"/>
              <a:t> </a:t>
            </a:r>
            <a:r>
              <a:rPr lang="en-US" err="1"/>
              <a:t>elementum</a:t>
            </a:r>
            <a:r>
              <a:rPr lang="en-US"/>
              <a:t> </a:t>
            </a:r>
            <a:r>
              <a:rPr lang="en-US" err="1"/>
              <a:t>rhoncus</a:t>
            </a:r>
            <a:r>
              <a:rPr lang="en-US"/>
              <a:t> </a:t>
            </a:r>
            <a:r>
              <a:rPr lang="en-US" err="1"/>
              <a:t>sapien</a:t>
            </a:r>
            <a:r>
              <a:rPr lang="en-US"/>
              <a:t> ac </a:t>
            </a:r>
            <a:r>
              <a:rPr lang="en-US" err="1"/>
              <a:t>feugiat</a:t>
            </a:r>
            <a:r>
              <a:rPr lang="en-US"/>
              <a:t>. </a:t>
            </a:r>
          </a:p>
          <a:p>
            <a:pPr marL="141288" marR="0" lvl="0" indent="-14128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/>
              <a:t>Maecenas ac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placerat</a:t>
            </a:r>
            <a:r>
              <a:rPr lang="en-US"/>
              <a:t> eros </a:t>
            </a:r>
            <a:r>
              <a:rPr lang="en-US" err="1"/>
              <a:t>quis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604959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  <p15:guide id="4" pos="3660">
          <p15:clr>
            <a:srgbClr val="5ACBF0"/>
          </p15:clr>
        </p15:guide>
        <p15:guide id="5" pos="4024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locks text with subhea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urple and black curved object&#10;&#10;Description automatically generated">
            <a:extLst>
              <a:ext uri="{FF2B5EF4-FFF2-40B4-BE49-F238E27FC236}">
                <a16:creationId xmlns:a16="http://schemas.microsoft.com/office/drawing/2014/main" id="{FBE45E74-78B5-9BE4-638A-B095DF0EB3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-1713721" y="1706847"/>
            <a:ext cx="6858001" cy="3430560"/>
          </a:xfrm>
          <a:prstGeom prst="rect">
            <a:avLst/>
          </a:prstGeom>
          <a:effectLst>
            <a:outerShdw blurRad="952500" dist="444500" dir="540000" algn="r" rotWithShape="0">
              <a:schemeClr val="accent2">
                <a:alpha val="20000"/>
              </a:schemeClr>
            </a:outerShdw>
          </a:effectLst>
        </p:spPr>
      </p:pic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B7F8F03D-8454-4767-E458-BF93C976CB3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83543" y="1829625"/>
            <a:ext cx="3192272" cy="276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6C888422-F7CD-FCF1-DEFA-ABEB4D699D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83543" y="2328943"/>
            <a:ext cx="3205796" cy="73866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12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>
                <a:solidFill>
                  <a:schemeClr val="tx1"/>
                </a:solidFill>
              </a:defRPr>
            </a:lvl2pPr>
            <a:lvl3pPr marL="450850" indent="0">
              <a:buFont typeface="Wingdings" panose="05000000000000000000" pitchFamily="2" charset="2"/>
              <a:buNone/>
              <a:tabLst/>
              <a:defRPr sz="1600" b="0">
                <a:solidFill>
                  <a:schemeClr val="tx1"/>
                </a:solidFill>
              </a:defRPr>
            </a:lvl3pPr>
            <a:lvl4pPr marL="652462" indent="0">
              <a:buFont typeface="Wingdings" panose="05000000000000000000" pitchFamily="2" charset="2"/>
              <a:buNone/>
              <a:defRPr sz="1400" b="0">
                <a:solidFill>
                  <a:schemeClr val="tx1"/>
                </a:solidFill>
              </a:defRPr>
            </a:lvl4pPr>
            <a:lvl5pPr marL="854075" indent="0">
              <a:buFont typeface="Wingdings" panose="05000000000000000000" pitchFamily="2" charset="2"/>
              <a:buNone/>
              <a:tabLst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con </a:t>
            </a:r>
            <a:r>
              <a:rPr lang="en-US" err="1"/>
              <a:t>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</a:t>
            </a:r>
            <a:r>
              <a:rPr lang="en-US"/>
              <a:t> </a:t>
            </a:r>
            <a:r>
              <a:rPr lang="en-US" err="1"/>
              <a:t>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diam.</a:t>
            </a:r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3ACED0D3-C5CD-8664-E695-2F236B6A0B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83543" y="3683545"/>
            <a:ext cx="3192272" cy="276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AE224D2-3466-9146-EE6E-BA67BED0D1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83543" y="4182863"/>
            <a:ext cx="3205796" cy="73866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12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>
                <a:solidFill>
                  <a:schemeClr val="tx1"/>
                </a:solidFill>
              </a:defRPr>
            </a:lvl2pPr>
            <a:lvl3pPr marL="450850" indent="0">
              <a:buFont typeface="Wingdings" panose="05000000000000000000" pitchFamily="2" charset="2"/>
              <a:buNone/>
              <a:tabLst/>
              <a:defRPr sz="1600" b="0">
                <a:solidFill>
                  <a:schemeClr val="tx1"/>
                </a:solidFill>
              </a:defRPr>
            </a:lvl3pPr>
            <a:lvl4pPr marL="652462" indent="0">
              <a:buFont typeface="Wingdings" panose="05000000000000000000" pitchFamily="2" charset="2"/>
              <a:buNone/>
              <a:defRPr sz="1400" b="0">
                <a:solidFill>
                  <a:schemeClr val="tx1"/>
                </a:solidFill>
              </a:defRPr>
            </a:lvl4pPr>
            <a:lvl5pPr marL="854075" indent="0">
              <a:buFont typeface="Wingdings" panose="05000000000000000000" pitchFamily="2" charset="2"/>
              <a:buNone/>
              <a:tabLst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con </a:t>
            </a:r>
            <a:r>
              <a:rPr lang="en-US" err="1"/>
              <a:t>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</a:t>
            </a:r>
            <a:r>
              <a:rPr lang="en-US"/>
              <a:t> </a:t>
            </a:r>
            <a:r>
              <a:rPr lang="en-US" err="1"/>
              <a:t>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diam.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F26B0340-D163-DC5F-8A43-6B2FABDB023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011481" y="1829625"/>
            <a:ext cx="3192272" cy="276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598B6839-2B15-691F-F547-8CEB738ECA3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11481" y="2328943"/>
            <a:ext cx="3205796" cy="73866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12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>
                <a:solidFill>
                  <a:schemeClr val="tx1"/>
                </a:solidFill>
              </a:defRPr>
            </a:lvl2pPr>
            <a:lvl3pPr marL="450850" indent="0">
              <a:buFont typeface="Wingdings" panose="05000000000000000000" pitchFamily="2" charset="2"/>
              <a:buNone/>
              <a:tabLst/>
              <a:defRPr sz="1600" b="0">
                <a:solidFill>
                  <a:schemeClr val="tx1"/>
                </a:solidFill>
              </a:defRPr>
            </a:lvl3pPr>
            <a:lvl4pPr marL="652462" indent="0">
              <a:buFont typeface="Wingdings" panose="05000000000000000000" pitchFamily="2" charset="2"/>
              <a:buNone/>
              <a:defRPr sz="1400" b="0">
                <a:solidFill>
                  <a:schemeClr val="tx1"/>
                </a:solidFill>
              </a:defRPr>
            </a:lvl4pPr>
            <a:lvl5pPr marL="854075" indent="0">
              <a:buFont typeface="Wingdings" panose="05000000000000000000" pitchFamily="2" charset="2"/>
              <a:buNone/>
              <a:tabLst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con </a:t>
            </a:r>
            <a:r>
              <a:rPr lang="en-US" err="1"/>
              <a:t>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</a:t>
            </a:r>
            <a:r>
              <a:rPr lang="en-US"/>
              <a:t> </a:t>
            </a:r>
            <a:r>
              <a:rPr lang="en-US" err="1"/>
              <a:t>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diam.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59204744-C252-06A4-7593-B29BB492625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11481" y="3683545"/>
            <a:ext cx="3192272" cy="276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A4CCD511-7E08-DA5E-8D35-3B3B0CFDDE0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011481" y="4182863"/>
            <a:ext cx="3205796" cy="73866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12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>
                <a:solidFill>
                  <a:schemeClr val="tx1"/>
                </a:solidFill>
              </a:defRPr>
            </a:lvl2pPr>
            <a:lvl3pPr marL="450850" indent="0">
              <a:buFont typeface="Wingdings" panose="05000000000000000000" pitchFamily="2" charset="2"/>
              <a:buNone/>
              <a:tabLst/>
              <a:defRPr sz="1600" b="0">
                <a:solidFill>
                  <a:schemeClr val="tx1"/>
                </a:solidFill>
              </a:defRPr>
            </a:lvl3pPr>
            <a:lvl4pPr marL="652462" indent="0">
              <a:buFont typeface="Wingdings" panose="05000000000000000000" pitchFamily="2" charset="2"/>
              <a:buNone/>
              <a:defRPr sz="1400" b="0">
                <a:solidFill>
                  <a:schemeClr val="tx1"/>
                </a:solidFill>
              </a:defRPr>
            </a:lvl4pPr>
            <a:lvl5pPr marL="854075" indent="0">
              <a:buFont typeface="Wingdings" panose="05000000000000000000" pitchFamily="2" charset="2"/>
              <a:buNone/>
              <a:tabLst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con </a:t>
            </a:r>
            <a:r>
              <a:rPr lang="en-US" err="1"/>
              <a:t>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</a:t>
            </a:r>
            <a:r>
              <a:rPr lang="en-US"/>
              <a:t> </a:t>
            </a:r>
            <a:r>
              <a:rPr lang="en-US" err="1"/>
              <a:t>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diam.</a:t>
            </a:r>
          </a:p>
        </p:txBody>
      </p:sp>
    </p:spTree>
    <p:extLst>
      <p:ext uri="{BB962C8B-B14F-4D97-AF65-F5344CB8AC3E}">
        <p14:creationId xmlns:p14="http://schemas.microsoft.com/office/powerpoint/2010/main" val="18254995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 lef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A7C91D-4C3B-4CCD-827C-CF08FFE285D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2438974" y="2438975"/>
            <a:ext cx="6858001" cy="1980054"/>
          </a:xfrm>
          <a:prstGeom prst="rect">
            <a:avLst/>
          </a:prstGeom>
          <a:effectLst>
            <a:outerShdw blurRad="952500" dist="444500" dir="540000" algn="r" rotWithShape="0">
              <a:schemeClr val="accent2">
                <a:alpha val="20000"/>
              </a:scheme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7263F9-0F41-564A-B193-AE853D8152C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2655386" y="2655384"/>
            <a:ext cx="6857999" cy="1547231"/>
          </a:xfrm>
          <a:prstGeom prst="rect">
            <a:avLst/>
          </a:prstGeom>
        </p:spPr>
      </p:pic>
      <p:pic>
        <p:nvPicPr>
          <p:cNvPr id="8" name="Picture 7" descr="A pink screen with black border&#10;&#10;Description automatically generated">
            <a:extLst>
              <a:ext uri="{FF2B5EF4-FFF2-40B4-BE49-F238E27FC236}">
                <a16:creationId xmlns:a16="http://schemas.microsoft.com/office/drawing/2014/main" id="{12269660-3200-D6A9-689C-2E1A1471ADB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-2010870" y="2010866"/>
            <a:ext cx="4884717" cy="862982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4E57FBE1-0B96-B01A-E10B-82264F460D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77395" y="2461881"/>
            <a:ext cx="4158362" cy="1252793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2E87B1D5-4E73-46D1-72DE-AE7A7E8F537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77395" y="3947633"/>
            <a:ext cx="4158362" cy="553998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diam.</a:t>
            </a:r>
          </a:p>
        </p:txBody>
      </p:sp>
      <p:sp>
        <p:nvSpPr>
          <p:cNvPr id="4" name="Rounded Rectangle 2">
            <a:extLst>
              <a:ext uri="{FF2B5EF4-FFF2-40B4-BE49-F238E27FC236}">
                <a16:creationId xmlns:a16="http://schemas.microsoft.com/office/drawing/2014/main" id="{C100D46A-2866-B193-6086-DEEB653E7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605576" y="1079344"/>
            <a:ext cx="4812073" cy="4720940"/>
          </a:xfrm>
          <a:prstGeom prst="roundRect">
            <a:avLst>
              <a:gd name="adj" fmla="val 1979"/>
            </a:avLst>
          </a:prstGeom>
          <a:solidFill>
            <a:schemeClr val="tx2"/>
          </a:solidFill>
          <a:ln w="25400" cap="flat" cmpd="sng" algn="ctr"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3600000" scaled="0"/>
            </a:gradFill>
            <a:prstDash val="solid"/>
          </a:ln>
          <a:effectLst>
            <a:outerShdw blurRad="952500" dist="444500" dir="2700000" algn="tl" rotWithShape="0">
              <a:schemeClr val="accent2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182856" tIns="91428" rIns="182856" bIns="1462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28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solidFill>
                <a:srgbClr val="091F2C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BA028779-EA28-62D7-6D05-CA2F544295B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ltGray">
          <a:xfrm>
            <a:off x="733485" y="1213954"/>
            <a:ext cx="4556255" cy="4451720"/>
          </a:xfrm>
          <a:solidFill>
            <a:schemeClr val="bg1"/>
          </a:solidFill>
        </p:spPr>
        <p:txBody>
          <a:bodyPr lIns="0" tIns="0" rIns="0" bIns="731520" anchor="ctr" anchorCtr="0">
            <a:noAutofit/>
          </a:bodyPr>
          <a:lstStyle>
            <a:lvl1pPr marL="0" marR="0" indent="0" algn="ctr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800" b="1" kern="1200" spc="0" baseline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Drag &amp; drop your photo here or </a:t>
            </a:r>
            <a:br>
              <a:rPr lang="en-US"/>
            </a:br>
            <a:r>
              <a:rPr lang="en-US"/>
              <a:t>click or tap icon below to insert</a:t>
            </a:r>
          </a:p>
        </p:txBody>
      </p:sp>
    </p:spTree>
    <p:extLst>
      <p:ext uri="{BB962C8B-B14F-4D97-AF65-F5344CB8AC3E}">
        <p14:creationId xmlns:p14="http://schemas.microsoft.com/office/powerpoint/2010/main" val="32495868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</p:bldLst>
  </p:timing>
  <p:extLst>
    <p:ext uri="{DCECCB84-F9BA-43D5-87BE-67443E8EF086}">
      <p15:sldGuideLst xmlns:p15="http://schemas.microsoft.com/office/powerpoint/2012/main">
        <p15:guide id="1" orient="horz" pos="720">
          <p15:clr>
            <a:srgbClr val="5ACBF0"/>
          </p15:clr>
        </p15:guide>
        <p15:guide id="2" orient="horz" pos="1440">
          <p15:clr>
            <a:srgbClr val="5ACBF0"/>
          </p15:clr>
        </p15:guide>
        <p15:guide id="3" orient="horz" pos="2880">
          <p15:clr>
            <a:srgbClr val="5ACBF0"/>
          </p15:clr>
        </p15:guide>
        <p15:guide id="4" orient="horz" pos="3024">
          <p15:clr>
            <a:srgbClr val="5ACBF0"/>
          </p15:clr>
        </p15:guide>
        <p15:guide id="8" pos="4631">
          <p15:clr>
            <a:srgbClr val="5ACBF0"/>
          </p15:clr>
        </p15:guide>
        <p15:guide id="9" pos="4593">
          <p15:clr>
            <a:srgbClr val="5ACBF0"/>
          </p15:clr>
        </p15:guide>
        <p15:guide id="10" pos="6134">
          <p15:clr>
            <a:srgbClr val="5ACBF0"/>
          </p15:clr>
        </p15:guide>
        <p15:guide id="11" pos="1323">
          <p15:clr>
            <a:srgbClr val="5ACBF0"/>
          </p15:clr>
        </p15:guide>
        <p15:guide id="12" pos="2865">
          <p15:clr>
            <a:srgbClr val="5ACBF0"/>
          </p15:clr>
        </p15:guide>
        <p15:guide id="13" pos="4815">
          <p15:clr>
            <a:srgbClr val="5ACBF0"/>
          </p15:clr>
        </p15:guide>
        <p15:guide id="14" pos="6361">
          <p15:clr>
            <a:srgbClr val="5ACBF0"/>
          </p15:clr>
        </p15:guide>
        <p15:guide id="15" orient="horz">
          <p15:clr>
            <a:srgbClr val="5ACBF0"/>
          </p15:clr>
        </p15:guide>
        <p15:guide id="16" pos="1727">
          <p15:clr>
            <a:srgbClr val="5ACBF0"/>
          </p15:clr>
        </p15:guide>
        <p15:guide id="17" pos="2294">
          <p15:clr>
            <a:srgbClr val="5ACBF0"/>
          </p15:clr>
        </p15:guide>
        <p15:guide id="18" pos="3273">
          <p15:clr>
            <a:srgbClr val="5ACBF0"/>
          </p15:clr>
        </p15:guide>
        <p15:guide id="19" pos="4411">
          <p15:clr>
            <a:srgbClr val="5ACBF0"/>
          </p15:clr>
        </p15:guide>
        <p15:guide id="21" pos="6179">
          <p15:clr>
            <a:srgbClr val="5ACBF0"/>
          </p15:clr>
        </p15:guide>
        <p15:guide id="22" pos="1501">
          <p15:clr>
            <a:srgbClr val="5ACBF0"/>
          </p15:clr>
        </p15:guide>
        <p15:guide id="23" pos="1543">
          <p15:clr>
            <a:srgbClr val="5ACBF0"/>
          </p15:clr>
        </p15:guide>
        <p15:guide id="24" pos="3049">
          <p15:clr>
            <a:srgbClr val="5ACBF0"/>
          </p15:clr>
        </p15:guide>
        <p15:guide id="25" pos="3088">
          <p15:clr>
            <a:srgbClr val="5ACBF0"/>
          </p15:clr>
        </p15:guide>
        <p15:guide id="26" pos="5954">
          <p15:clr>
            <a:srgbClr val="5ACBF0"/>
          </p15:clr>
        </p15:guide>
        <p15:guide id="27" pos="3840">
          <p15:clr>
            <a:srgbClr val="5ACBF0"/>
          </p15:clr>
        </p15:guide>
        <p15:guide id="28" pos="5386">
          <p15:clr>
            <a:srgbClr val="5ACBF0"/>
          </p15:clr>
        </p15:guide>
        <p15:guide id="29" pos="753">
          <p15:clr>
            <a:srgbClr val="5ACBF0"/>
          </p15:clr>
        </p15:guide>
        <p15:guide id="30" pos="6927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 - 5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2E0D2-4E85-58F5-57D9-381663831A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562684" y="2827024"/>
            <a:ext cx="5452803" cy="1046440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ct val="85000"/>
              </a:lnSpc>
              <a:defRPr lang="en-US" sz="4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Demo:</a:t>
            </a:r>
            <a:br>
              <a:rPr lang="en-US"/>
            </a:br>
            <a:r>
              <a:rPr lang="en-US"/>
              <a:t>Demo title here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1FCAD16C-4D90-5C39-E8C4-14894FE4BF1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562684" y="4115908"/>
            <a:ext cx="5452803" cy="276999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800" b="1" spc="0" baseline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Speaker name or subtitle text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4E7A6D9-8D07-53CA-51FC-97406C072D0B}"/>
              </a:ext>
            </a:extLst>
          </p:cNvPr>
          <p:cNvSpPr/>
          <p:nvPr userDrawn="1"/>
        </p:nvSpPr>
        <p:spPr bwMode="auto">
          <a:xfrm>
            <a:off x="573864" y="521487"/>
            <a:ext cx="1550569" cy="1550569"/>
          </a:xfrm>
          <a:prstGeom prst="ellipse">
            <a:avLst/>
          </a:prstGeom>
          <a:solidFill>
            <a:schemeClr val="tx2"/>
          </a:solidFill>
          <a:ln w="25400">
            <a:gradFill>
              <a:gsLst>
                <a:gs pos="100000">
                  <a:schemeClr val="accent5"/>
                </a:gs>
                <a:gs pos="73000">
                  <a:schemeClr val="accent2"/>
                </a:gs>
              </a:gsLst>
              <a:lin ang="4200000" scaled="0"/>
            </a:gradFill>
            <a:headEnd type="none" w="med" len="med"/>
            <a:tailEnd type="none" w="med" len="med"/>
          </a:ln>
          <a:effectLst>
            <a:outerShdw blurRad="952500" dist="444500" dir="5400000" algn="ctr" rotWithShape="0">
              <a:schemeClr val="accent5">
                <a:alpha val="3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C0ADD465-A3DF-B039-9CE6-A5914F173B0D}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 bwMode="ltGray">
          <a:xfrm>
            <a:off x="718931" y="666554"/>
            <a:ext cx="1260435" cy="1260435"/>
          </a:xfrm>
          <a:prstGeom prst="ellipse">
            <a:avLst/>
          </a:prstGeom>
          <a:noFill/>
        </p:spPr>
        <p:txBody>
          <a:bodyPr lIns="0" tIns="64008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800" b="0" i="0" cap="none" spc="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Drag &amp; drop your photo here or click or tap icon below to insert</a:t>
            </a:r>
          </a:p>
        </p:txBody>
      </p:sp>
      <p:pic>
        <p:nvPicPr>
          <p:cNvPr id="5" name="Picture 4" descr="A purple dot pattern on a black background&#10;&#10;Description automatically generated">
            <a:extLst>
              <a:ext uri="{FF2B5EF4-FFF2-40B4-BE49-F238E27FC236}">
                <a16:creationId xmlns:a16="http://schemas.microsoft.com/office/drawing/2014/main" id="{008FE13E-51E0-0BF3-1B86-351F70E116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5066" y="-1"/>
            <a:ext cx="8906934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7166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text/screenshot -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A265150-0D64-E917-74B1-1ACCC1181D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3808352">
            <a:off x="4969254" y="-306220"/>
            <a:ext cx="6846307" cy="7768905"/>
            <a:chOff x="2013476" y="-2486816"/>
            <a:chExt cx="11017198" cy="1148819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931D6A7-5B5D-A8DC-7DAC-EBA55AFE5167}"/>
                </a:ext>
              </a:extLst>
            </p:cNvPr>
            <p:cNvSpPr/>
            <p:nvPr/>
          </p:nvSpPr>
          <p:spPr bwMode="auto">
            <a:xfrm>
              <a:off x="4048553" y="697832"/>
              <a:ext cx="8467033" cy="6713019"/>
            </a:xfrm>
            <a:prstGeom prst="rect">
              <a:avLst/>
            </a:prstGeom>
            <a:gradFill flip="none" rotWithShape="1">
              <a:gsLst>
                <a:gs pos="100000">
                  <a:srgbClr val="051119">
                    <a:alpha val="0"/>
                  </a:srgbClr>
                </a:gs>
                <a:gs pos="0">
                  <a:schemeClr val="accent2"/>
                </a:gs>
                <a:gs pos="66000">
                  <a:srgbClr val="091F2C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91F2C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12621F-7C6A-7F95-E37A-C50D2E0F0425}"/>
                </a:ext>
              </a:extLst>
            </p:cNvPr>
            <p:cNvSpPr/>
            <p:nvPr/>
          </p:nvSpPr>
          <p:spPr bwMode="auto">
            <a:xfrm>
              <a:off x="2013476" y="2559281"/>
              <a:ext cx="8232186" cy="6442094"/>
            </a:xfrm>
            <a:prstGeom prst="rect">
              <a:avLst/>
            </a:prstGeom>
            <a:gradFill flip="none" rotWithShape="1">
              <a:gsLst>
                <a:gs pos="100000">
                  <a:srgbClr val="051119">
                    <a:alpha val="0"/>
                  </a:srgbClr>
                </a:gs>
                <a:gs pos="0">
                  <a:schemeClr val="accent2"/>
                </a:gs>
                <a:gs pos="66000">
                  <a:srgbClr val="091F2C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91F2C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992EA4-E532-B4B3-54E7-3580110B8533}"/>
                </a:ext>
              </a:extLst>
            </p:cNvPr>
            <p:cNvSpPr/>
            <p:nvPr/>
          </p:nvSpPr>
          <p:spPr bwMode="auto">
            <a:xfrm>
              <a:off x="4563641" y="-2486816"/>
              <a:ext cx="8467033" cy="6713021"/>
            </a:xfrm>
            <a:prstGeom prst="rect">
              <a:avLst/>
            </a:prstGeom>
            <a:gradFill flip="none" rotWithShape="1">
              <a:gsLst>
                <a:gs pos="100000">
                  <a:srgbClr val="051119">
                    <a:alpha val="0"/>
                  </a:srgbClr>
                </a:gs>
                <a:gs pos="0">
                  <a:schemeClr val="accent2"/>
                </a:gs>
                <a:gs pos="66000">
                  <a:srgbClr val="091F2C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91F2C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6" name="Rounded Rectangle 2">
            <a:extLst>
              <a:ext uri="{FF2B5EF4-FFF2-40B4-BE49-F238E27FC236}">
                <a16:creationId xmlns:a16="http://schemas.microsoft.com/office/drawing/2014/main" id="{A3D7D98D-DC4B-4671-90CE-5791A6AD2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5177016" y="1687137"/>
            <a:ext cx="6430783" cy="3747332"/>
          </a:xfrm>
          <a:prstGeom prst="roundRect">
            <a:avLst>
              <a:gd name="adj" fmla="val 1979"/>
            </a:avLst>
          </a:prstGeom>
          <a:solidFill>
            <a:schemeClr val="tx2"/>
          </a:solidFill>
          <a:ln w="25400" cap="flat" cmpd="sng" algn="ctr"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000" scaled="1"/>
            </a:gradFill>
            <a:prstDash val="solid"/>
          </a:ln>
          <a:effectLst>
            <a:outerShdw blurRad="952500" dist="444500" dir="2700000" algn="tl" rotWithShape="0">
              <a:schemeClr val="accent2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182856" tIns="91428" rIns="182856" bIns="1462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28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solidFill>
                <a:srgbClr val="091F2C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C6A3F06-F39E-0E7A-B941-89CAC31761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0677" y="422028"/>
            <a:ext cx="11018520" cy="61555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F5941A1E-7070-D862-AC36-1521E10D46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0677" y="1410138"/>
            <a:ext cx="3573130" cy="276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426174E1-2FC7-34DB-B6DB-5220C637FC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0677" y="1919714"/>
            <a:ext cx="3573130" cy="781752"/>
          </a:xfrm>
        </p:spPr>
        <p:txBody>
          <a:bodyPr vert="horz" wrap="square" lIns="0" tIns="0" rIns="0" bIns="0" rtlCol="0">
            <a:spAutoFit/>
          </a:bodyPr>
          <a:lstStyle>
            <a:lvl1pPr marL="285750" indent="-285750">
              <a:spcAft>
                <a:spcPts val="60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lang="en-US" sz="1200" b="0" kern="1200" spc="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lang="en-US" sz="1600" dirty="0">
                <a:solidFill>
                  <a:schemeClr val="tx1"/>
                </a:solidFill>
              </a:defRPr>
            </a:lvl2pPr>
            <a:lvl3pPr>
              <a:defRPr lang="en-US" sz="1600" dirty="0">
                <a:solidFill>
                  <a:schemeClr val="tx1"/>
                </a:solidFill>
              </a:defRPr>
            </a:lvl3pPr>
            <a:lvl4pPr>
              <a:defRPr lang="en-US" sz="1400" dirty="0">
                <a:solidFill>
                  <a:schemeClr val="tx1"/>
                </a:solidFill>
              </a:defRPr>
            </a:lvl4pPr>
            <a:lvl5pPr>
              <a:defRPr lang="en-US" sz="1400" dirty="0">
                <a:solidFill>
                  <a:schemeClr val="tx1"/>
                </a:solidFill>
              </a:defRPr>
            </a:lvl5pPr>
          </a:lstStyle>
          <a:p>
            <a:pPr marL="141288" marR="0" lvl="0" indent="-14128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  <a:p>
            <a:pPr marL="141288" marR="0" lvl="0" indent="-14128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  <a:p>
            <a:pPr marL="141288" marR="0" lvl="0" indent="-14128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7" name="Picture Placeholder 15">
            <a:extLst>
              <a:ext uri="{FF2B5EF4-FFF2-40B4-BE49-F238E27FC236}">
                <a16:creationId xmlns:a16="http://schemas.microsoft.com/office/drawing/2014/main" id="{35137852-2BE2-E1DF-5F5B-FCD63E0BFBC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22676" y="1831506"/>
            <a:ext cx="6140768" cy="3460500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effectLst>
            <a:outerShdw blurRad="241300" dist="304800" dir="2700000" sx="101000" sy="101000" algn="ctr" rotWithShape="0">
              <a:srgbClr val="000000">
                <a:alpha val="17000"/>
              </a:srgbClr>
            </a:outerShdw>
          </a:effectLst>
        </p:spPr>
        <p:txBody>
          <a:bodyPr lIns="731520" rIns="731520" bIns="1097280"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Drag &amp; drop your photo here or </a:t>
            </a:r>
            <a:br>
              <a:rPr lang="en-US"/>
            </a:br>
            <a:r>
              <a:rPr lang="en-US"/>
              <a:t>click or tap icon below to insert</a:t>
            </a:r>
          </a:p>
        </p:txBody>
      </p:sp>
    </p:spTree>
    <p:extLst>
      <p:ext uri="{BB962C8B-B14F-4D97-AF65-F5344CB8AC3E}">
        <p14:creationId xmlns:p14="http://schemas.microsoft.com/office/powerpoint/2010/main" val="418572420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52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  <p15:guide id="31" pos="3840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B993681-2DCD-52E7-F6BB-965B05A56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3808352">
            <a:off x="-285826" y="-2021928"/>
            <a:ext cx="11743787" cy="11119023"/>
            <a:chOff x="-171889" y="-10390269"/>
            <a:chExt cx="15197291" cy="132221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25F6769-C11A-17F0-3ED2-2596E90EA3C1}"/>
                </a:ext>
              </a:extLst>
            </p:cNvPr>
            <p:cNvSpPr/>
            <p:nvPr/>
          </p:nvSpPr>
          <p:spPr bwMode="auto">
            <a:xfrm>
              <a:off x="7020674" y="-10390269"/>
              <a:ext cx="8004728" cy="6346484"/>
            </a:xfrm>
            <a:prstGeom prst="rect">
              <a:avLst/>
            </a:prstGeom>
            <a:gradFill flip="none" rotWithShape="1">
              <a:gsLst>
                <a:gs pos="100000">
                  <a:srgbClr val="051119">
                    <a:alpha val="0"/>
                  </a:srgbClr>
                </a:gs>
                <a:gs pos="0">
                  <a:schemeClr val="accent2"/>
                </a:gs>
                <a:gs pos="66000">
                  <a:srgbClr val="091F2C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91F2C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C48F087-C4BC-475F-C17E-F28E50F53CA6}"/>
                </a:ext>
              </a:extLst>
            </p:cNvPr>
            <p:cNvSpPr/>
            <p:nvPr/>
          </p:nvSpPr>
          <p:spPr bwMode="auto">
            <a:xfrm>
              <a:off x="-171889" y="-6130513"/>
              <a:ext cx="11452796" cy="8962382"/>
            </a:xfrm>
            <a:prstGeom prst="rect">
              <a:avLst/>
            </a:prstGeom>
            <a:gradFill flip="none" rotWithShape="1">
              <a:gsLst>
                <a:gs pos="100000">
                  <a:srgbClr val="051119">
                    <a:alpha val="0"/>
                  </a:srgbClr>
                </a:gs>
                <a:gs pos="0">
                  <a:schemeClr val="accent2"/>
                </a:gs>
                <a:gs pos="66000">
                  <a:srgbClr val="091F2C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91F2C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Rounded Rectangle 2">
            <a:extLst>
              <a:ext uri="{FF2B5EF4-FFF2-40B4-BE49-F238E27FC236}">
                <a16:creationId xmlns:a16="http://schemas.microsoft.com/office/drawing/2014/main" id="{4A17643A-6A86-9A01-DDF2-B07A321A6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1029730" y="521407"/>
            <a:ext cx="10134086" cy="5815185"/>
          </a:xfrm>
          <a:prstGeom prst="roundRect">
            <a:avLst>
              <a:gd name="adj" fmla="val 1979"/>
            </a:avLst>
          </a:prstGeom>
          <a:solidFill>
            <a:schemeClr val="tx2"/>
          </a:solidFill>
          <a:ln w="25400" cap="flat" cmpd="sng" algn="ctr"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000" scaled="1"/>
            </a:gradFill>
            <a:prstDash val="solid"/>
          </a:ln>
          <a:effectLst>
            <a:outerShdw blurRad="952500" dist="444500" dir="2700000" algn="tl" rotWithShape="0">
              <a:schemeClr val="accent2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182856" tIns="91428" rIns="182856" bIns="1462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28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solidFill>
                <a:srgbClr val="091F2C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5068233-F46E-B659-0799-22A45E3DA22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75732" y="656287"/>
            <a:ext cx="9840535" cy="5545426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effectLst>
            <a:outerShdw blurRad="241300" dist="304800" dir="2700000" sx="101000" sy="101000" algn="ctr" rotWithShape="0">
              <a:srgbClr val="000000">
                <a:alpha val="17000"/>
              </a:srgbClr>
            </a:outerShdw>
          </a:effectLst>
        </p:spPr>
        <p:txBody>
          <a:bodyPr lIns="731520" rIns="731520" bIns="1097280" anchor="ctr" anchorCtr="0">
            <a:normAutofit/>
          </a:bodyPr>
          <a:lstStyle>
            <a:lvl1pPr marL="0" marR="0" indent="0" algn="ctr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400" b="1" kern="1200" spc="0" baseline="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or </a:t>
            </a:r>
            <a:br>
              <a:rPr lang="en-US"/>
            </a:br>
            <a:r>
              <a:rPr lang="en-US"/>
              <a:t>click or tap icon below to insert</a:t>
            </a:r>
          </a:p>
        </p:txBody>
      </p:sp>
    </p:spTree>
    <p:extLst>
      <p:ext uri="{BB962C8B-B14F-4D97-AF65-F5344CB8AC3E}">
        <p14:creationId xmlns:p14="http://schemas.microsoft.com/office/powerpoint/2010/main" val="21543454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urces/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A black sky with white dots&#10;&#10;Description automatically generated">
            <a:extLst>
              <a:ext uri="{FF2B5EF4-FFF2-40B4-BE49-F238E27FC236}">
                <a16:creationId xmlns:a16="http://schemas.microsoft.com/office/drawing/2014/main" id="{B6AD5A23-84BF-E8E3-8CC7-40FFD0C90A7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C93C182-A409-D81D-A824-FA863ED5F1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0677" y="422028"/>
            <a:ext cx="3032494" cy="61555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Resources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A00537B-BFAB-0F3F-D962-48CCA500F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2884304" y="1770885"/>
            <a:ext cx="4202453" cy="1033273"/>
          </a:xfrm>
          <a:prstGeom prst="roundRect">
            <a:avLst>
              <a:gd name="adj" fmla="val 10106"/>
            </a:avLst>
          </a:prstGeom>
          <a:solidFill>
            <a:schemeClr val="tx2"/>
          </a:solidFill>
          <a:ln w="25400" cap="flat" cmpd="sng" algn="ctr"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000" scaled="1"/>
            </a:gradFill>
            <a:prstDash val="solid"/>
          </a:ln>
          <a:effectLst>
            <a:outerShdw blurRad="952500" dist="444500" dir="2700000" algn="tl" rotWithShape="0">
              <a:schemeClr val="accent2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182856" tIns="91428" rIns="182856" bIns="1462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28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91F2C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C322AE5-D91A-FA5F-E45F-28B6B3E06EC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156611" y="2059888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Insert link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78AE5B3-861D-C987-9A62-0FF3014E567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156611" y="2372347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Description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777D8B3-F8DB-8A68-3409-7CF95A2F7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2884304" y="2944913"/>
            <a:ext cx="4202453" cy="1033273"/>
          </a:xfrm>
          <a:prstGeom prst="roundRect">
            <a:avLst>
              <a:gd name="adj" fmla="val 10106"/>
            </a:avLst>
          </a:prstGeom>
          <a:solidFill>
            <a:schemeClr val="tx2"/>
          </a:solidFill>
          <a:ln w="25400" cap="flat" cmpd="sng" algn="ctr"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000" scaled="1"/>
            </a:gradFill>
            <a:prstDash val="solid"/>
          </a:ln>
          <a:effectLst>
            <a:outerShdw blurRad="952500" dist="444500" dir="2700000" algn="tl" rotWithShape="0">
              <a:schemeClr val="accent2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182856" tIns="91428" rIns="182856" bIns="1462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28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solidFill>
                <a:srgbClr val="091F2C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406B71E8-4153-C83D-9FEE-06DE3E4C767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156611" y="3233916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Insert link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C707CE0D-4908-BD27-E301-0E25DBE6C25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156611" y="3546375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Description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5F7160DB-883B-841A-767D-5B0865DEF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2884304" y="4118941"/>
            <a:ext cx="4202453" cy="1033273"/>
          </a:xfrm>
          <a:prstGeom prst="roundRect">
            <a:avLst>
              <a:gd name="adj" fmla="val 10106"/>
            </a:avLst>
          </a:prstGeom>
          <a:solidFill>
            <a:schemeClr val="tx2"/>
          </a:solidFill>
          <a:ln w="25400" cap="flat" cmpd="sng" algn="ctr"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000" scaled="1"/>
            </a:gradFill>
            <a:prstDash val="solid"/>
          </a:ln>
          <a:effectLst>
            <a:outerShdw blurRad="952500" dist="444500" dir="2700000" algn="tl" rotWithShape="0">
              <a:schemeClr val="accent2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182856" tIns="91428" rIns="182856" bIns="1462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28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solidFill>
                <a:srgbClr val="091F2C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5BCB7AA6-A2A3-0B05-C0C4-D75A84BB551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156611" y="4407944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Insert link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D800FCE-5605-3585-6CD0-159CDC404E4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156611" y="4720403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Description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06DB9E62-C08F-EC1E-10EC-D2F223F87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2884304" y="5296577"/>
            <a:ext cx="4202453" cy="1033273"/>
          </a:xfrm>
          <a:prstGeom prst="roundRect">
            <a:avLst>
              <a:gd name="adj" fmla="val 10106"/>
            </a:avLst>
          </a:prstGeom>
          <a:solidFill>
            <a:schemeClr val="tx2"/>
          </a:solidFill>
          <a:ln w="25400" cap="flat" cmpd="sng" algn="ctr"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000" scaled="1"/>
            </a:gradFill>
            <a:prstDash val="solid"/>
          </a:ln>
          <a:effectLst>
            <a:outerShdw blurRad="952500" dist="444500" dir="2700000" algn="tl" rotWithShape="0">
              <a:schemeClr val="accent2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182856" tIns="91428" rIns="182856" bIns="1462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28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solidFill>
                <a:srgbClr val="091F2C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F84689C7-6E25-1E44-7B3B-A24A23FF3E4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156611" y="5585580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Insert link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52A013E1-1D6D-9328-4CB4-D470D399A43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156611" y="5898039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Description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ED9D2AE4-C491-2AAE-181F-36029543F1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7414741" y="1770885"/>
            <a:ext cx="4202453" cy="1033273"/>
          </a:xfrm>
          <a:prstGeom prst="roundRect">
            <a:avLst>
              <a:gd name="adj" fmla="val 10106"/>
            </a:avLst>
          </a:prstGeom>
          <a:solidFill>
            <a:schemeClr val="tx2"/>
          </a:solidFill>
          <a:ln w="25400" cap="flat" cmpd="sng" algn="ctr"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000" scaled="1"/>
            </a:gradFill>
            <a:prstDash val="solid"/>
          </a:ln>
          <a:effectLst>
            <a:outerShdw blurRad="952500" dist="444500" dir="2700000" algn="tl" rotWithShape="0">
              <a:schemeClr val="accent2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182856" tIns="91428" rIns="182856" bIns="1462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28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solidFill>
                <a:srgbClr val="091F2C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0E537E14-8476-FC52-ABFB-B03284D0450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87048" y="2059888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Insert link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54DAE1BD-430A-F87E-CADE-A03DD8A875F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687048" y="2372347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Description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459103E-3A0B-F07A-0FCC-068D3C6A82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7414741" y="2944913"/>
            <a:ext cx="4202453" cy="1033273"/>
          </a:xfrm>
          <a:prstGeom prst="roundRect">
            <a:avLst>
              <a:gd name="adj" fmla="val 10106"/>
            </a:avLst>
          </a:prstGeom>
          <a:solidFill>
            <a:schemeClr val="tx2"/>
          </a:solidFill>
          <a:ln w="25400" cap="flat" cmpd="sng" algn="ctr"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000" scaled="1"/>
            </a:gradFill>
            <a:prstDash val="solid"/>
          </a:ln>
          <a:effectLst>
            <a:outerShdw blurRad="952500" dist="444500" dir="2700000" algn="tl" rotWithShape="0">
              <a:schemeClr val="accent2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182856" tIns="91428" rIns="182856" bIns="1462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28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solidFill>
                <a:srgbClr val="091F2C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CADDEF9A-C80B-ECFF-F7EB-EDA7D4BED0D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687048" y="3233916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Insert link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053C053C-A965-F3AA-0688-76A16993359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687048" y="3546375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Description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7FF6DA05-A54E-1672-10F1-7BE1E7BAA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7414741" y="4118941"/>
            <a:ext cx="4202453" cy="1033273"/>
          </a:xfrm>
          <a:prstGeom prst="roundRect">
            <a:avLst>
              <a:gd name="adj" fmla="val 10106"/>
            </a:avLst>
          </a:prstGeom>
          <a:solidFill>
            <a:schemeClr val="tx2"/>
          </a:solidFill>
          <a:ln w="25400" cap="flat" cmpd="sng" algn="ctr"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000" scaled="1"/>
            </a:gradFill>
            <a:prstDash val="solid"/>
          </a:ln>
          <a:effectLst>
            <a:outerShdw blurRad="952500" dist="444500" dir="2700000" algn="tl" rotWithShape="0">
              <a:schemeClr val="accent2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182856" tIns="91428" rIns="182856" bIns="1462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28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solidFill>
                <a:srgbClr val="091F2C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89C97020-3D53-14AF-BD3F-1C64E9E547B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687048" y="4407944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Insert link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7C959A75-ECB0-BA29-4D85-A313098B02A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687048" y="4720403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Description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725E608F-744A-E961-0715-C1E543CC4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7414741" y="5296577"/>
            <a:ext cx="4202453" cy="1033273"/>
          </a:xfrm>
          <a:prstGeom prst="roundRect">
            <a:avLst>
              <a:gd name="adj" fmla="val 10106"/>
            </a:avLst>
          </a:prstGeom>
          <a:solidFill>
            <a:schemeClr val="tx2"/>
          </a:solidFill>
          <a:ln w="25400" cap="flat" cmpd="sng" algn="ctr"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000" scaled="1"/>
            </a:gradFill>
            <a:prstDash val="solid"/>
          </a:ln>
          <a:effectLst>
            <a:outerShdw blurRad="952500" dist="444500" dir="2700000" algn="tl" rotWithShape="0">
              <a:schemeClr val="accent2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182856" tIns="91428" rIns="182856" bIns="1462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28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solidFill>
                <a:srgbClr val="091F2C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A8AC5A2A-A475-7F3B-7B13-E3A5F1ACC9C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687048" y="5585580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Insert link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2D4F1D50-811C-39F2-9723-4D2A31EF689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687048" y="5898039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33033344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52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  <p15:guide id="31" pos="3840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background with a purple light&#10;&#10;Description automatically generated">
            <a:extLst>
              <a:ext uri="{FF2B5EF4-FFF2-40B4-BE49-F238E27FC236}">
                <a16:creationId xmlns:a16="http://schemas.microsoft.com/office/drawing/2014/main" id="{159689C4-87FB-C51E-9DD3-5AA27A0467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46914" y="0"/>
            <a:ext cx="69450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59487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52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  <p15:guide id="31" pos="3840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age 6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D07E8A7-4B16-090E-2117-99B6FF3E59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0226" y="3055052"/>
            <a:ext cx="9144000" cy="747897"/>
          </a:xfr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sz="5400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>
              <a:lnSpc>
                <a:spcPct val="90000"/>
              </a:lnSpc>
            </a:pPr>
            <a:r>
              <a:rPr lang="en-US"/>
              <a:t>Section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16B123-2507-A1F4-057C-05694C37B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4185925"/>
            <a:ext cx="12192000" cy="2681329"/>
          </a:xfrm>
          <a:prstGeom prst="rect">
            <a:avLst/>
          </a:prstGeom>
          <a:effectLst>
            <a:outerShdw blurRad="952500" dist="444500" dir="14880000" algn="r" rotWithShape="0">
              <a:schemeClr val="accent2">
                <a:alpha val="20000"/>
              </a:scheme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5F0DA58-2818-C984-63DF-94E65B4F3D0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0" y="4725861"/>
            <a:ext cx="12192000" cy="2141394"/>
          </a:xfrm>
          <a:prstGeom prst="rect">
            <a:avLst/>
          </a:prstGeom>
          <a:effectLst>
            <a:outerShdw blurRad="952500" dist="444500" dir="14880000" algn="r" rotWithShape="0">
              <a:schemeClr val="accent2">
                <a:alpha val="20000"/>
              </a:schemeClr>
            </a:outerShdw>
          </a:effectLst>
        </p:spPr>
      </p:pic>
      <p:pic>
        <p:nvPicPr>
          <p:cNvPr id="6" name="Picture 5" descr="A pink screen with black border&#10;&#10;Description automatically generated">
            <a:extLst>
              <a:ext uri="{FF2B5EF4-FFF2-40B4-BE49-F238E27FC236}">
                <a16:creationId xmlns:a16="http://schemas.microsoft.com/office/drawing/2014/main" id="{90A81B44-2D78-5D0A-2F6B-CA848A6811E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2171" y="5675166"/>
            <a:ext cx="6760530" cy="119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4187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2D5AF-D3EE-9FE9-17CA-38F79C0991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0960" y="1724627"/>
            <a:ext cx="11050081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Lorem ipsum dolor sit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3E151E17-299D-0A92-45C9-BED3664323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88750" y="4106047"/>
            <a:ext cx="2313432" cy="55399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79E46301-3A68-CC3E-45CC-818C41F5832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9284" y="4106047"/>
            <a:ext cx="2313432" cy="55399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24213C95-8A35-2CB3-F9F8-DBC451E987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89820" y="4106047"/>
            <a:ext cx="2313432" cy="55399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D8BB362A-BDC6-A7E5-2494-31EC9725D6C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236948" y="3132820"/>
            <a:ext cx="1718105" cy="738664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4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35564948-DBA9-4296-2B21-C0328D679F7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86414" y="3132820"/>
            <a:ext cx="1718105" cy="738664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4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9079751F-C88A-CB88-925B-DC19ABF4BC3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87484" y="3132820"/>
            <a:ext cx="1718105" cy="738664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4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84673486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/subhead -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background with a purple light&#10;&#10;Description automatically generated">
            <a:extLst>
              <a:ext uri="{FF2B5EF4-FFF2-40B4-BE49-F238E27FC236}">
                <a16:creationId xmlns:a16="http://schemas.microsoft.com/office/drawing/2014/main" id="{210665E0-3C69-69CF-7ED7-15F41321959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31985" y="2605373"/>
            <a:ext cx="6945086" cy="6858000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8826D79E-CB8D-165C-0D68-F3E5C5E9CCC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427302" y="3592465"/>
            <a:ext cx="7333488" cy="276999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8E184E3-7039-2F3B-7052-3F8D7F797F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3801" y="2753654"/>
            <a:ext cx="11060491" cy="615553"/>
          </a:xfrm>
        </p:spPr>
        <p:txBody>
          <a:bodyPr/>
          <a:lstStyle>
            <a:lvl1pPr marL="0"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kern="1200" cap="none" spc="0" baseline="0" dirty="0">
                <a:ln w="3175">
                  <a:noFill/>
                </a:ln>
                <a:gradFill flip="none" rotWithShape="1">
                  <a:gsLst>
                    <a:gs pos="100000">
                      <a:schemeClr val="accent3"/>
                    </a:gs>
                    <a:gs pos="1000">
                      <a:schemeClr val="accent5"/>
                    </a:gs>
                    <a:gs pos="56000">
                      <a:srgbClr val="E76BC7"/>
                    </a:gs>
                    <a:gs pos="16000">
                      <a:schemeClr val="accent2"/>
                    </a:gs>
                  </a:gsLst>
                  <a:lin ang="3600000" scaled="0"/>
                  <a:tileRect/>
                </a:gra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Lorem ipsum dolor sit</a:t>
            </a:r>
          </a:p>
        </p:txBody>
      </p:sp>
    </p:spTree>
    <p:extLst>
      <p:ext uri="{BB962C8B-B14F-4D97-AF65-F5344CB8AC3E}">
        <p14:creationId xmlns:p14="http://schemas.microsoft.com/office/powerpoint/2010/main" val="166293538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311">
          <p15:clr>
            <a:srgbClr val="5ACBF0"/>
          </p15:clr>
        </p15:guide>
        <p15:guide id="4" pos="3656">
          <p15:clr>
            <a:srgbClr val="5ACBF0"/>
          </p15:clr>
        </p15:guide>
        <p15:guide id="5" pos="4024">
          <p15:clr>
            <a:srgbClr val="5ACBF0"/>
          </p15:clr>
        </p15:guide>
        <p15:guide id="7" orient="horz" pos="905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-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A8E184E3-7039-2F3B-7052-3F8D7F797F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5755" y="2912918"/>
            <a:ext cx="11060491" cy="830997"/>
          </a:xfrm>
        </p:spPr>
        <p:txBody>
          <a:bodyPr anchor="ctr"/>
          <a:lstStyle>
            <a:lvl1pPr marL="0"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b="1" kern="1200" cap="none" spc="0" baseline="0" dirty="0">
                <a:ln w="3175">
                  <a:noFill/>
                </a:ln>
                <a:gradFill flip="none" rotWithShape="1">
                  <a:gsLst>
                    <a:gs pos="100000">
                      <a:schemeClr val="accent3"/>
                    </a:gs>
                    <a:gs pos="1000">
                      <a:schemeClr val="accent5"/>
                    </a:gs>
                    <a:gs pos="56000">
                      <a:srgbClr val="E76BC7"/>
                    </a:gs>
                    <a:gs pos="19000">
                      <a:schemeClr val="accent2"/>
                    </a:gs>
                  </a:gsLst>
                  <a:lin ang="3600000" scaled="0"/>
                  <a:tileRect/>
                </a:gra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Lorem ipsum dolor sit</a:t>
            </a:r>
          </a:p>
        </p:txBody>
      </p:sp>
      <p:pic>
        <p:nvPicPr>
          <p:cNvPr id="3" name="Picture 2" descr="A black and purple rectangle&#10;&#10;Description automatically generated">
            <a:extLst>
              <a:ext uri="{FF2B5EF4-FFF2-40B4-BE49-F238E27FC236}">
                <a16:creationId xmlns:a16="http://schemas.microsoft.com/office/drawing/2014/main" id="{CD753D8B-0559-24E8-1ACE-008A0F22D19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16436" y="0"/>
            <a:ext cx="1582439" cy="1582439"/>
          </a:xfrm>
          <a:prstGeom prst="rect">
            <a:avLst/>
          </a:prstGeom>
        </p:spPr>
      </p:pic>
      <p:pic>
        <p:nvPicPr>
          <p:cNvPr id="5" name="Picture 4" descr="A black and purple corner&#10;&#10;Description automatically generated">
            <a:extLst>
              <a:ext uri="{FF2B5EF4-FFF2-40B4-BE49-F238E27FC236}">
                <a16:creationId xmlns:a16="http://schemas.microsoft.com/office/drawing/2014/main" id="{693F9D8C-D0A8-274C-0D56-0FA50BDD95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275561"/>
            <a:ext cx="1582439" cy="158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1948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311">
          <p15:clr>
            <a:srgbClr val="5ACBF0"/>
          </p15:clr>
        </p15:guide>
        <p15:guide id="4" pos="3656">
          <p15:clr>
            <a:srgbClr val="5ACBF0"/>
          </p15:clr>
        </p15:guide>
        <p15:guide id="5" pos="4024">
          <p15:clr>
            <a:srgbClr val="5ACBF0"/>
          </p15:clr>
        </p15:guide>
        <p15:guide id="7" orient="horz" pos="905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text/chart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background with a purple light&#10;&#10;Description automatically generated">
            <a:extLst>
              <a:ext uri="{FF2B5EF4-FFF2-40B4-BE49-F238E27FC236}">
                <a16:creationId xmlns:a16="http://schemas.microsoft.com/office/drawing/2014/main" id="{EB6693AF-AE2B-0E8F-E95B-7C5E42B2CA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46914" y="0"/>
            <a:ext cx="6945086" cy="6858000"/>
          </a:xfrm>
          <a:prstGeom prst="rect">
            <a:avLst/>
          </a:prstGeom>
        </p:spPr>
      </p:pic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8DE6E0F4-EB1B-1087-9A06-05AA9348E9D7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5238627" y="2597286"/>
            <a:ext cx="6380674" cy="1663427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7651C1F6-DEB0-AFDF-C4BB-AA31BE8D3D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1010" y="2365565"/>
            <a:ext cx="4158362" cy="1239996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 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0C42DB2F-8FFD-F6F8-DED6-9DBA7862C5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2699" y="3838520"/>
            <a:ext cx="3946208" cy="553998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diam.</a:t>
            </a:r>
          </a:p>
        </p:txBody>
      </p:sp>
    </p:spTree>
    <p:extLst>
      <p:ext uri="{BB962C8B-B14F-4D97-AF65-F5344CB8AC3E}">
        <p14:creationId xmlns:p14="http://schemas.microsoft.com/office/powerpoint/2010/main" val="84976768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3" pos="2744">
          <p15:clr>
            <a:srgbClr val="5ACBF0"/>
          </p15:clr>
        </p15:guide>
        <p15:guide id="29" orient="horz" pos="2160">
          <p15:clr>
            <a:srgbClr val="5ACBF0"/>
          </p15:clr>
        </p15:guide>
        <p15:guide id="30" pos="2376">
          <p15:clr>
            <a:srgbClr val="5ACBF0"/>
          </p15:clr>
        </p15:guide>
        <p15:guide id="31" pos="3113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 Title/text/chart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E601496-DC71-36E8-19DE-911D4632C0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764" y="422028"/>
            <a:ext cx="11018520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2" name="Chart Placeholder 6">
            <a:extLst>
              <a:ext uri="{FF2B5EF4-FFF2-40B4-BE49-F238E27FC236}">
                <a16:creationId xmlns:a16="http://schemas.microsoft.com/office/drawing/2014/main" id="{392A398C-8712-6E39-6EEA-7710EB9C5417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1512498" y="2182664"/>
            <a:ext cx="9172754" cy="3577086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2D5F456-EAC5-42C5-2BDB-0C5DF3D86BB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46273" y="1220473"/>
            <a:ext cx="7297503" cy="184666"/>
          </a:xfrm>
        </p:spPr>
        <p:txBody>
          <a:bodyPr/>
          <a:lstStyle>
            <a:lvl1pPr marL="0" indent="0" algn="ctr">
              <a:buNone/>
              <a:defRPr sz="12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vel.</a:t>
            </a:r>
          </a:p>
        </p:txBody>
      </p:sp>
    </p:spTree>
    <p:extLst>
      <p:ext uri="{BB962C8B-B14F-4D97-AF65-F5344CB8AC3E}">
        <p14:creationId xmlns:p14="http://schemas.microsoft.com/office/powerpoint/2010/main" val="222439428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3 icons/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2D5AF-D3EE-9FE9-17CA-38F79C0991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0960" y="1724627"/>
            <a:ext cx="11050081" cy="615553"/>
          </a:xfrm>
        </p:spPr>
        <p:txBody>
          <a:bodyPr/>
          <a:lstStyle>
            <a:lvl1pPr algn="ctr"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Lorem ipsum dolor sit</a:t>
            </a:r>
          </a:p>
        </p:txBody>
      </p:sp>
      <p:sp>
        <p:nvSpPr>
          <p:cNvPr id="2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A529E948-B647-1B3B-4B0A-C6914F874F4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ltGray">
          <a:xfrm>
            <a:off x="2792401" y="3076511"/>
            <a:ext cx="799959" cy="799959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="1">
                <a:solidFill>
                  <a:srgbClr val="333333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br>
              <a:rPr lang="en-US"/>
            </a:br>
            <a:br>
              <a:rPr lang="en-US"/>
            </a:br>
            <a:r>
              <a:rPr lang="en-US"/>
              <a:t>Insert icon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3E151E17-299D-0A92-45C9-BED3664323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037906" y="4113647"/>
            <a:ext cx="2313432" cy="276999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79E46301-3A68-CC3E-45CC-818C41F5832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9284" y="4113647"/>
            <a:ext cx="2313432" cy="276999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24213C95-8A35-2CB3-F9F8-DBC451E987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40663" y="4113647"/>
            <a:ext cx="2313432" cy="276999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</a:t>
            </a:r>
          </a:p>
        </p:txBody>
      </p:sp>
      <p:sp>
        <p:nvSpPr>
          <p:cNvPr id="2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DC51A284-1F5A-46A4-95C5-30A56FCDD0CD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 bwMode="ltGray">
          <a:xfrm>
            <a:off x="5691860" y="3076511"/>
            <a:ext cx="799959" cy="799959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="1">
                <a:solidFill>
                  <a:srgbClr val="333333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br>
              <a:rPr lang="en-US"/>
            </a:br>
            <a:br>
              <a:rPr lang="en-US"/>
            </a:br>
            <a:r>
              <a:rPr lang="en-US"/>
              <a:t>Insert icon</a:t>
            </a:r>
          </a:p>
        </p:txBody>
      </p:sp>
      <p:sp>
        <p:nvSpPr>
          <p:cNvPr id="2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AA739A0C-36E3-AB87-8A19-5A11C7A3E05A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 bwMode="ltGray">
          <a:xfrm>
            <a:off x="8591319" y="3076511"/>
            <a:ext cx="799959" cy="799959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="1">
                <a:solidFill>
                  <a:srgbClr val="333333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br>
              <a:rPr lang="en-US"/>
            </a:br>
            <a:br>
              <a:rPr lang="en-US"/>
            </a:br>
            <a:r>
              <a:rPr lang="en-US"/>
              <a:t>Insert icon</a:t>
            </a:r>
          </a:p>
        </p:txBody>
      </p:sp>
    </p:spTree>
    <p:extLst>
      <p:ext uri="{BB962C8B-B14F-4D97-AF65-F5344CB8AC3E}">
        <p14:creationId xmlns:p14="http://schemas.microsoft.com/office/powerpoint/2010/main" val="115490409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aragraph -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D9703153-ED30-4A13-919C-A650208DA0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0676" y="1348900"/>
            <a:ext cx="4609123" cy="276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0FEC1AA-5301-D109-7757-3C8F28BF76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0676" y="422028"/>
            <a:ext cx="11018520" cy="61555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F799C7F5-7F21-7BAC-43ED-755B319581A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676" y="1856262"/>
            <a:ext cx="4622647" cy="1107996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12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>
                <a:solidFill>
                  <a:schemeClr val="tx1"/>
                </a:solidFill>
              </a:defRPr>
            </a:lvl2pPr>
            <a:lvl3pPr marL="450850" indent="0">
              <a:buFont typeface="Wingdings" panose="05000000000000000000" pitchFamily="2" charset="2"/>
              <a:buNone/>
              <a:tabLst/>
              <a:defRPr sz="1600" b="0">
                <a:solidFill>
                  <a:schemeClr val="tx1"/>
                </a:solidFill>
              </a:defRPr>
            </a:lvl3pPr>
            <a:lvl4pPr marL="652462" indent="0">
              <a:buFont typeface="Wingdings" panose="05000000000000000000" pitchFamily="2" charset="2"/>
              <a:buNone/>
              <a:defRPr sz="1400" b="0">
                <a:solidFill>
                  <a:schemeClr val="tx1"/>
                </a:solidFill>
              </a:defRPr>
            </a:lvl4pPr>
            <a:lvl5pPr marL="854075" indent="0">
              <a:buFont typeface="Wingdings" panose="05000000000000000000" pitchFamily="2" charset="2"/>
              <a:buNone/>
              <a:tabLst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diam. </a:t>
            </a:r>
            <a:r>
              <a:rPr lang="en-US" err="1"/>
              <a:t>Nullam</a:t>
            </a:r>
            <a:r>
              <a:rPr lang="en-US"/>
              <a:t> </a:t>
            </a:r>
            <a:r>
              <a:rPr lang="en-US" err="1"/>
              <a:t>elementum</a:t>
            </a:r>
            <a:r>
              <a:rPr lang="en-US"/>
              <a:t> </a:t>
            </a:r>
            <a:r>
              <a:rPr lang="en-US" err="1"/>
              <a:t>rhoncus</a:t>
            </a:r>
            <a:r>
              <a:rPr lang="en-US"/>
              <a:t> </a:t>
            </a:r>
            <a:r>
              <a:rPr lang="en-US" err="1"/>
              <a:t>sapien</a:t>
            </a:r>
            <a:r>
              <a:rPr lang="en-US"/>
              <a:t> ac </a:t>
            </a:r>
            <a:r>
              <a:rPr lang="en-US" err="1"/>
              <a:t>feugiat</a:t>
            </a:r>
            <a:r>
              <a:rPr lang="en-US"/>
              <a:t>. Maecenas ac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placerat</a:t>
            </a:r>
            <a:r>
              <a:rPr lang="en-US"/>
              <a:t> eros </a:t>
            </a:r>
            <a:r>
              <a:rPr lang="en-US" err="1"/>
              <a:t>quis</a:t>
            </a:r>
            <a:r>
              <a:rPr lang="en-US"/>
              <a:t>, </a:t>
            </a:r>
            <a:r>
              <a:rPr lang="en-US" err="1"/>
              <a:t>viverra</a:t>
            </a:r>
            <a:r>
              <a:rPr lang="en-US"/>
              <a:t> ante. </a:t>
            </a:r>
            <a:r>
              <a:rPr lang="en-US" err="1"/>
              <a:t>Aliquam</a:t>
            </a:r>
            <a:r>
              <a:rPr lang="en-US"/>
              <a:t> id </a:t>
            </a:r>
            <a:r>
              <a:rPr lang="en-US" err="1"/>
              <a:t>sagittis</a:t>
            </a:r>
            <a:r>
              <a:rPr lang="en-US"/>
              <a:t> </a:t>
            </a:r>
            <a:r>
              <a:rPr lang="en-US" err="1"/>
              <a:t>metus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at </a:t>
            </a:r>
            <a:r>
              <a:rPr lang="en-US" err="1"/>
              <a:t>placerat</a:t>
            </a:r>
            <a:r>
              <a:rPr lang="en-US"/>
              <a:t> </a:t>
            </a:r>
            <a:r>
              <a:rPr lang="en-US" err="1"/>
              <a:t>lacus</a:t>
            </a:r>
            <a:r>
              <a:rPr lang="en-US"/>
              <a:t>, non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541603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5296" y="2125629"/>
            <a:ext cx="5443720" cy="123110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75296" y="3597951"/>
            <a:ext cx="5443722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FA02B7-CC81-F385-DEFB-1A22DFA03B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1" cstate="email">
            <a:alphaModFix amt="39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1337" y="7043299"/>
            <a:ext cx="11069326" cy="5833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8689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700" r:id="rId1"/>
    <p:sldLayoutId id="2147485667" r:id="rId2"/>
    <p:sldLayoutId id="2147485594" r:id="rId3"/>
    <p:sldLayoutId id="2147485708" r:id="rId4"/>
    <p:sldLayoutId id="2147485707" r:id="rId5"/>
    <p:sldLayoutId id="2147485564" r:id="rId6"/>
    <p:sldLayoutId id="2147485566" r:id="rId7"/>
    <p:sldLayoutId id="2147485567" r:id="rId8"/>
    <p:sldLayoutId id="2147485705" r:id="rId9"/>
    <p:sldLayoutId id="2147485706" r:id="rId10"/>
    <p:sldLayoutId id="2147485528" r:id="rId11"/>
    <p:sldLayoutId id="2147485534" r:id="rId12"/>
    <p:sldLayoutId id="2147485718" r:id="rId13"/>
    <p:sldLayoutId id="2147485715" r:id="rId14"/>
    <p:sldLayoutId id="2147485698" r:id="rId15"/>
    <p:sldLayoutId id="2147485640" r:id="rId16"/>
    <p:sldLayoutId id="2147485600" r:id="rId17"/>
    <p:sldLayoutId id="2147485463" r:id="rId18"/>
    <p:sldLayoutId id="2147485655" r:id="rId19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4000" b="1" kern="1200" cap="none" spc="0" baseline="0" dirty="0" smtClean="0">
          <a:ln w="3175">
            <a:noFill/>
          </a:ln>
          <a:solidFill>
            <a:schemeClr val="bg1"/>
          </a:solidFill>
          <a:effectLst/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accent2"/>
        </a:buClr>
        <a:buSzPct val="90000"/>
        <a:buFontTx/>
        <a:buNone/>
        <a:tabLst/>
        <a:defRPr sz="1800" b="1" kern="1200" spc="0" baseline="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accent5"/>
        </a:buClr>
        <a:buSzPct val="90000"/>
        <a:buFont typeface="Arial" panose="020B0604020202020204" pitchFamily="34" charset="0"/>
        <a:buChar char="•"/>
        <a:tabLst/>
        <a:defRPr sz="1200" b="0" kern="1200" spc="0" baseline="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accent5"/>
        </a:buClr>
        <a:buSzPct val="90000"/>
        <a:buFont typeface="Arial" panose="020B0604020202020204" pitchFamily="34" charset="0"/>
        <a:buChar char="•"/>
        <a:tabLst/>
        <a:defRPr sz="1200" b="0" kern="1200" spc="0" baseline="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accent5"/>
        </a:buClr>
        <a:buSzPct val="90000"/>
        <a:buFont typeface="Arial" panose="020B0604020202020204" pitchFamily="34" charset="0"/>
        <a:buChar char="•"/>
        <a:tabLst/>
        <a:defRPr sz="1200" b="0" kern="1200" spc="0" baseline="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accent5"/>
        </a:buClr>
        <a:buSzPct val="90000"/>
        <a:buFont typeface="Arial" panose="020B0604020202020204" pitchFamily="34" charset="0"/>
        <a:buChar char="•"/>
        <a:tabLst/>
        <a:defRPr sz="1200" b="0" kern="1200" spc="0" baseline="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0" userDrawn="1">
          <p15:clr>
            <a:srgbClr val="C35EA4"/>
          </p15:clr>
        </p15:guide>
        <p15:guide id="17" pos="7320" userDrawn="1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92" userDrawn="1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88" userDrawn="1">
          <p15:clr>
            <a:srgbClr val="A4A3A4"/>
          </p15:clr>
        </p15:guide>
        <p15:guide id="31" orient="horz" pos="40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4DC0B-2A1D-D265-C645-54C020A08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171" y="4186675"/>
            <a:ext cx="6367270" cy="135421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400" spc="-300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Raygun: Beating Bugs with .NET Aspire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DD712-F159-EBF5-F6F6-1AF98407E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2613" y="5688057"/>
            <a:ext cx="5430837" cy="276999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John-Daniel Trask</a:t>
            </a:r>
          </a:p>
        </p:txBody>
      </p:sp>
    </p:spTree>
    <p:extLst>
      <p:ext uri="{BB962C8B-B14F-4D97-AF65-F5344CB8AC3E}">
        <p14:creationId xmlns:p14="http://schemas.microsoft.com/office/powerpoint/2010/main" val="416579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E8B6D-DD87-361B-5AEF-B19061EB0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LLM’s to the rescue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9C634-2ED0-B897-5D1B-5E77462653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2684" y="4115908"/>
            <a:ext cx="6644566" cy="553998"/>
          </a:xfrm>
        </p:spPr>
        <p:txBody>
          <a:bodyPr/>
          <a:lstStyle/>
          <a:p>
            <a:r>
              <a:rPr lang="en-US" dirty="0"/>
              <a:t>Local, free, error suggestions with Raygun for .NET Aspire</a:t>
            </a:r>
          </a:p>
        </p:txBody>
      </p:sp>
      <p:sp>
        <p:nvSpPr>
          <p:cNvPr id="5" name="Graphic 68" descr="Bug&#10;Keyword: fluent-icon;&#10;Metaphor: code;&#10;&#10;Used to represent bugs in code or malicious bugs in the system.">
            <a:extLst>
              <a:ext uri="{FF2B5EF4-FFF2-40B4-BE49-F238E27FC236}">
                <a16:creationId xmlns:a16="http://schemas.microsoft.com/office/drawing/2014/main" id="{18340FF6-DB56-F0DB-12A4-F7C42A69CEC5}"/>
              </a:ext>
            </a:extLst>
          </p:cNvPr>
          <p:cNvSpPr/>
          <p:nvPr/>
        </p:nvSpPr>
        <p:spPr>
          <a:xfrm>
            <a:off x="1072326" y="1030861"/>
            <a:ext cx="547917" cy="520182"/>
          </a:xfrm>
          <a:custGeom>
            <a:avLst/>
            <a:gdLst>
              <a:gd name="connsiteX0" fmla="*/ 232849 w 547917"/>
              <a:gd name="connsiteY0" fmla="*/ 20545 h 520182"/>
              <a:gd name="connsiteX1" fmla="*/ 212303 w 547917"/>
              <a:gd name="connsiteY1" fmla="*/ 0 h 520182"/>
              <a:gd name="connsiteX2" fmla="*/ 191758 w 547917"/>
              <a:gd name="connsiteY2" fmla="*/ 20545 h 520182"/>
              <a:gd name="connsiteX3" fmla="*/ 191758 w 547917"/>
              <a:gd name="connsiteY3" fmla="*/ 41149 h 520182"/>
              <a:gd name="connsiteX4" fmla="*/ 206273 w 547917"/>
              <a:gd name="connsiteY4" fmla="*/ 87800 h 520182"/>
              <a:gd name="connsiteX5" fmla="*/ 137219 w 547917"/>
              <a:gd name="connsiteY5" fmla="*/ 177759 h 520182"/>
              <a:gd name="connsiteX6" fmla="*/ 130462 w 547917"/>
              <a:gd name="connsiteY6" fmla="*/ 177759 h 520182"/>
              <a:gd name="connsiteX7" fmla="*/ 130208 w 547917"/>
              <a:gd name="connsiteY7" fmla="*/ 177758 h 520182"/>
              <a:gd name="connsiteX8" fmla="*/ 68826 w 547917"/>
              <a:gd name="connsiteY8" fmla="*/ 115867 h 520182"/>
              <a:gd name="connsiteX9" fmla="*/ 68995 w 547917"/>
              <a:gd name="connsiteY9" fmla="*/ 75171 h 520182"/>
              <a:gd name="connsiteX10" fmla="*/ 48534 w 547917"/>
              <a:gd name="connsiteY10" fmla="*/ 54541 h 520182"/>
              <a:gd name="connsiteX11" fmla="*/ 27904 w 547917"/>
              <a:gd name="connsiteY11" fmla="*/ 75001 h 520182"/>
              <a:gd name="connsiteX12" fmla="*/ 27736 w 547917"/>
              <a:gd name="connsiteY12" fmla="*/ 115698 h 520182"/>
              <a:gd name="connsiteX13" fmla="*/ 130038 w 547917"/>
              <a:gd name="connsiteY13" fmla="*/ 218849 h 520182"/>
              <a:gd name="connsiteX14" fmla="*/ 130462 w 547917"/>
              <a:gd name="connsiteY14" fmla="*/ 218850 h 520182"/>
              <a:gd name="connsiteX15" fmla="*/ 136970 w 547917"/>
              <a:gd name="connsiteY15" fmla="*/ 218850 h 520182"/>
              <a:gd name="connsiteX16" fmla="*/ 136970 w 547917"/>
              <a:gd name="connsiteY16" fmla="*/ 260205 h 520182"/>
              <a:gd name="connsiteX17" fmla="*/ 20545 w 547917"/>
              <a:gd name="connsiteY17" fmla="*/ 260205 h 520182"/>
              <a:gd name="connsiteX18" fmla="*/ 0 w 547917"/>
              <a:gd name="connsiteY18" fmla="*/ 280751 h 520182"/>
              <a:gd name="connsiteX19" fmla="*/ 20545 w 547917"/>
              <a:gd name="connsiteY19" fmla="*/ 301296 h 520182"/>
              <a:gd name="connsiteX20" fmla="*/ 136970 w 547917"/>
              <a:gd name="connsiteY20" fmla="*/ 301296 h 520182"/>
              <a:gd name="connsiteX21" fmla="*/ 136970 w 547917"/>
              <a:gd name="connsiteY21" fmla="*/ 355873 h 520182"/>
              <a:gd name="connsiteX22" fmla="*/ 130462 w 547917"/>
              <a:gd name="connsiteY22" fmla="*/ 355873 h 520182"/>
              <a:gd name="connsiteX23" fmla="*/ 130038 w 547917"/>
              <a:gd name="connsiteY23" fmla="*/ 355876 h 520182"/>
              <a:gd name="connsiteX24" fmla="*/ 27736 w 547917"/>
              <a:gd name="connsiteY24" fmla="*/ 459025 h 520182"/>
              <a:gd name="connsiteX25" fmla="*/ 27904 w 547917"/>
              <a:gd name="connsiteY25" fmla="*/ 499722 h 520182"/>
              <a:gd name="connsiteX26" fmla="*/ 48534 w 547917"/>
              <a:gd name="connsiteY26" fmla="*/ 520182 h 520182"/>
              <a:gd name="connsiteX27" fmla="*/ 68995 w 547917"/>
              <a:gd name="connsiteY27" fmla="*/ 499552 h 520182"/>
              <a:gd name="connsiteX28" fmla="*/ 68826 w 547917"/>
              <a:gd name="connsiteY28" fmla="*/ 458855 h 520182"/>
              <a:gd name="connsiteX29" fmla="*/ 130208 w 547917"/>
              <a:gd name="connsiteY29" fmla="*/ 396964 h 520182"/>
              <a:gd name="connsiteX30" fmla="*/ 130462 w 547917"/>
              <a:gd name="connsiteY30" fmla="*/ 396964 h 520182"/>
              <a:gd name="connsiteX31" fmla="*/ 143170 w 547917"/>
              <a:gd name="connsiteY31" fmla="*/ 396964 h 520182"/>
              <a:gd name="connsiteX32" fmla="*/ 273940 w 547917"/>
              <a:gd name="connsiteY32" fmla="*/ 493068 h 520182"/>
              <a:gd name="connsiteX33" fmla="*/ 404710 w 547917"/>
              <a:gd name="connsiteY33" fmla="*/ 396964 h 520182"/>
              <a:gd name="connsiteX34" fmla="*/ 417415 w 547917"/>
              <a:gd name="connsiteY34" fmla="*/ 396964 h 520182"/>
              <a:gd name="connsiteX35" fmla="*/ 417670 w 547917"/>
              <a:gd name="connsiteY35" fmla="*/ 396964 h 520182"/>
              <a:gd name="connsiteX36" fmla="*/ 479052 w 547917"/>
              <a:gd name="connsiteY36" fmla="*/ 458855 h 520182"/>
              <a:gd name="connsiteX37" fmla="*/ 478885 w 547917"/>
              <a:gd name="connsiteY37" fmla="*/ 499552 h 520182"/>
              <a:gd name="connsiteX38" fmla="*/ 499345 w 547917"/>
              <a:gd name="connsiteY38" fmla="*/ 520182 h 520182"/>
              <a:gd name="connsiteX39" fmla="*/ 519976 w 547917"/>
              <a:gd name="connsiteY39" fmla="*/ 499722 h 520182"/>
              <a:gd name="connsiteX40" fmla="*/ 520143 w 547917"/>
              <a:gd name="connsiteY40" fmla="*/ 459025 h 520182"/>
              <a:gd name="connsiteX41" fmla="*/ 417840 w 547917"/>
              <a:gd name="connsiteY41" fmla="*/ 355876 h 520182"/>
              <a:gd name="connsiteX42" fmla="*/ 417415 w 547917"/>
              <a:gd name="connsiteY42" fmla="*/ 355873 h 520182"/>
              <a:gd name="connsiteX43" fmla="*/ 410909 w 547917"/>
              <a:gd name="connsiteY43" fmla="*/ 355873 h 520182"/>
              <a:gd name="connsiteX44" fmla="*/ 410909 w 547917"/>
              <a:gd name="connsiteY44" fmla="*/ 301296 h 520182"/>
              <a:gd name="connsiteX45" fmla="*/ 527372 w 547917"/>
              <a:gd name="connsiteY45" fmla="*/ 301296 h 520182"/>
              <a:gd name="connsiteX46" fmla="*/ 547918 w 547917"/>
              <a:gd name="connsiteY46" fmla="*/ 280751 h 520182"/>
              <a:gd name="connsiteX47" fmla="*/ 527372 w 547917"/>
              <a:gd name="connsiteY47" fmla="*/ 260205 h 520182"/>
              <a:gd name="connsiteX48" fmla="*/ 410909 w 547917"/>
              <a:gd name="connsiteY48" fmla="*/ 260205 h 520182"/>
              <a:gd name="connsiteX49" fmla="*/ 410909 w 547917"/>
              <a:gd name="connsiteY49" fmla="*/ 218850 h 520182"/>
              <a:gd name="connsiteX50" fmla="*/ 417415 w 547917"/>
              <a:gd name="connsiteY50" fmla="*/ 218850 h 520182"/>
              <a:gd name="connsiteX51" fmla="*/ 417840 w 547917"/>
              <a:gd name="connsiteY51" fmla="*/ 218849 h 520182"/>
              <a:gd name="connsiteX52" fmla="*/ 520143 w 547917"/>
              <a:gd name="connsiteY52" fmla="*/ 115698 h 520182"/>
              <a:gd name="connsiteX53" fmla="*/ 519976 w 547917"/>
              <a:gd name="connsiteY53" fmla="*/ 75001 h 520182"/>
              <a:gd name="connsiteX54" fmla="*/ 499345 w 547917"/>
              <a:gd name="connsiteY54" fmla="*/ 54541 h 520182"/>
              <a:gd name="connsiteX55" fmla="*/ 478885 w 547917"/>
              <a:gd name="connsiteY55" fmla="*/ 75171 h 520182"/>
              <a:gd name="connsiteX56" fmla="*/ 479052 w 547917"/>
              <a:gd name="connsiteY56" fmla="*/ 115867 h 520182"/>
              <a:gd name="connsiteX57" fmla="*/ 417670 w 547917"/>
              <a:gd name="connsiteY57" fmla="*/ 177758 h 520182"/>
              <a:gd name="connsiteX58" fmla="*/ 417415 w 547917"/>
              <a:gd name="connsiteY58" fmla="*/ 177759 h 520182"/>
              <a:gd name="connsiteX59" fmla="*/ 410660 w 547917"/>
              <a:gd name="connsiteY59" fmla="*/ 177759 h 520182"/>
              <a:gd name="connsiteX60" fmla="*/ 341605 w 547917"/>
              <a:gd name="connsiteY60" fmla="*/ 87801 h 520182"/>
              <a:gd name="connsiteX61" fmla="*/ 356121 w 547917"/>
              <a:gd name="connsiteY61" fmla="*/ 41149 h 520182"/>
              <a:gd name="connsiteX62" fmla="*/ 356121 w 547917"/>
              <a:gd name="connsiteY62" fmla="*/ 20545 h 520182"/>
              <a:gd name="connsiteX63" fmla="*/ 335576 w 547917"/>
              <a:gd name="connsiteY63" fmla="*/ 0 h 520182"/>
              <a:gd name="connsiteX64" fmla="*/ 315031 w 547917"/>
              <a:gd name="connsiteY64" fmla="*/ 20545 h 520182"/>
              <a:gd name="connsiteX65" fmla="*/ 315031 w 547917"/>
              <a:gd name="connsiteY65" fmla="*/ 41149 h 520182"/>
              <a:gd name="connsiteX66" fmla="*/ 273940 w 547917"/>
              <a:gd name="connsiteY66" fmla="*/ 82240 h 520182"/>
              <a:gd name="connsiteX67" fmla="*/ 232849 w 547917"/>
              <a:gd name="connsiteY67" fmla="*/ 41149 h 520182"/>
              <a:gd name="connsiteX68" fmla="*/ 232849 w 547917"/>
              <a:gd name="connsiteY68" fmla="*/ 20545 h 520182"/>
              <a:gd name="connsiteX69" fmla="*/ 178061 w 547917"/>
              <a:gd name="connsiteY69" fmla="*/ 184968 h 520182"/>
              <a:gd name="connsiteX70" fmla="*/ 239697 w 547917"/>
              <a:gd name="connsiteY70" fmla="*/ 123331 h 520182"/>
              <a:gd name="connsiteX71" fmla="*/ 308182 w 547917"/>
              <a:gd name="connsiteY71" fmla="*/ 123331 h 520182"/>
              <a:gd name="connsiteX72" fmla="*/ 369818 w 547917"/>
              <a:gd name="connsiteY72" fmla="*/ 184968 h 520182"/>
              <a:gd name="connsiteX73" fmla="*/ 369818 w 547917"/>
              <a:gd name="connsiteY73" fmla="*/ 356098 h 520182"/>
              <a:gd name="connsiteX74" fmla="*/ 273940 w 547917"/>
              <a:gd name="connsiteY74" fmla="*/ 451977 h 520182"/>
              <a:gd name="connsiteX75" fmla="*/ 178061 w 547917"/>
              <a:gd name="connsiteY75" fmla="*/ 356098 h 520182"/>
              <a:gd name="connsiteX76" fmla="*/ 178061 w 547917"/>
              <a:gd name="connsiteY76" fmla="*/ 184968 h 520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547917" h="520182">
                <a:moveTo>
                  <a:pt x="232849" y="20545"/>
                </a:moveTo>
                <a:cubicBezTo>
                  <a:pt x="232849" y="9199"/>
                  <a:pt x="223650" y="0"/>
                  <a:pt x="212303" y="0"/>
                </a:cubicBezTo>
                <a:cubicBezTo>
                  <a:pt x="200956" y="0"/>
                  <a:pt x="191758" y="9199"/>
                  <a:pt x="191758" y="20545"/>
                </a:cubicBezTo>
                <a:lnTo>
                  <a:pt x="191758" y="41149"/>
                </a:lnTo>
                <a:cubicBezTo>
                  <a:pt x="191758" y="58475"/>
                  <a:pt x="197119" y="74548"/>
                  <a:pt x="206273" y="87800"/>
                </a:cubicBezTo>
                <a:cubicBezTo>
                  <a:pt x="168118" y="100923"/>
                  <a:pt x="140122" y="135886"/>
                  <a:pt x="137219" y="177759"/>
                </a:cubicBezTo>
                <a:lnTo>
                  <a:pt x="130462" y="177759"/>
                </a:lnTo>
                <a:lnTo>
                  <a:pt x="130208" y="177758"/>
                </a:lnTo>
                <a:cubicBezTo>
                  <a:pt x="96167" y="177617"/>
                  <a:pt x="68686" y="149908"/>
                  <a:pt x="68826" y="115867"/>
                </a:cubicBezTo>
                <a:lnTo>
                  <a:pt x="68995" y="75171"/>
                </a:lnTo>
                <a:cubicBezTo>
                  <a:pt x="69042" y="63824"/>
                  <a:pt x="59881" y="54588"/>
                  <a:pt x="48534" y="54541"/>
                </a:cubicBezTo>
                <a:cubicBezTo>
                  <a:pt x="37188" y="54494"/>
                  <a:pt x="27951" y="63654"/>
                  <a:pt x="27904" y="75001"/>
                </a:cubicBezTo>
                <a:lnTo>
                  <a:pt x="27736" y="115698"/>
                </a:lnTo>
                <a:cubicBezTo>
                  <a:pt x="27501" y="172432"/>
                  <a:pt x="73303" y="218614"/>
                  <a:pt x="130038" y="218849"/>
                </a:cubicBezTo>
                <a:lnTo>
                  <a:pt x="130462" y="218850"/>
                </a:lnTo>
                <a:lnTo>
                  <a:pt x="136970" y="218850"/>
                </a:lnTo>
                <a:lnTo>
                  <a:pt x="136970" y="260205"/>
                </a:lnTo>
                <a:lnTo>
                  <a:pt x="20545" y="260205"/>
                </a:lnTo>
                <a:cubicBezTo>
                  <a:pt x="9199" y="260205"/>
                  <a:pt x="0" y="269404"/>
                  <a:pt x="0" y="280751"/>
                </a:cubicBezTo>
                <a:cubicBezTo>
                  <a:pt x="0" y="292097"/>
                  <a:pt x="9199" y="301296"/>
                  <a:pt x="20545" y="301296"/>
                </a:cubicBezTo>
                <a:lnTo>
                  <a:pt x="136970" y="301296"/>
                </a:lnTo>
                <a:lnTo>
                  <a:pt x="136970" y="355873"/>
                </a:lnTo>
                <a:lnTo>
                  <a:pt x="130462" y="355873"/>
                </a:lnTo>
                <a:lnTo>
                  <a:pt x="130038" y="355876"/>
                </a:lnTo>
                <a:cubicBezTo>
                  <a:pt x="73303" y="356109"/>
                  <a:pt x="27501" y="402292"/>
                  <a:pt x="27736" y="459025"/>
                </a:cubicBezTo>
                <a:lnTo>
                  <a:pt x="27904" y="499722"/>
                </a:lnTo>
                <a:cubicBezTo>
                  <a:pt x="27951" y="511068"/>
                  <a:pt x="37188" y="520229"/>
                  <a:pt x="48534" y="520182"/>
                </a:cubicBezTo>
                <a:cubicBezTo>
                  <a:pt x="59881" y="520136"/>
                  <a:pt x="69042" y="510898"/>
                  <a:pt x="68995" y="499552"/>
                </a:cubicBezTo>
                <a:lnTo>
                  <a:pt x="68826" y="458855"/>
                </a:lnTo>
                <a:cubicBezTo>
                  <a:pt x="68686" y="424816"/>
                  <a:pt x="96167" y="397107"/>
                  <a:pt x="130208" y="396964"/>
                </a:cubicBezTo>
                <a:lnTo>
                  <a:pt x="130462" y="396964"/>
                </a:lnTo>
                <a:lnTo>
                  <a:pt x="143170" y="396964"/>
                </a:lnTo>
                <a:cubicBezTo>
                  <a:pt x="160554" y="452651"/>
                  <a:pt x="212527" y="493068"/>
                  <a:pt x="273940" y="493068"/>
                </a:cubicBezTo>
                <a:cubicBezTo>
                  <a:pt x="335351" y="493068"/>
                  <a:pt x="387326" y="452651"/>
                  <a:pt x="404710" y="396964"/>
                </a:cubicBezTo>
                <a:lnTo>
                  <a:pt x="417415" y="396964"/>
                </a:lnTo>
                <a:lnTo>
                  <a:pt x="417670" y="396964"/>
                </a:lnTo>
                <a:cubicBezTo>
                  <a:pt x="451713" y="397107"/>
                  <a:pt x="479194" y="424816"/>
                  <a:pt x="479052" y="458855"/>
                </a:cubicBezTo>
                <a:lnTo>
                  <a:pt x="478885" y="499552"/>
                </a:lnTo>
                <a:cubicBezTo>
                  <a:pt x="478838" y="510898"/>
                  <a:pt x="487999" y="520136"/>
                  <a:pt x="499345" y="520182"/>
                </a:cubicBezTo>
                <a:cubicBezTo>
                  <a:pt x="510692" y="520229"/>
                  <a:pt x="519929" y="511068"/>
                  <a:pt x="519976" y="499722"/>
                </a:cubicBezTo>
                <a:lnTo>
                  <a:pt x="520143" y="459025"/>
                </a:lnTo>
                <a:cubicBezTo>
                  <a:pt x="520378" y="402292"/>
                  <a:pt x="474576" y="356109"/>
                  <a:pt x="417840" y="355876"/>
                </a:cubicBezTo>
                <a:lnTo>
                  <a:pt x="417415" y="355873"/>
                </a:lnTo>
                <a:lnTo>
                  <a:pt x="410909" y="355873"/>
                </a:lnTo>
                <a:lnTo>
                  <a:pt x="410909" y="301296"/>
                </a:lnTo>
                <a:lnTo>
                  <a:pt x="527372" y="301296"/>
                </a:lnTo>
                <a:cubicBezTo>
                  <a:pt x="538719" y="301296"/>
                  <a:pt x="547918" y="292097"/>
                  <a:pt x="547918" y="280751"/>
                </a:cubicBezTo>
                <a:cubicBezTo>
                  <a:pt x="547918" y="269404"/>
                  <a:pt x="538719" y="260205"/>
                  <a:pt x="527372" y="260205"/>
                </a:cubicBezTo>
                <a:lnTo>
                  <a:pt x="410909" y="260205"/>
                </a:lnTo>
                <a:lnTo>
                  <a:pt x="410909" y="218850"/>
                </a:lnTo>
                <a:lnTo>
                  <a:pt x="417415" y="218850"/>
                </a:lnTo>
                <a:lnTo>
                  <a:pt x="417840" y="218849"/>
                </a:lnTo>
                <a:cubicBezTo>
                  <a:pt x="474576" y="218614"/>
                  <a:pt x="520378" y="172432"/>
                  <a:pt x="520143" y="115698"/>
                </a:cubicBezTo>
                <a:lnTo>
                  <a:pt x="519976" y="75001"/>
                </a:lnTo>
                <a:cubicBezTo>
                  <a:pt x="519929" y="63654"/>
                  <a:pt x="510692" y="54494"/>
                  <a:pt x="499345" y="54541"/>
                </a:cubicBezTo>
                <a:cubicBezTo>
                  <a:pt x="487999" y="54588"/>
                  <a:pt x="478838" y="63824"/>
                  <a:pt x="478885" y="75171"/>
                </a:cubicBezTo>
                <a:lnTo>
                  <a:pt x="479052" y="115867"/>
                </a:lnTo>
                <a:cubicBezTo>
                  <a:pt x="479194" y="149908"/>
                  <a:pt x="451713" y="177617"/>
                  <a:pt x="417670" y="177758"/>
                </a:cubicBezTo>
                <a:lnTo>
                  <a:pt x="417415" y="177759"/>
                </a:lnTo>
                <a:lnTo>
                  <a:pt x="410660" y="177759"/>
                </a:lnTo>
                <a:cubicBezTo>
                  <a:pt x="407756" y="135886"/>
                  <a:pt x="379762" y="100923"/>
                  <a:pt x="341605" y="87801"/>
                </a:cubicBezTo>
                <a:cubicBezTo>
                  <a:pt x="350760" y="74548"/>
                  <a:pt x="356121" y="58475"/>
                  <a:pt x="356121" y="41149"/>
                </a:cubicBezTo>
                <a:lnTo>
                  <a:pt x="356121" y="20545"/>
                </a:lnTo>
                <a:cubicBezTo>
                  <a:pt x="356121" y="9199"/>
                  <a:pt x="346923" y="0"/>
                  <a:pt x="335576" y="0"/>
                </a:cubicBezTo>
                <a:cubicBezTo>
                  <a:pt x="324229" y="0"/>
                  <a:pt x="315031" y="9199"/>
                  <a:pt x="315031" y="20545"/>
                </a:cubicBezTo>
                <a:lnTo>
                  <a:pt x="315031" y="41149"/>
                </a:lnTo>
                <a:cubicBezTo>
                  <a:pt x="315031" y="63843"/>
                  <a:pt x="296633" y="82240"/>
                  <a:pt x="273940" y="82240"/>
                </a:cubicBezTo>
                <a:cubicBezTo>
                  <a:pt x="251246" y="82240"/>
                  <a:pt x="232849" y="63843"/>
                  <a:pt x="232849" y="41149"/>
                </a:cubicBezTo>
                <a:lnTo>
                  <a:pt x="232849" y="20545"/>
                </a:lnTo>
                <a:close/>
                <a:moveTo>
                  <a:pt x="178061" y="184968"/>
                </a:moveTo>
                <a:cubicBezTo>
                  <a:pt x="178061" y="150927"/>
                  <a:pt x="205656" y="123331"/>
                  <a:pt x="239697" y="123331"/>
                </a:cubicBezTo>
                <a:lnTo>
                  <a:pt x="308182" y="123331"/>
                </a:lnTo>
                <a:cubicBezTo>
                  <a:pt x="342222" y="123331"/>
                  <a:pt x="369818" y="150927"/>
                  <a:pt x="369818" y="184968"/>
                </a:cubicBezTo>
                <a:lnTo>
                  <a:pt x="369818" y="356098"/>
                </a:lnTo>
                <a:cubicBezTo>
                  <a:pt x="369818" y="409050"/>
                  <a:pt x="326892" y="451977"/>
                  <a:pt x="273940" y="451977"/>
                </a:cubicBezTo>
                <a:cubicBezTo>
                  <a:pt x="220987" y="451977"/>
                  <a:pt x="178061" y="409050"/>
                  <a:pt x="178061" y="356098"/>
                </a:cubicBezTo>
                <a:lnTo>
                  <a:pt x="178061" y="184968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4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4DC0B-2A1D-D265-C645-54C020A08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205" y="3679638"/>
            <a:ext cx="6331946" cy="1802288"/>
          </a:xfrm>
        </p:spPr>
        <p:txBody>
          <a:bodyPr/>
          <a:lstStyle/>
          <a:p>
            <a:pPr defTabSz="914367"/>
            <a:r>
              <a:rPr lang="en-US" sz="3600">
                <a:solidFill>
                  <a:schemeClr val="bg1"/>
                </a:solidFill>
              </a:rPr>
              <a:t>.NET Aspire Developers Day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AF28E5-3737-739F-AEC0-8A1AFAEA3E4F}"/>
              </a:ext>
            </a:extLst>
          </p:cNvPr>
          <p:cNvSpPr txBox="1"/>
          <p:nvPr/>
        </p:nvSpPr>
        <p:spPr>
          <a:xfrm>
            <a:off x="307205" y="5585236"/>
            <a:ext cx="68884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367"/>
            <a:r>
              <a:rPr lang="en-US" sz="28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aka.ms/</a:t>
            </a:r>
            <a:r>
              <a:rPr lang="en-US" sz="2800" b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dotnetAspireDevDay</a:t>
            </a:r>
            <a:r>
              <a:rPr lang="en-US" sz="28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/Collection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AB0F73-776E-B3E0-993A-620A1802811F}"/>
              </a:ext>
            </a:extLst>
          </p:cNvPr>
          <p:cNvSpPr txBox="1"/>
          <p:nvPr/>
        </p:nvSpPr>
        <p:spPr>
          <a:xfrm>
            <a:off x="307205" y="4961458"/>
            <a:ext cx="586824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367"/>
            <a:r>
              <a:rPr lang="en-US" sz="32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 your learning journey:</a:t>
            </a:r>
          </a:p>
        </p:txBody>
      </p:sp>
    </p:spTree>
    <p:extLst>
      <p:ext uri="{BB962C8B-B14F-4D97-AF65-F5344CB8AC3E}">
        <p14:creationId xmlns:p14="http://schemas.microsoft.com/office/powerpoint/2010/main" val="4171682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5D381-ED7E-03E3-4B04-AFEB9D949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978391"/>
            <a:ext cx="11050081" cy="615553"/>
          </a:xfrm>
        </p:spPr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0494D-6AAF-C016-E1EA-D3719E8A533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688750" y="3285189"/>
            <a:ext cx="2313432" cy="553998"/>
          </a:xfrm>
        </p:spPr>
        <p:txBody>
          <a:bodyPr/>
          <a:lstStyle/>
          <a:p>
            <a:r>
              <a:rPr lang="en-US" dirty="0"/>
              <a:t>Creating great software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05B927-B0FB-37D7-DA8F-29F71B316B3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9284" y="3285189"/>
            <a:ext cx="2313432" cy="553998"/>
          </a:xfrm>
        </p:spPr>
        <p:txBody>
          <a:bodyPr/>
          <a:lstStyle/>
          <a:p>
            <a:r>
              <a:rPr lang="en-US" dirty="0"/>
              <a:t>Improving local error handling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7318DF-2BBA-0947-B01E-4B65C01B36D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89820" y="3285189"/>
            <a:ext cx="2313432" cy="553998"/>
          </a:xfrm>
        </p:spPr>
        <p:txBody>
          <a:bodyPr/>
          <a:lstStyle/>
          <a:p>
            <a:r>
              <a:rPr lang="en-US" dirty="0"/>
              <a:t>Getting to Production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5769B3-F0C9-6DDB-70BA-A3CAA3003A5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36948" y="2311962"/>
            <a:ext cx="1718105" cy="738664"/>
          </a:xfrm>
        </p:spPr>
        <p:txBody>
          <a:bodyPr/>
          <a:lstStyle/>
          <a:p>
            <a:r>
              <a:rPr lang="en-US"/>
              <a:t>02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B1E2A87-1DF8-3CFE-1F43-E602AB46DF9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986414" y="2311962"/>
            <a:ext cx="1718105" cy="738664"/>
          </a:xfrm>
        </p:spPr>
        <p:txBody>
          <a:bodyPr/>
          <a:lstStyle/>
          <a:p>
            <a:r>
              <a:rPr lang="en-US"/>
              <a:t>01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CF20EE-2ADC-1453-A5DC-F0D05FA75CF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87484" y="2311962"/>
            <a:ext cx="1718105" cy="738664"/>
          </a:xfrm>
        </p:spPr>
        <p:txBody>
          <a:bodyPr/>
          <a:lstStyle/>
          <a:p>
            <a:r>
              <a:rPr lang="en-US"/>
              <a:t>03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5B21721-E12E-FE46-4276-8F34060CDF9B}"/>
              </a:ext>
            </a:extLst>
          </p:cNvPr>
          <p:cNvSpPr txBox="1">
            <a:spLocks/>
          </p:cNvSpPr>
          <p:nvPr/>
        </p:nvSpPr>
        <p:spPr>
          <a:xfrm>
            <a:off x="4939284" y="5325611"/>
            <a:ext cx="2313432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marR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 sz="1800" b="1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Local LLM’s for faster fixes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EA84FA2C-FD70-9B16-0E2E-D44FFFC7DE02}"/>
              </a:ext>
            </a:extLst>
          </p:cNvPr>
          <p:cNvSpPr txBox="1">
            <a:spLocks/>
          </p:cNvSpPr>
          <p:nvPr/>
        </p:nvSpPr>
        <p:spPr>
          <a:xfrm>
            <a:off x="5236948" y="4352384"/>
            <a:ext cx="1718105" cy="73866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marR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 sz="4800" b="1" kern="1200" spc="0" baseline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53971050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B29EF-C60C-14A1-271F-73F48308D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226" y="3013502"/>
            <a:ext cx="11297924" cy="830997"/>
          </a:xfrm>
        </p:spPr>
        <p:txBody>
          <a:bodyPr/>
          <a:lstStyle/>
          <a:p>
            <a:r>
              <a:rPr lang="en-US" dirty="0"/>
              <a:t>Creating great software</a:t>
            </a:r>
          </a:p>
        </p:txBody>
      </p:sp>
    </p:spTree>
    <p:extLst>
      <p:ext uri="{BB962C8B-B14F-4D97-AF65-F5344CB8AC3E}">
        <p14:creationId xmlns:p14="http://schemas.microsoft.com/office/powerpoint/2010/main" val="218788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E8B6D-DD87-361B-5AEF-B19061EB0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What is Raygun?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9C634-2ED0-B897-5D1B-5E77462653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2684" y="4115908"/>
            <a:ext cx="5452803" cy="276999"/>
          </a:xfrm>
        </p:spPr>
        <p:txBody>
          <a:bodyPr/>
          <a:lstStyle/>
          <a:p>
            <a:r>
              <a:rPr lang="en-US" dirty="0"/>
              <a:t>What is Raygun and how does .NET Aspire help?</a:t>
            </a:r>
          </a:p>
        </p:txBody>
      </p:sp>
      <p:sp>
        <p:nvSpPr>
          <p:cNvPr id="6" name="Graphic 92" descr="Developer Board&#10;Keyword: fluent-icon;&#10;Metaphor: circuit, chip, device, memory, process, power, cpu;&#10;&#10;Used to represent general computer guts and processing power.">
            <a:extLst>
              <a:ext uri="{FF2B5EF4-FFF2-40B4-BE49-F238E27FC236}">
                <a16:creationId xmlns:a16="http://schemas.microsoft.com/office/drawing/2014/main" id="{D6E4BBE7-E2B0-E271-EF45-343E60A55CFE}"/>
              </a:ext>
            </a:extLst>
          </p:cNvPr>
          <p:cNvSpPr/>
          <p:nvPr/>
        </p:nvSpPr>
        <p:spPr>
          <a:xfrm>
            <a:off x="1077751" y="1037171"/>
            <a:ext cx="547879" cy="547879"/>
          </a:xfrm>
          <a:custGeom>
            <a:avLst/>
            <a:gdLst>
              <a:gd name="connsiteX0" fmla="*/ 362970 w 547879"/>
              <a:gd name="connsiteY0" fmla="*/ 0 h 547879"/>
              <a:gd name="connsiteX1" fmla="*/ 383329 w 547879"/>
              <a:gd name="connsiteY1" fmla="*/ 17758 h 547879"/>
              <a:gd name="connsiteX2" fmla="*/ 383515 w 547879"/>
              <a:gd name="connsiteY2" fmla="*/ 20545 h 547879"/>
              <a:gd name="connsiteX3" fmla="*/ 383529 w 547879"/>
              <a:gd name="connsiteY3" fmla="*/ 84240 h 547879"/>
              <a:gd name="connsiteX4" fmla="*/ 463643 w 547879"/>
              <a:gd name="connsiteY4" fmla="*/ 164369 h 547879"/>
              <a:gd name="connsiteX5" fmla="*/ 527334 w 547879"/>
              <a:gd name="connsiteY5" fmla="*/ 164364 h 547879"/>
              <a:gd name="connsiteX6" fmla="*/ 547879 w 547879"/>
              <a:gd name="connsiteY6" fmla="*/ 184909 h 547879"/>
              <a:gd name="connsiteX7" fmla="*/ 530122 w 547879"/>
              <a:gd name="connsiteY7" fmla="*/ 205267 h 547879"/>
              <a:gd name="connsiteX8" fmla="*/ 527334 w 547879"/>
              <a:gd name="connsiteY8" fmla="*/ 205455 h 547879"/>
              <a:gd name="connsiteX9" fmla="*/ 465697 w 547879"/>
              <a:gd name="connsiteY9" fmla="*/ 205455 h 547879"/>
              <a:gd name="connsiteX10" fmla="*/ 465697 w 547879"/>
              <a:gd name="connsiteY10" fmla="*/ 253394 h 547879"/>
              <a:gd name="connsiteX11" fmla="*/ 527334 w 547879"/>
              <a:gd name="connsiteY11" fmla="*/ 253394 h 547879"/>
              <a:gd name="connsiteX12" fmla="*/ 547693 w 547879"/>
              <a:gd name="connsiteY12" fmla="*/ 271151 h 547879"/>
              <a:gd name="connsiteX13" fmla="*/ 547879 w 547879"/>
              <a:gd name="connsiteY13" fmla="*/ 273940 h 547879"/>
              <a:gd name="connsiteX14" fmla="*/ 530122 w 547879"/>
              <a:gd name="connsiteY14" fmla="*/ 294299 h 547879"/>
              <a:gd name="connsiteX15" fmla="*/ 527334 w 547879"/>
              <a:gd name="connsiteY15" fmla="*/ 294485 h 547879"/>
              <a:gd name="connsiteX16" fmla="*/ 465697 w 547879"/>
              <a:gd name="connsiteY16" fmla="*/ 294485 h 547879"/>
              <a:gd name="connsiteX17" fmla="*/ 465697 w 547879"/>
              <a:gd name="connsiteY17" fmla="*/ 342424 h 547879"/>
              <a:gd name="connsiteX18" fmla="*/ 527334 w 547879"/>
              <a:gd name="connsiteY18" fmla="*/ 342424 h 547879"/>
              <a:gd name="connsiteX19" fmla="*/ 547693 w 547879"/>
              <a:gd name="connsiteY19" fmla="*/ 360181 h 547879"/>
              <a:gd name="connsiteX20" fmla="*/ 547879 w 547879"/>
              <a:gd name="connsiteY20" fmla="*/ 362970 h 547879"/>
              <a:gd name="connsiteX21" fmla="*/ 530122 w 547879"/>
              <a:gd name="connsiteY21" fmla="*/ 383329 h 547879"/>
              <a:gd name="connsiteX22" fmla="*/ 527334 w 547879"/>
              <a:gd name="connsiteY22" fmla="*/ 383515 h 547879"/>
              <a:gd name="connsiteX23" fmla="*/ 463637 w 547879"/>
              <a:gd name="connsiteY23" fmla="*/ 383537 h 547879"/>
              <a:gd name="connsiteX24" fmla="*/ 383529 w 547879"/>
              <a:gd name="connsiteY24" fmla="*/ 463640 h 547879"/>
              <a:gd name="connsiteX25" fmla="*/ 383515 w 547879"/>
              <a:gd name="connsiteY25" fmla="*/ 527334 h 547879"/>
              <a:gd name="connsiteX26" fmla="*/ 362970 w 547879"/>
              <a:gd name="connsiteY26" fmla="*/ 547879 h 547879"/>
              <a:gd name="connsiteX27" fmla="*/ 342611 w 547879"/>
              <a:gd name="connsiteY27" fmla="*/ 530122 h 547879"/>
              <a:gd name="connsiteX28" fmla="*/ 342424 w 547879"/>
              <a:gd name="connsiteY28" fmla="*/ 527334 h 547879"/>
              <a:gd name="connsiteX29" fmla="*/ 342424 w 547879"/>
              <a:gd name="connsiteY29" fmla="*/ 465670 h 547879"/>
              <a:gd name="connsiteX30" fmla="*/ 294458 w 547879"/>
              <a:gd name="connsiteY30" fmla="*/ 465670 h 547879"/>
              <a:gd name="connsiteX31" fmla="*/ 294485 w 547879"/>
              <a:gd name="connsiteY31" fmla="*/ 527334 h 547879"/>
              <a:gd name="connsiteX32" fmla="*/ 276728 w 547879"/>
              <a:gd name="connsiteY32" fmla="*/ 547693 h 547879"/>
              <a:gd name="connsiteX33" fmla="*/ 273940 w 547879"/>
              <a:gd name="connsiteY33" fmla="*/ 547879 h 547879"/>
              <a:gd name="connsiteX34" fmla="*/ 253580 w 547879"/>
              <a:gd name="connsiteY34" fmla="*/ 530122 h 547879"/>
              <a:gd name="connsiteX35" fmla="*/ 253394 w 547879"/>
              <a:gd name="connsiteY35" fmla="*/ 527334 h 547879"/>
              <a:gd name="connsiteX36" fmla="*/ 253367 w 547879"/>
              <a:gd name="connsiteY36" fmla="*/ 465670 h 547879"/>
              <a:gd name="connsiteX37" fmla="*/ 205455 w 547879"/>
              <a:gd name="connsiteY37" fmla="*/ 465670 h 547879"/>
              <a:gd name="connsiteX38" fmla="*/ 205455 w 547879"/>
              <a:gd name="connsiteY38" fmla="*/ 527334 h 547879"/>
              <a:gd name="connsiteX39" fmla="*/ 187697 w 547879"/>
              <a:gd name="connsiteY39" fmla="*/ 547693 h 547879"/>
              <a:gd name="connsiteX40" fmla="*/ 184909 w 547879"/>
              <a:gd name="connsiteY40" fmla="*/ 547879 h 547879"/>
              <a:gd name="connsiteX41" fmla="*/ 164551 w 547879"/>
              <a:gd name="connsiteY41" fmla="*/ 530122 h 547879"/>
              <a:gd name="connsiteX42" fmla="*/ 164364 w 547879"/>
              <a:gd name="connsiteY42" fmla="*/ 527334 h 547879"/>
              <a:gd name="connsiteX43" fmla="*/ 164376 w 547879"/>
              <a:gd name="connsiteY43" fmla="*/ 463646 h 547879"/>
              <a:gd name="connsiteX44" fmla="*/ 84237 w 547879"/>
              <a:gd name="connsiteY44" fmla="*/ 383515 h 547879"/>
              <a:gd name="connsiteX45" fmla="*/ 20545 w 547879"/>
              <a:gd name="connsiteY45" fmla="*/ 383515 h 547879"/>
              <a:gd name="connsiteX46" fmla="*/ 0 w 547879"/>
              <a:gd name="connsiteY46" fmla="*/ 362970 h 547879"/>
              <a:gd name="connsiteX47" fmla="*/ 17758 w 547879"/>
              <a:gd name="connsiteY47" fmla="*/ 342611 h 547879"/>
              <a:gd name="connsiteX48" fmla="*/ 20545 w 547879"/>
              <a:gd name="connsiteY48" fmla="*/ 342424 h 547879"/>
              <a:gd name="connsiteX49" fmla="*/ 82182 w 547879"/>
              <a:gd name="connsiteY49" fmla="*/ 342397 h 547879"/>
              <a:gd name="connsiteX50" fmla="*/ 82182 w 547879"/>
              <a:gd name="connsiteY50" fmla="*/ 294458 h 547879"/>
              <a:gd name="connsiteX51" fmla="*/ 20545 w 547879"/>
              <a:gd name="connsiteY51" fmla="*/ 294485 h 547879"/>
              <a:gd name="connsiteX52" fmla="*/ 188 w 547879"/>
              <a:gd name="connsiteY52" fmla="*/ 276728 h 547879"/>
              <a:gd name="connsiteX53" fmla="*/ 0 w 547879"/>
              <a:gd name="connsiteY53" fmla="*/ 273940 h 547879"/>
              <a:gd name="connsiteX54" fmla="*/ 17758 w 547879"/>
              <a:gd name="connsiteY54" fmla="*/ 253580 h 547879"/>
              <a:gd name="connsiteX55" fmla="*/ 20545 w 547879"/>
              <a:gd name="connsiteY55" fmla="*/ 253394 h 547879"/>
              <a:gd name="connsiteX56" fmla="*/ 82182 w 547879"/>
              <a:gd name="connsiteY56" fmla="*/ 253367 h 547879"/>
              <a:gd name="connsiteX57" fmla="*/ 82182 w 547879"/>
              <a:gd name="connsiteY57" fmla="*/ 205427 h 547879"/>
              <a:gd name="connsiteX58" fmla="*/ 20545 w 547879"/>
              <a:gd name="connsiteY58" fmla="*/ 205455 h 547879"/>
              <a:gd name="connsiteX59" fmla="*/ 188 w 547879"/>
              <a:gd name="connsiteY59" fmla="*/ 187697 h 547879"/>
              <a:gd name="connsiteX60" fmla="*/ 0 w 547879"/>
              <a:gd name="connsiteY60" fmla="*/ 184909 h 547879"/>
              <a:gd name="connsiteX61" fmla="*/ 17758 w 547879"/>
              <a:gd name="connsiteY61" fmla="*/ 164551 h 547879"/>
              <a:gd name="connsiteX62" fmla="*/ 20545 w 547879"/>
              <a:gd name="connsiteY62" fmla="*/ 164364 h 547879"/>
              <a:gd name="connsiteX63" fmla="*/ 84242 w 547879"/>
              <a:gd name="connsiteY63" fmla="*/ 164337 h 547879"/>
              <a:gd name="connsiteX64" fmla="*/ 164376 w 547879"/>
              <a:gd name="connsiteY64" fmla="*/ 84234 h 547879"/>
              <a:gd name="connsiteX65" fmla="*/ 164364 w 547879"/>
              <a:gd name="connsiteY65" fmla="*/ 20545 h 547879"/>
              <a:gd name="connsiteX66" fmla="*/ 184909 w 547879"/>
              <a:gd name="connsiteY66" fmla="*/ 0 h 547879"/>
              <a:gd name="connsiteX67" fmla="*/ 205267 w 547879"/>
              <a:gd name="connsiteY67" fmla="*/ 17758 h 547879"/>
              <a:gd name="connsiteX68" fmla="*/ 205455 w 547879"/>
              <a:gd name="connsiteY68" fmla="*/ 20545 h 547879"/>
              <a:gd name="connsiteX69" fmla="*/ 205455 w 547879"/>
              <a:gd name="connsiteY69" fmla="*/ 82154 h 547879"/>
              <a:gd name="connsiteX70" fmla="*/ 253367 w 547879"/>
              <a:gd name="connsiteY70" fmla="*/ 82154 h 547879"/>
              <a:gd name="connsiteX71" fmla="*/ 253394 w 547879"/>
              <a:gd name="connsiteY71" fmla="*/ 20545 h 547879"/>
              <a:gd name="connsiteX72" fmla="*/ 271151 w 547879"/>
              <a:gd name="connsiteY72" fmla="*/ 188 h 547879"/>
              <a:gd name="connsiteX73" fmla="*/ 273940 w 547879"/>
              <a:gd name="connsiteY73" fmla="*/ 0 h 547879"/>
              <a:gd name="connsiteX74" fmla="*/ 294299 w 547879"/>
              <a:gd name="connsiteY74" fmla="*/ 17758 h 547879"/>
              <a:gd name="connsiteX75" fmla="*/ 294485 w 547879"/>
              <a:gd name="connsiteY75" fmla="*/ 20545 h 547879"/>
              <a:gd name="connsiteX76" fmla="*/ 294458 w 547879"/>
              <a:gd name="connsiteY76" fmla="*/ 82154 h 547879"/>
              <a:gd name="connsiteX77" fmla="*/ 342424 w 547879"/>
              <a:gd name="connsiteY77" fmla="*/ 82154 h 547879"/>
              <a:gd name="connsiteX78" fmla="*/ 342424 w 547879"/>
              <a:gd name="connsiteY78" fmla="*/ 20545 h 547879"/>
              <a:gd name="connsiteX79" fmla="*/ 357508 w 547879"/>
              <a:gd name="connsiteY79" fmla="*/ 734 h 547879"/>
              <a:gd name="connsiteX80" fmla="*/ 360181 w 547879"/>
              <a:gd name="connsiteY80" fmla="*/ 188 h 547879"/>
              <a:gd name="connsiteX81" fmla="*/ 362970 w 547879"/>
              <a:gd name="connsiteY81" fmla="*/ 0 h 547879"/>
              <a:gd name="connsiteX82" fmla="*/ 362970 w 547879"/>
              <a:gd name="connsiteY82" fmla="*/ 123273 h 547879"/>
              <a:gd name="connsiteX83" fmla="*/ 184909 w 547879"/>
              <a:gd name="connsiteY83" fmla="*/ 123273 h 547879"/>
              <a:gd name="connsiteX84" fmla="*/ 123273 w 547879"/>
              <a:gd name="connsiteY84" fmla="*/ 184909 h 547879"/>
              <a:gd name="connsiteX85" fmla="*/ 123273 w 547879"/>
              <a:gd name="connsiteY85" fmla="*/ 362970 h 547879"/>
              <a:gd name="connsiteX86" fmla="*/ 184909 w 547879"/>
              <a:gd name="connsiteY86" fmla="*/ 424606 h 547879"/>
              <a:gd name="connsiteX87" fmla="*/ 362970 w 547879"/>
              <a:gd name="connsiteY87" fmla="*/ 424606 h 547879"/>
              <a:gd name="connsiteX88" fmla="*/ 424606 w 547879"/>
              <a:gd name="connsiteY88" fmla="*/ 362970 h 547879"/>
              <a:gd name="connsiteX89" fmla="*/ 424606 w 547879"/>
              <a:gd name="connsiteY89" fmla="*/ 184909 h 547879"/>
              <a:gd name="connsiteX90" fmla="*/ 362970 w 547879"/>
              <a:gd name="connsiteY90" fmla="*/ 123273 h 547879"/>
              <a:gd name="connsiteX91" fmla="*/ 274074 w 547879"/>
              <a:gd name="connsiteY91" fmla="*/ 191893 h 547879"/>
              <a:gd name="connsiteX92" fmla="*/ 356256 w 547879"/>
              <a:gd name="connsiteY92" fmla="*/ 274074 h 547879"/>
              <a:gd name="connsiteX93" fmla="*/ 274074 w 547879"/>
              <a:gd name="connsiteY93" fmla="*/ 356256 h 547879"/>
              <a:gd name="connsiteX94" fmla="*/ 191893 w 547879"/>
              <a:gd name="connsiteY94" fmla="*/ 274074 h 547879"/>
              <a:gd name="connsiteX95" fmla="*/ 274074 w 547879"/>
              <a:gd name="connsiteY95" fmla="*/ 191893 h 547879"/>
              <a:gd name="connsiteX96" fmla="*/ 274074 w 547879"/>
              <a:gd name="connsiteY96" fmla="*/ 232983 h 547879"/>
              <a:gd name="connsiteX97" fmla="*/ 232983 w 547879"/>
              <a:gd name="connsiteY97" fmla="*/ 274074 h 547879"/>
              <a:gd name="connsiteX98" fmla="*/ 274074 w 547879"/>
              <a:gd name="connsiteY98" fmla="*/ 315165 h 547879"/>
              <a:gd name="connsiteX99" fmla="*/ 315165 w 547879"/>
              <a:gd name="connsiteY99" fmla="*/ 274074 h 547879"/>
              <a:gd name="connsiteX100" fmla="*/ 274074 w 547879"/>
              <a:gd name="connsiteY100" fmla="*/ 232983 h 54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547879" h="547879">
                <a:moveTo>
                  <a:pt x="362970" y="0"/>
                </a:moveTo>
                <a:cubicBezTo>
                  <a:pt x="373371" y="0"/>
                  <a:pt x="381968" y="7729"/>
                  <a:pt x="383329" y="17758"/>
                </a:cubicBezTo>
                <a:lnTo>
                  <a:pt x="383515" y="20545"/>
                </a:lnTo>
                <a:lnTo>
                  <a:pt x="383529" y="84240"/>
                </a:lnTo>
                <a:cubicBezTo>
                  <a:pt x="423776" y="92415"/>
                  <a:pt x="455477" y="124120"/>
                  <a:pt x="463643" y="164369"/>
                </a:cubicBezTo>
                <a:lnTo>
                  <a:pt x="527334" y="164364"/>
                </a:lnTo>
                <a:cubicBezTo>
                  <a:pt x="538680" y="164364"/>
                  <a:pt x="547879" y="173562"/>
                  <a:pt x="547879" y="184909"/>
                </a:cubicBezTo>
                <a:cubicBezTo>
                  <a:pt x="547879" y="195311"/>
                  <a:pt x="540149" y="203907"/>
                  <a:pt x="530122" y="205267"/>
                </a:cubicBezTo>
                <a:lnTo>
                  <a:pt x="527334" y="205455"/>
                </a:lnTo>
                <a:lnTo>
                  <a:pt x="465697" y="205455"/>
                </a:lnTo>
                <a:lnTo>
                  <a:pt x="465697" y="253394"/>
                </a:lnTo>
                <a:lnTo>
                  <a:pt x="527334" y="253394"/>
                </a:lnTo>
                <a:cubicBezTo>
                  <a:pt x="537735" y="253394"/>
                  <a:pt x="546331" y="261125"/>
                  <a:pt x="547693" y="271151"/>
                </a:cubicBezTo>
                <a:lnTo>
                  <a:pt x="547879" y="273940"/>
                </a:lnTo>
                <a:cubicBezTo>
                  <a:pt x="547879" y="284341"/>
                  <a:pt x="540149" y="292937"/>
                  <a:pt x="530122" y="294299"/>
                </a:cubicBezTo>
                <a:lnTo>
                  <a:pt x="527334" y="294485"/>
                </a:lnTo>
                <a:lnTo>
                  <a:pt x="465697" y="294485"/>
                </a:lnTo>
                <a:lnTo>
                  <a:pt x="465697" y="342424"/>
                </a:lnTo>
                <a:lnTo>
                  <a:pt x="527334" y="342424"/>
                </a:lnTo>
                <a:cubicBezTo>
                  <a:pt x="537735" y="342424"/>
                  <a:pt x="546331" y="350155"/>
                  <a:pt x="547693" y="360181"/>
                </a:cubicBezTo>
                <a:lnTo>
                  <a:pt x="547879" y="362970"/>
                </a:lnTo>
                <a:cubicBezTo>
                  <a:pt x="547879" y="373371"/>
                  <a:pt x="540149" y="381968"/>
                  <a:pt x="530122" y="383329"/>
                </a:cubicBezTo>
                <a:lnTo>
                  <a:pt x="527334" y="383515"/>
                </a:lnTo>
                <a:lnTo>
                  <a:pt x="463637" y="383537"/>
                </a:lnTo>
                <a:cubicBezTo>
                  <a:pt x="455460" y="423774"/>
                  <a:pt x="423768" y="455466"/>
                  <a:pt x="383529" y="463640"/>
                </a:cubicBezTo>
                <a:lnTo>
                  <a:pt x="383515" y="527334"/>
                </a:lnTo>
                <a:cubicBezTo>
                  <a:pt x="383515" y="538680"/>
                  <a:pt x="374317" y="547879"/>
                  <a:pt x="362970" y="547879"/>
                </a:cubicBezTo>
                <a:cubicBezTo>
                  <a:pt x="352568" y="547879"/>
                  <a:pt x="343972" y="540149"/>
                  <a:pt x="342611" y="530122"/>
                </a:cubicBezTo>
                <a:lnTo>
                  <a:pt x="342424" y="527334"/>
                </a:lnTo>
                <a:lnTo>
                  <a:pt x="342424" y="465670"/>
                </a:lnTo>
                <a:lnTo>
                  <a:pt x="294458" y="465670"/>
                </a:lnTo>
                <a:lnTo>
                  <a:pt x="294485" y="527334"/>
                </a:lnTo>
                <a:cubicBezTo>
                  <a:pt x="294485" y="537735"/>
                  <a:pt x="286754" y="546331"/>
                  <a:pt x="276728" y="547693"/>
                </a:cubicBezTo>
                <a:lnTo>
                  <a:pt x="273940" y="547879"/>
                </a:lnTo>
                <a:cubicBezTo>
                  <a:pt x="263538" y="547879"/>
                  <a:pt x="254942" y="540149"/>
                  <a:pt x="253580" y="530122"/>
                </a:cubicBezTo>
                <a:lnTo>
                  <a:pt x="253394" y="527334"/>
                </a:lnTo>
                <a:lnTo>
                  <a:pt x="253367" y="465670"/>
                </a:lnTo>
                <a:lnTo>
                  <a:pt x="205455" y="465670"/>
                </a:lnTo>
                <a:lnTo>
                  <a:pt x="205455" y="527334"/>
                </a:lnTo>
                <a:cubicBezTo>
                  <a:pt x="205455" y="537735"/>
                  <a:pt x="197725" y="546331"/>
                  <a:pt x="187697" y="547693"/>
                </a:cubicBezTo>
                <a:lnTo>
                  <a:pt x="184909" y="547879"/>
                </a:lnTo>
                <a:cubicBezTo>
                  <a:pt x="174508" y="547879"/>
                  <a:pt x="165912" y="540149"/>
                  <a:pt x="164551" y="530122"/>
                </a:cubicBezTo>
                <a:lnTo>
                  <a:pt x="164364" y="527334"/>
                </a:lnTo>
                <a:lnTo>
                  <a:pt x="164376" y="463646"/>
                </a:lnTo>
                <a:cubicBezTo>
                  <a:pt x="124119" y="455479"/>
                  <a:pt x="92408" y="423771"/>
                  <a:pt x="84237" y="383515"/>
                </a:cubicBezTo>
                <a:lnTo>
                  <a:pt x="20545" y="383515"/>
                </a:lnTo>
                <a:cubicBezTo>
                  <a:pt x="9199" y="383515"/>
                  <a:pt x="0" y="374317"/>
                  <a:pt x="0" y="362970"/>
                </a:cubicBezTo>
                <a:cubicBezTo>
                  <a:pt x="0" y="352568"/>
                  <a:pt x="7729" y="343972"/>
                  <a:pt x="17758" y="342611"/>
                </a:cubicBezTo>
                <a:lnTo>
                  <a:pt x="20545" y="342424"/>
                </a:lnTo>
                <a:lnTo>
                  <a:pt x="82182" y="342397"/>
                </a:lnTo>
                <a:lnTo>
                  <a:pt x="82182" y="294458"/>
                </a:lnTo>
                <a:lnTo>
                  <a:pt x="20545" y="294485"/>
                </a:lnTo>
                <a:cubicBezTo>
                  <a:pt x="10144" y="294485"/>
                  <a:pt x="1548" y="286754"/>
                  <a:pt x="188" y="276728"/>
                </a:cubicBezTo>
                <a:lnTo>
                  <a:pt x="0" y="273940"/>
                </a:lnTo>
                <a:cubicBezTo>
                  <a:pt x="0" y="263538"/>
                  <a:pt x="7729" y="254942"/>
                  <a:pt x="17758" y="253580"/>
                </a:cubicBezTo>
                <a:lnTo>
                  <a:pt x="20545" y="253394"/>
                </a:lnTo>
                <a:lnTo>
                  <a:pt x="82182" y="253367"/>
                </a:lnTo>
                <a:lnTo>
                  <a:pt x="82182" y="205427"/>
                </a:lnTo>
                <a:lnTo>
                  <a:pt x="20545" y="205455"/>
                </a:lnTo>
                <a:cubicBezTo>
                  <a:pt x="10144" y="205455"/>
                  <a:pt x="1548" y="197725"/>
                  <a:pt x="188" y="187697"/>
                </a:cubicBezTo>
                <a:lnTo>
                  <a:pt x="0" y="184909"/>
                </a:lnTo>
                <a:cubicBezTo>
                  <a:pt x="0" y="174508"/>
                  <a:pt x="7729" y="165912"/>
                  <a:pt x="17758" y="164551"/>
                </a:cubicBezTo>
                <a:lnTo>
                  <a:pt x="20545" y="164364"/>
                </a:lnTo>
                <a:lnTo>
                  <a:pt x="84242" y="164337"/>
                </a:lnTo>
                <a:cubicBezTo>
                  <a:pt x="92422" y="124095"/>
                  <a:pt x="124128" y="92399"/>
                  <a:pt x="164376" y="84234"/>
                </a:cubicBezTo>
                <a:lnTo>
                  <a:pt x="164364" y="20545"/>
                </a:lnTo>
                <a:cubicBezTo>
                  <a:pt x="164364" y="9199"/>
                  <a:pt x="173562" y="0"/>
                  <a:pt x="184909" y="0"/>
                </a:cubicBezTo>
                <a:cubicBezTo>
                  <a:pt x="195311" y="0"/>
                  <a:pt x="203907" y="7729"/>
                  <a:pt x="205267" y="17758"/>
                </a:cubicBezTo>
                <a:lnTo>
                  <a:pt x="205455" y="20545"/>
                </a:lnTo>
                <a:lnTo>
                  <a:pt x="205455" y="82154"/>
                </a:lnTo>
                <a:lnTo>
                  <a:pt x="253367" y="82154"/>
                </a:lnTo>
                <a:lnTo>
                  <a:pt x="253394" y="20545"/>
                </a:lnTo>
                <a:cubicBezTo>
                  <a:pt x="253394" y="10144"/>
                  <a:pt x="261125" y="1548"/>
                  <a:pt x="271151" y="188"/>
                </a:cubicBezTo>
                <a:lnTo>
                  <a:pt x="273940" y="0"/>
                </a:lnTo>
                <a:cubicBezTo>
                  <a:pt x="284341" y="0"/>
                  <a:pt x="292937" y="7729"/>
                  <a:pt x="294299" y="17758"/>
                </a:cubicBezTo>
                <a:lnTo>
                  <a:pt x="294485" y="20545"/>
                </a:lnTo>
                <a:lnTo>
                  <a:pt x="294458" y="82154"/>
                </a:lnTo>
                <a:lnTo>
                  <a:pt x="342424" y="82154"/>
                </a:lnTo>
                <a:lnTo>
                  <a:pt x="342424" y="20545"/>
                </a:lnTo>
                <a:cubicBezTo>
                  <a:pt x="342424" y="11090"/>
                  <a:pt x="348813" y="3126"/>
                  <a:pt x="357508" y="734"/>
                </a:cubicBezTo>
                <a:lnTo>
                  <a:pt x="360181" y="188"/>
                </a:lnTo>
                <a:lnTo>
                  <a:pt x="362970" y="0"/>
                </a:lnTo>
                <a:close/>
                <a:moveTo>
                  <a:pt x="362970" y="123273"/>
                </a:moveTo>
                <a:lnTo>
                  <a:pt x="184909" y="123273"/>
                </a:lnTo>
                <a:cubicBezTo>
                  <a:pt x="150868" y="123273"/>
                  <a:pt x="123273" y="150868"/>
                  <a:pt x="123273" y="184909"/>
                </a:cubicBezTo>
                <a:lnTo>
                  <a:pt x="123273" y="362970"/>
                </a:lnTo>
                <a:cubicBezTo>
                  <a:pt x="123273" y="397010"/>
                  <a:pt x="150868" y="424606"/>
                  <a:pt x="184909" y="424606"/>
                </a:cubicBezTo>
                <a:lnTo>
                  <a:pt x="362970" y="424606"/>
                </a:lnTo>
                <a:cubicBezTo>
                  <a:pt x="397010" y="424606"/>
                  <a:pt x="424606" y="397010"/>
                  <a:pt x="424606" y="362970"/>
                </a:cubicBezTo>
                <a:lnTo>
                  <a:pt x="424606" y="184909"/>
                </a:lnTo>
                <a:cubicBezTo>
                  <a:pt x="424606" y="150868"/>
                  <a:pt x="397010" y="123273"/>
                  <a:pt x="362970" y="123273"/>
                </a:cubicBezTo>
                <a:close/>
                <a:moveTo>
                  <a:pt x="274074" y="191893"/>
                </a:moveTo>
                <a:cubicBezTo>
                  <a:pt x="319463" y="191893"/>
                  <a:pt x="356256" y="228688"/>
                  <a:pt x="356256" y="274074"/>
                </a:cubicBezTo>
                <a:cubicBezTo>
                  <a:pt x="356256" y="319463"/>
                  <a:pt x="319463" y="356256"/>
                  <a:pt x="274074" y="356256"/>
                </a:cubicBezTo>
                <a:cubicBezTo>
                  <a:pt x="228688" y="356256"/>
                  <a:pt x="191893" y="319463"/>
                  <a:pt x="191893" y="274074"/>
                </a:cubicBezTo>
                <a:cubicBezTo>
                  <a:pt x="191893" y="228688"/>
                  <a:pt x="228688" y="191893"/>
                  <a:pt x="274074" y="191893"/>
                </a:cubicBezTo>
                <a:close/>
                <a:moveTo>
                  <a:pt x="274074" y="232983"/>
                </a:moveTo>
                <a:cubicBezTo>
                  <a:pt x="251381" y="232983"/>
                  <a:pt x="232983" y="251381"/>
                  <a:pt x="232983" y="274074"/>
                </a:cubicBezTo>
                <a:cubicBezTo>
                  <a:pt x="232983" y="296770"/>
                  <a:pt x="251381" y="315165"/>
                  <a:pt x="274074" y="315165"/>
                </a:cubicBezTo>
                <a:cubicBezTo>
                  <a:pt x="296770" y="315165"/>
                  <a:pt x="315165" y="296770"/>
                  <a:pt x="315165" y="274074"/>
                </a:cubicBezTo>
                <a:cubicBezTo>
                  <a:pt x="315165" y="251381"/>
                  <a:pt x="296770" y="232983"/>
                  <a:pt x="274074" y="232983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64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B29EF-C60C-14A1-271F-73F48308D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226" y="2598004"/>
            <a:ext cx="11297924" cy="1661993"/>
          </a:xfrm>
        </p:spPr>
        <p:txBody>
          <a:bodyPr/>
          <a:lstStyle/>
          <a:p>
            <a:r>
              <a:rPr lang="en-US" dirty="0"/>
              <a:t>Improving local error handling</a:t>
            </a:r>
          </a:p>
        </p:txBody>
      </p:sp>
    </p:spTree>
    <p:extLst>
      <p:ext uri="{BB962C8B-B14F-4D97-AF65-F5344CB8AC3E}">
        <p14:creationId xmlns:p14="http://schemas.microsoft.com/office/powerpoint/2010/main" val="3090309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E8B6D-DD87-361B-5AEF-B19061EB0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Let’s get started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9C634-2ED0-B897-5D1B-5E77462653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2684" y="4115908"/>
            <a:ext cx="5452803" cy="276999"/>
          </a:xfrm>
        </p:spPr>
        <p:txBody>
          <a:bodyPr/>
          <a:lstStyle/>
          <a:p>
            <a:r>
              <a:rPr lang="en-US" dirty="0"/>
              <a:t>Raygun &amp; .NET Aspire</a:t>
            </a:r>
          </a:p>
        </p:txBody>
      </p:sp>
      <p:sp>
        <p:nvSpPr>
          <p:cNvPr id="5" name="Graphic 127" descr="Flash&#10;Keyword: fluent-icon;&#10;Metaphor: lightning, flash, bolt, power, ai;&#10;&#10;Used in flash scenarios for cameras &amp; in general intelligence for processes (AI).">
            <a:extLst>
              <a:ext uri="{FF2B5EF4-FFF2-40B4-BE49-F238E27FC236}">
                <a16:creationId xmlns:a16="http://schemas.microsoft.com/office/drawing/2014/main" id="{09E68BF8-D492-3EC0-9E3A-052603928653}"/>
              </a:ext>
            </a:extLst>
          </p:cNvPr>
          <p:cNvSpPr/>
          <p:nvPr/>
        </p:nvSpPr>
        <p:spPr>
          <a:xfrm>
            <a:off x="1141632" y="1056910"/>
            <a:ext cx="457841" cy="563614"/>
          </a:xfrm>
          <a:custGeom>
            <a:avLst/>
            <a:gdLst>
              <a:gd name="connsiteX0" fmla="*/ 103500 w 457841"/>
              <a:gd name="connsiteY0" fmla="*/ 19998 h 563614"/>
              <a:gd name="connsiteX1" fmla="*/ 132693 w 457841"/>
              <a:gd name="connsiteY1" fmla="*/ 0 h 563614"/>
              <a:gd name="connsiteX2" fmla="*/ 332636 w 457841"/>
              <a:gd name="connsiteY2" fmla="*/ 0 h 563614"/>
              <a:gd name="connsiteX3" fmla="*/ 362029 w 457841"/>
              <a:gd name="connsiteY3" fmla="*/ 42085 h 563614"/>
              <a:gd name="connsiteX4" fmla="*/ 312889 w 457841"/>
              <a:gd name="connsiteY4" fmla="*/ 176104 h 563614"/>
              <a:gd name="connsiteX5" fmla="*/ 426471 w 457841"/>
              <a:gd name="connsiteY5" fmla="*/ 176104 h 563614"/>
              <a:gd name="connsiteX6" fmla="*/ 448940 w 457841"/>
              <a:gd name="connsiteY6" fmla="*/ 229212 h 563614"/>
              <a:gd name="connsiteX7" fmla="*/ 135855 w 457841"/>
              <a:gd name="connsiteY7" fmla="*/ 551865 h 563614"/>
              <a:gd name="connsiteX8" fmla="*/ 71213 w 457841"/>
              <a:gd name="connsiteY8" fmla="*/ 517070 h 563614"/>
              <a:gd name="connsiteX9" fmla="*/ 110194 w 457841"/>
              <a:gd name="connsiteY9" fmla="*/ 340468 h 563614"/>
              <a:gd name="connsiteX10" fmla="*/ 45047 w 457841"/>
              <a:gd name="connsiteY10" fmla="*/ 340468 h 563614"/>
              <a:gd name="connsiteX11" fmla="*/ 3082 w 457841"/>
              <a:gd name="connsiteY11" fmla="*/ 279205 h 563614"/>
              <a:gd name="connsiteX12" fmla="*/ 103500 w 457841"/>
              <a:gd name="connsiteY12" fmla="*/ 19998 h 563614"/>
              <a:gd name="connsiteX13" fmla="*/ 135374 w 457841"/>
              <a:gd name="connsiteY13" fmla="*/ 35221 h 563614"/>
              <a:gd name="connsiteX14" fmla="*/ 35924 w 457841"/>
              <a:gd name="connsiteY14" fmla="*/ 291929 h 563614"/>
              <a:gd name="connsiteX15" fmla="*/ 45047 w 457841"/>
              <a:gd name="connsiteY15" fmla="*/ 305247 h 563614"/>
              <a:gd name="connsiteX16" fmla="*/ 132116 w 457841"/>
              <a:gd name="connsiteY16" fmla="*/ 305247 h 563614"/>
              <a:gd name="connsiteX17" fmla="*/ 145846 w 457841"/>
              <a:gd name="connsiteY17" fmla="*/ 311829 h 563614"/>
              <a:gd name="connsiteX18" fmla="*/ 149312 w 457841"/>
              <a:gd name="connsiteY18" fmla="*/ 326654 h 563614"/>
              <a:gd name="connsiteX19" fmla="*/ 105606 w 457841"/>
              <a:gd name="connsiteY19" fmla="*/ 524663 h 563614"/>
              <a:gd name="connsiteX20" fmla="*/ 105697 w 457841"/>
              <a:gd name="connsiteY20" fmla="*/ 526551 h 563614"/>
              <a:gd name="connsiteX21" fmla="*/ 107081 w 457841"/>
              <a:gd name="connsiteY21" fmla="*/ 527880 h 563614"/>
              <a:gd name="connsiteX22" fmla="*/ 108953 w 457841"/>
              <a:gd name="connsiteY22" fmla="*/ 528303 h 563614"/>
              <a:gd name="connsiteX23" fmla="*/ 110579 w 457841"/>
              <a:gd name="connsiteY23" fmla="*/ 527338 h 563614"/>
              <a:gd name="connsiteX24" fmla="*/ 417222 w 457841"/>
              <a:gd name="connsiteY24" fmla="*/ 211325 h 563614"/>
              <a:gd name="connsiteX25" fmla="*/ 287675 w 457841"/>
              <a:gd name="connsiteY25" fmla="*/ 211325 h 563614"/>
              <a:gd name="connsiteX26" fmla="*/ 273237 w 457841"/>
              <a:gd name="connsiteY26" fmla="*/ 203799 h 563614"/>
              <a:gd name="connsiteX27" fmla="*/ 271140 w 457841"/>
              <a:gd name="connsiteY27" fmla="*/ 187652 h 563614"/>
              <a:gd name="connsiteX28" fmla="*/ 327033 w 457841"/>
              <a:gd name="connsiteY28" fmla="*/ 35221 h 563614"/>
              <a:gd name="connsiteX29" fmla="*/ 135374 w 457841"/>
              <a:gd name="connsiteY29" fmla="*/ 35221 h 563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457841" h="563614">
                <a:moveTo>
                  <a:pt x="103500" y="19998"/>
                </a:moveTo>
                <a:cubicBezTo>
                  <a:pt x="108170" y="7944"/>
                  <a:pt x="119767" y="0"/>
                  <a:pt x="132693" y="0"/>
                </a:cubicBezTo>
                <a:lnTo>
                  <a:pt x="332636" y="0"/>
                </a:lnTo>
                <a:cubicBezTo>
                  <a:pt x="354398" y="0"/>
                  <a:pt x="369521" y="21654"/>
                  <a:pt x="362029" y="42085"/>
                </a:cubicBezTo>
                <a:lnTo>
                  <a:pt x="312889" y="176104"/>
                </a:lnTo>
                <a:lnTo>
                  <a:pt x="426471" y="176104"/>
                </a:lnTo>
                <a:cubicBezTo>
                  <a:pt x="454138" y="176104"/>
                  <a:pt x="468205" y="209360"/>
                  <a:pt x="448940" y="229212"/>
                </a:cubicBezTo>
                <a:lnTo>
                  <a:pt x="135855" y="551865"/>
                </a:lnTo>
                <a:cubicBezTo>
                  <a:pt x="109083" y="579457"/>
                  <a:pt x="62927" y="554610"/>
                  <a:pt x="71213" y="517070"/>
                </a:cubicBezTo>
                <a:lnTo>
                  <a:pt x="110194" y="340468"/>
                </a:lnTo>
                <a:lnTo>
                  <a:pt x="45047" y="340468"/>
                </a:lnTo>
                <a:cubicBezTo>
                  <a:pt x="13417" y="340468"/>
                  <a:pt x="-8344" y="308699"/>
                  <a:pt x="3082" y="279205"/>
                </a:cubicBezTo>
                <a:lnTo>
                  <a:pt x="103500" y="19998"/>
                </a:lnTo>
                <a:close/>
                <a:moveTo>
                  <a:pt x="135374" y="35221"/>
                </a:moveTo>
                <a:lnTo>
                  <a:pt x="35924" y="291929"/>
                </a:lnTo>
                <a:cubicBezTo>
                  <a:pt x="33440" y="298341"/>
                  <a:pt x="38171" y="305247"/>
                  <a:pt x="45047" y="305247"/>
                </a:cubicBezTo>
                <a:lnTo>
                  <a:pt x="132116" y="305247"/>
                </a:lnTo>
                <a:cubicBezTo>
                  <a:pt x="137453" y="305247"/>
                  <a:pt x="142502" y="307668"/>
                  <a:pt x="145846" y="311829"/>
                </a:cubicBezTo>
                <a:cubicBezTo>
                  <a:pt x="149187" y="315989"/>
                  <a:pt x="150462" y="321442"/>
                  <a:pt x="149312" y="326654"/>
                </a:cubicBezTo>
                <a:lnTo>
                  <a:pt x="105606" y="524663"/>
                </a:lnTo>
                <a:cubicBezTo>
                  <a:pt x="105361" y="525774"/>
                  <a:pt x="105566" y="526286"/>
                  <a:pt x="105697" y="526551"/>
                </a:cubicBezTo>
                <a:cubicBezTo>
                  <a:pt x="105899" y="526955"/>
                  <a:pt x="106342" y="527481"/>
                  <a:pt x="107081" y="527880"/>
                </a:cubicBezTo>
                <a:cubicBezTo>
                  <a:pt x="107820" y="528277"/>
                  <a:pt x="108504" y="528357"/>
                  <a:pt x="108953" y="528303"/>
                </a:cubicBezTo>
                <a:cubicBezTo>
                  <a:pt x="109245" y="528267"/>
                  <a:pt x="109785" y="528157"/>
                  <a:pt x="110579" y="527338"/>
                </a:cubicBezTo>
                <a:lnTo>
                  <a:pt x="417222" y="211325"/>
                </a:lnTo>
                <a:lnTo>
                  <a:pt x="287675" y="211325"/>
                </a:lnTo>
                <a:cubicBezTo>
                  <a:pt x="281923" y="211325"/>
                  <a:pt x="276532" y="208514"/>
                  <a:pt x="273237" y="203799"/>
                </a:cubicBezTo>
                <a:cubicBezTo>
                  <a:pt x="269943" y="199082"/>
                  <a:pt x="269161" y="193052"/>
                  <a:pt x="271140" y="187652"/>
                </a:cubicBezTo>
                <a:lnTo>
                  <a:pt x="327033" y="35221"/>
                </a:lnTo>
                <a:lnTo>
                  <a:pt x="135374" y="35221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347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052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B29EF-C60C-14A1-271F-73F48308D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226" y="3013502"/>
            <a:ext cx="9144000" cy="830997"/>
          </a:xfrm>
        </p:spPr>
        <p:txBody>
          <a:bodyPr/>
          <a:lstStyle/>
          <a:p>
            <a:r>
              <a:rPr lang="en-US" dirty="0"/>
              <a:t>Getting to production</a:t>
            </a:r>
          </a:p>
        </p:txBody>
      </p:sp>
    </p:spTree>
    <p:extLst>
      <p:ext uri="{BB962C8B-B14F-4D97-AF65-F5344CB8AC3E}">
        <p14:creationId xmlns:p14="http://schemas.microsoft.com/office/powerpoint/2010/main" val="403118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E8B6D-DD87-361B-5AEF-B19061EB0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Real artists ship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9C634-2ED0-B897-5D1B-5E77462653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2684" y="4115908"/>
            <a:ext cx="5452803" cy="276999"/>
          </a:xfrm>
        </p:spPr>
        <p:txBody>
          <a:bodyPr/>
          <a:lstStyle/>
          <a:p>
            <a:r>
              <a:rPr lang="en-US" dirty="0"/>
              <a:t>Getting to Production</a:t>
            </a:r>
          </a:p>
        </p:txBody>
      </p:sp>
      <p:sp>
        <p:nvSpPr>
          <p:cNvPr id="5" name="Graphic 56" descr="Arrow Trending Up&#10;Keyword: fluent-icon;&#10;Metaphor: arrow, direction, growth, ascending;&#10;Direction: mirror;&#10;&#10;Used to indicate growth.">
            <a:extLst>
              <a:ext uri="{FF2B5EF4-FFF2-40B4-BE49-F238E27FC236}">
                <a16:creationId xmlns:a16="http://schemas.microsoft.com/office/drawing/2014/main" id="{C84849A3-A507-902E-B97F-51934E46EAEA}"/>
              </a:ext>
            </a:extLst>
          </p:cNvPr>
          <p:cNvSpPr/>
          <p:nvPr/>
        </p:nvSpPr>
        <p:spPr>
          <a:xfrm>
            <a:off x="1046214" y="1082250"/>
            <a:ext cx="547819" cy="383474"/>
          </a:xfrm>
          <a:custGeom>
            <a:avLst/>
            <a:gdLst>
              <a:gd name="connsiteX0" fmla="*/ 328758 w 547819"/>
              <a:gd name="connsiteY0" fmla="*/ 0 h 383474"/>
              <a:gd name="connsiteX1" fmla="*/ 520425 w 547819"/>
              <a:gd name="connsiteY1" fmla="*/ 0 h 383474"/>
              <a:gd name="connsiteX2" fmla="*/ 547636 w 547819"/>
              <a:gd name="connsiteY2" fmla="*/ 24199 h 383474"/>
              <a:gd name="connsiteX3" fmla="*/ 547819 w 547819"/>
              <a:gd name="connsiteY3" fmla="*/ 27394 h 383474"/>
              <a:gd name="connsiteX4" fmla="*/ 547819 w 547819"/>
              <a:gd name="connsiteY4" fmla="*/ 219152 h 383474"/>
              <a:gd name="connsiteX5" fmla="*/ 520425 w 547819"/>
              <a:gd name="connsiteY5" fmla="*/ 246546 h 383474"/>
              <a:gd name="connsiteX6" fmla="*/ 493215 w 547819"/>
              <a:gd name="connsiteY6" fmla="*/ 222346 h 383474"/>
              <a:gd name="connsiteX7" fmla="*/ 493031 w 547819"/>
              <a:gd name="connsiteY7" fmla="*/ 219152 h 383474"/>
              <a:gd name="connsiteX8" fmla="*/ 493009 w 547819"/>
              <a:gd name="connsiteY8" fmla="*/ 93523 h 383474"/>
              <a:gd name="connsiteX9" fmla="*/ 293250 w 547819"/>
              <a:gd name="connsiteY9" fmla="*/ 293310 h 383474"/>
              <a:gd name="connsiteX10" fmla="*/ 257106 w 547819"/>
              <a:gd name="connsiteY10" fmla="*/ 295603 h 383474"/>
              <a:gd name="connsiteX11" fmla="*/ 254526 w 547819"/>
              <a:gd name="connsiteY11" fmla="*/ 293326 h 383474"/>
              <a:gd name="connsiteX12" fmla="*/ 191629 w 547819"/>
              <a:gd name="connsiteY12" fmla="*/ 230539 h 383474"/>
              <a:gd name="connsiteX13" fmla="*/ 46768 w 547819"/>
              <a:gd name="connsiteY13" fmla="*/ 375448 h 383474"/>
              <a:gd name="connsiteX14" fmla="*/ 8027 w 547819"/>
              <a:gd name="connsiteY14" fmla="*/ 375453 h 383474"/>
              <a:gd name="connsiteX15" fmla="*/ 5742 w 547819"/>
              <a:gd name="connsiteY15" fmla="*/ 339293 h 383474"/>
              <a:gd name="connsiteX16" fmla="*/ 8021 w 547819"/>
              <a:gd name="connsiteY16" fmla="*/ 336713 h 383474"/>
              <a:gd name="connsiteX17" fmla="*/ 172236 w 547819"/>
              <a:gd name="connsiteY17" fmla="*/ 172445 h 383474"/>
              <a:gd name="connsiteX18" fmla="*/ 208382 w 547819"/>
              <a:gd name="connsiteY18" fmla="*/ 170149 h 383474"/>
              <a:gd name="connsiteX19" fmla="*/ 210963 w 547819"/>
              <a:gd name="connsiteY19" fmla="*/ 172426 h 383474"/>
              <a:gd name="connsiteX20" fmla="*/ 273863 w 547819"/>
              <a:gd name="connsiteY20" fmla="*/ 235215 h 383474"/>
              <a:gd name="connsiteX21" fmla="*/ 454247 w 547819"/>
              <a:gd name="connsiteY21" fmla="*/ 54788 h 383474"/>
              <a:gd name="connsiteX22" fmla="*/ 328758 w 547819"/>
              <a:gd name="connsiteY22" fmla="*/ 54788 h 383474"/>
              <a:gd name="connsiteX23" fmla="*/ 301547 w 547819"/>
              <a:gd name="connsiteY23" fmla="*/ 30589 h 383474"/>
              <a:gd name="connsiteX24" fmla="*/ 301364 w 547819"/>
              <a:gd name="connsiteY24" fmla="*/ 27394 h 383474"/>
              <a:gd name="connsiteX25" fmla="*/ 325561 w 547819"/>
              <a:gd name="connsiteY25" fmla="*/ 184 h 383474"/>
              <a:gd name="connsiteX26" fmla="*/ 328758 w 547819"/>
              <a:gd name="connsiteY26" fmla="*/ 0 h 383474"/>
              <a:gd name="connsiteX27" fmla="*/ 520425 w 547819"/>
              <a:gd name="connsiteY27" fmla="*/ 0 h 383474"/>
              <a:gd name="connsiteX28" fmla="*/ 328758 w 547819"/>
              <a:gd name="connsiteY28" fmla="*/ 0 h 38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47819" h="383474">
                <a:moveTo>
                  <a:pt x="328758" y="0"/>
                </a:moveTo>
                <a:lnTo>
                  <a:pt x="520425" y="0"/>
                </a:lnTo>
                <a:cubicBezTo>
                  <a:pt x="534473" y="0"/>
                  <a:pt x="546052" y="10575"/>
                  <a:pt x="547636" y="24199"/>
                </a:cubicBezTo>
                <a:lnTo>
                  <a:pt x="547819" y="27394"/>
                </a:lnTo>
                <a:lnTo>
                  <a:pt x="547819" y="219152"/>
                </a:lnTo>
                <a:cubicBezTo>
                  <a:pt x="547819" y="234281"/>
                  <a:pt x="535555" y="246546"/>
                  <a:pt x="520425" y="246546"/>
                </a:cubicBezTo>
                <a:cubicBezTo>
                  <a:pt x="506377" y="246546"/>
                  <a:pt x="494798" y="235972"/>
                  <a:pt x="493215" y="222346"/>
                </a:cubicBezTo>
                <a:lnTo>
                  <a:pt x="493031" y="219152"/>
                </a:lnTo>
                <a:lnTo>
                  <a:pt x="493009" y="93523"/>
                </a:lnTo>
                <a:lnTo>
                  <a:pt x="293250" y="293310"/>
                </a:lnTo>
                <a:cubicBezTo>
                  <a:pt x="283380" y="303180"/>
                  <a:pt x="267853" y="303944"/>
                  <a:pt x="257106" y="295603"/>
                </a:cubicBezTo>
                <a:lnTo>
                  <a:pt x="254526" y="293326"/>
                </a:lnTo>
                <a:lnTo>
                  <a:pt x="191629" y="230539"/>
                </a:lnTo>
                <a:lnTo>
                  <a:pt x="46768" y="375448"/>
                </a:lnTo>
                <a:cubicBezTo>
                  <a:pt x="36071" y="386148"/>
                  <a:pt x="18726" y="386151"/>
                  <a:pt x="8027" y="375453"/>
                </a:cubicBezTo>
                <a:cubicBezTo>
                  <a:pt x="-1850" y="365581"/>
                  <a:pt x="-2612" y="350043"/>
                  <a:pt x="5742" y="339293"/>
                </a:cubicBezTo>
                <a:lnTo>
                  <a:pt x="8021" y="336713"/>
                </a:lnTo>
                <a:lnTo>
                  <a:pt x="172236" y="172445"/>
                </a:lnTo>
                <a:cubicBezTo>
                  <a:pt x="182104" y="162572"/>
                  <a:pt x="197634" y="161805"/>
                  <a:pt x="208382" y="170149"/>
                </a:cubicBezTo>
                <a:lnTo>
                  <a:pt x="210963" y="172426"/>
                </a:lnTo>
                <a:lnTo>
                  <a:pt x="273863" y="235215"/>
                </a:lnTo>
                <a:lnTo>
                  <a:pt x="454247" y="54788"/>
                </a:lnTo>
                <a:lnTo>
                  <a:pt x="328758" y="54788"/>
                </a:lnTo>
                <a:cubicBezTo>
                  <a:pt x="314707" y="54788"/>
                  <a:pt x="303131" y="44213"/>
                  <a:pt x="301547" y="30589"/>
                </a:cubicBezTo>
                <a:lnTo>
                  <a:pt x="301364" y="27394"/>
                </a:lnTo>
                <a:cubicBezTo>
                  <a:pt x="301364" y="13345"/>
                  <a:pt x="311938" y="1767"/>
                  <a:pt x="325561" y="184"/>
                </a:cubicBezTo>
                <a:lnTo>
                  <a:pt x="328758" y="0"/>
                </a:lnTo>
                <a:lnTo>
                  <a:pt x="520425" y="0"/>
                </a:lnTo>
                <a:lnTo>
                  <a:pt x="328758" y="0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B29EF-C60C-14A1-271F-73F48308D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226" y="3013502"/>
            <a:ext cx="9144000" cy="830997"/>
          </a:xfrm>
        </p:spPr>
        <p:txBody>
          <a:bodyPr/>
          <a:lstStyle/>
          <a:p>
            <a:r>
              <a:rPr lang="en-US" dirty="0"/>
              <a:t>Local LLM’s for faster fixes</a:t>
            </a:r>
          </a:p>
        </p:txBody>
      </p:sp>
    </p:spTree>
    <p:extLst>
      <p:ext uri="{BB962C8B-B14F-4D97-AF65-F5344CB8AC3E}">
        <p14:creationId xmlns:p14="http://schemas.microsoft.com/office/powerpoint/2010/main" val="190707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zure 2023 Template">
  <a:themeElements>
    <a:clrScheme name="Custom 20">
      <a:dk1>
        <a:srgbClr val="333333"/>
      </a:dk1>
      <a:lt1>
        <a:srgbClr val="FFFFFF"/>
      </a:lt1>
      <a:dk2>
        <a:srgbClr val="190449"/>
      </a:dk2>
      <a:lt2>
        <a:srgbClr val="FAFAFA"/>
      </a:lt2>
      <a:accent1>
        <a:srgbClr val="4F2BD3"/>
      </a:accent1>
      <a:accent2>
        <a:srgbClr val="E566CC"/>
      </a:accent2>
      <a:accent3>
        <a:srgbClr val="FA94A1"/>
      </a:accent3>
      <a:accent4>
        <a:srgbClr val="29C2D0"/>
      </a:accent4>
      <a:accent5>
        <a:srgbClr val="D502AA"/>
      </a:accent5>
      <a:accent6>
        <a:srgbClr val="0B6BFF"/>
      </a:accent6>
      <a:hlink>
        <a:srgbClr val="502AD4"/>
      </a:hlink>
      <a:folHlink>
        <a:srgbClr val="D502AA"/>
      </a:folHlink>
    </a:clrScheme>
    <a:fontScheme name="Custom 4">
      <a:majorFont>
        <a:latin typeface="Segoe Sans Text Semibold"/>
        <a:ea typeface=""/>
        <a:cs typeface=""/>
      </a:majorFont>
      <a:minorFont>
        <a:latin typeface="Segoe Sans Tex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solidFill>
              <a:srgbClr val="FFFFFF"/>
            </a:soli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/>
        </a:defPPr>
      </a:lstStyle>
    </a:txDef>
  </a:objectDefaults>
  <a:extraClrSchemeLst/>
  <a:custClrLst>
    <a:custClr name="Light Brown">
      <a:srgbClr val="E1D3C7"/>
    </a:custClr>
    <a:custClr name="Light Yellow">
      <a:srgbClr val="FFE399"/>
    </a:custClr>
    <a:custClr name="Light Orange">
      <a:srgbClr val="FFA38B"/>
    </a:custClr>
    <a:custClr name="Light Red">
      <a:srgbClr val="FFB3BB"/>
    </a:custClr>
    <a:custClr name="Light Magenta">
      <a:srgbClr val="D59ED7"/>
    </a:custClr>
    <a:custClr name="Light Purple">
      <a:srgbClr val="C5B4E3"/>
    </a:custClr>
    <a:custClr name="Light Blue">
      <a:srgbClr val="8DC8E8"/>
    </a:custClr>
    <a:custClr name="Light Teal">
      <a:srgbClr val="B9DCD2"/>
    </a:custClr>
    <a:custClr name="Light Green">
      <a:srgbClr val="D4EC8E"/>
    </a:custClr>
    <a:custClr name="Blue Black">
      <a:srgbClr val="091F2C"/>
    </a:custClr>
    <a:custClr name="Brown">
      <a:srgbClr val="BF9474"/>
    </a:custClr>
    <a:custClr name="Yellow">
      <a:srgbClr val="FFB900"/>
    </a:custClr>
    <a:custClr name="Orange">
      <a:srgbClr val="FF5C39"/>
    </a:custClr>
    <a:custClr name="Red">
      <a:srgbClr val="F4364C"/>
    </a:custClr>
    <a:custClr name="Magenta">
      <a:srgbClr val="C03BC4"/>
    </a:custClr>
    <a:custClr name="Purple">
      <a:srgbClr val="8661C5"/>
    </a:custClr>
    <a:custClr name="Blue">
      <a:srgbClr val="0078D4"/>
    </a:custClr>
    <a:custClr name="Teal">
      <a:srgbClr val="49C5B1"/>
    </a:custClr>
    <a:custClr name="Green">
      <a:srgbClr val="8DE971"/>
    </a:custClr>
    <a:custClr name="Rich Black">
      <a:srgbClr val="000000"/>
    </a:custClr>
    <a:custClr name="Dark Brown">
      <a:srgbClr val="5C4738"/>
    </a:custClr>
    <a:custClr name="Dark Yellow">
      <a:srgbClr val="7F5A1A"/>
    </a:custClr>
    <a:custClr name="Dark Orange">
      <a:srgbClr val="73391D"/>
    </a:custClr>
    <a:custClr name="Dark Red">
      <a:srgbClr val="73262F"/>
    </a:custClr>
    <a:custClr name="Dark Magenta">
      <a:srgbClr val="702573"/>
    </a:custClr>
    <a:custClr name="Dark Purple">
      <a:srgbClr val="463668"/>
    </a:custClr>
    <a:custClr name="Dark Blue">
      <a:srgbClr val="2A446F"/>
    </a:custClr>
    <a:custClr name="Dark Teal">
      <a:srgbClr val="225B62"/>
    </a:custClr>
    <a:custClr name="Dark Green">
      <a:srgbClr val="07641D"/>
    </a:custClr>
    <a:custClr name="Brown Black">
      <a:srgbClr val="291817"/>
    </a:custClr>
    <a:custClr name="Pure White">
      <a:srgbClr val="FFFFFF"/>
    </a:custClr>
    <a:custClr name="Off White">
      <a:srgbClr val="F4F3F5"/>
    </a:custClr>
    <a:custClr name="Warm White">
      <a:srgbClr val="FFF8F3"/>
    </a:custClr>
    <a:custClr name="Warm Light Gray">
      <a:srgbClr val="E8E6DF"/>
    </a:custClr>
    <a:custClr name="Mid Gray">
      <a:srgbClr val="D7D2CB"/>
    </a:custClr>
    <a:custClr name="Warm Gray">
      <a:srgbClr val="8C8279"/>
    </a:custClr>
    <a:custClr name="Light Gray">
      <a:srgbClr val="D9D9D6"/>
    </a:custClr>
    <a:custClr name="Cool Gray">
      <a:srgbClr val="B1B3B3"/>
    </a:custClr>
    <a:custClr name="Dark Gray">
      <a:srgbClr val="454142"/>
    </a:custClr>
    <a:custClr name="Pure White">
      <a:srgbClr val="FFFFFF"/>
    </a:custClr>
    <a:custClr name="Blank">
      <a:srgbClr val="F0F0F0"/>
    </a:custClr>
    <a:custClr name="Blank">
      <a:srgbClr val="F0F0F0"/>
    </a:custClr>
    <a:custClr name="Blank">
      <a:srgbClr val="F0F0F0"/>
    </a:custClr>
    <a:custClr name="Blank">
      <a:srgbClr val="F0F0F0"/>
    </a:custClr>
    <a:custClr name="Blank">
      <a:srgbClr val="F0F0F0"/>
    </a:custClr>
    <a:custClr name="Blank">
      <a:srgbClr val="F0F0F0"/>
    </a:custClr>
    <a:custClr name="Blank">
      <a:srgbClr val="F0F0F0"/>
    </a:custClr>
    <a:custClr name="Blank">
      <a:srgbClr val="F0F0F0"/>
    </a:custClr>
  </a:custClrLst>
  <a:extLst>
    <a:ext uri="{05A4C25C-085E-4340-85A3-A5531E510DB2}">
      <thm15:themeFamily xmlns:thm15="http://schemas.microsoft.com/office/thememl/2012/main" name="Presentation1" id="{662DC8C9-CFC0-405F-82A1-B248626FCAE6}" vid="{49C91371-712F-49B7-AFEB-59DA86371D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Light Orange">
      <a:srgbClr val="FF9349"/>
    </a:custClr>
    <a:custClr name="Light Yellow">
      <a:srgbClr val="FEF000"/>
    </a:custClr>
    <a:custClr name="Light Green">
      <a:srgbClr val="9BF00B"/>
    </a:custClr>
    <a:custClr name="Light Teal">
      <a:srgbClr val="30E5D0"/>
    </a:custClr>
    <a:custClr name="Light Blue">
      <a:srgbClr val="50E6FF"/>
    </a:custClr>
    <a:custClr name="Light Purple">
      <a:srgbClr val="D59DFF"/>
    </a:custClr>
    <a:custClr name="White">
      <a:srgbClr val="FFFFFF"/>
    </a:custClr>
    <a:custClr name="Extra Light Gray">
      <a:srgbClr val="F2F2F2"/>
    </a:custClr>
    <a:custClr name="Light Gray">
      <a:srgbClr val="E6E6E6"/>
    </a:custClr>
    <a:custClr name="Gray">
      <a:srgbClr val="D2D2D2"/>
    </a:custClr>
    <a:custClr name="Orange">
      <a:srgbClr val="D83B01"/>
    </a:custClr>
    <a:custClr name="Yellow">
      <a:srgbClr val="FFB900"/>
    </a:custClr>
    <a:custClr name="Green">
      <a:srgbClr val="107C10"/>
    </a:custClr>
    <a:custClr name="Teal">
      <a:srgbClr val="008575"/>
    </a:custClr>
    <a:custClr name="Blue">
      <a:srgbClr val="0078D4"/>
    </a:custClr>
    <a:custClr name="Purple">
      <a:srgbClr val="8661C5"/>
    </a:custClr>
    <a:custClr name="Mid Gray">
      <a:srgbClr val="737373"/>
    </a:custClr>
    <a:custClr name="Dark Gray">
      <a:srgbClr val="505050"/>
    </a:custClr>
    <a:custClr name="Extra Dark Gray">
      <a:srgbClr val="2F2F2F"/>
    </a:custClr>
    <a:custClr name="Rick Black">
      <a:srgbClr val="000000"/>
    </a:custClr>
    <a:custClr name="Dark Orange">
      <a:srgbClr val="6B2929"/>
    </a:custClr>
    <a:custClr name="Dark Yellow">
      <a:srgbClr val="6A4B16"/>
    </a:custClr>
    <a:custClr name="Dark Green">
      <a:srgbClr val="054B16"/>
    </a:custClr>
    <a:custClr name="Dark Teal">
      <a:srgbClr val="274B47"/>
    </a:custClr>
    <a:custClr name="Dark Blue">
      <a:srgbClr val="243A5E"/>
    </a:custClr>
    <a:custClr name="Dark Purple">
      <a:srgbClr val="3B2E58"/>
    </a:custClr>
  </a:custClr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Light Orange">
      <a:srgbClr val="FF9349"/>
    </a:custClr>
    <a:custClr name="Light Yellow">
      <a:srgbClr val="FEF000"/>
    </a:custClr>
    <a:custClr name="Light Green">
      <a:srgbClr val="9BF00B"/>
    </a:custClr>
    <a:custClr name="Light Teal">
      <a:srgbClr val="30E5D0"/>
    </a:custClr>
    <a:custClr name="Light Blue">
      <a:srgbClr val="50E6FF"/>
    </a:custClr>
    <a:custClr name="Light Purple">
      <a:srgbClr val="D59DFF"/>
    </a:custClr>
    <a:custClr name="White">
      <a:srgbClr val="FFFFFF"/>
    </a:custClr>
    <a:custClr name="Extra Light Gray">
      <a:srgbClr val="F2F2F2"/>
    </a:custClr>
    <a:custClr name="Light Gray">
      <a:srgbClr val="E6E6E6"/>
    </a:custClr>
    <a:custClr name="Gray">
      <a:srgbClr val="D2D2D2"/>
    </a:custClr>
    <a:custClr name="Orange">
      <a:srgbClr val="D83B01"/>
    </a:custClr>
    <a:custClr name="Yellow">
      <a:srgbClr val="FFB900"/>
    </a:custClr>
    <a:custClr name="Green">
      <a:srgbClr val="107C10"/>
    </a:custClr>
    <a:custClr name="Teal">
      <a:srgbClr val="008575"/>
    </a:custClr>
    <a:custClr name="Blue">
      <a:srgbClr val="0078D4"/>
    </a:custClr>
    <a:custClr name="Purple">
      <a:srgbClr val="8661C5"/>
    </a:custClr>
    <a:custClr name="Mid Gray">
      <a:srgbClr val="737373"/>
    </a:custClr>
    <a:custClr name="Dark Gray">
      <a:srgbClr val="505050"/>
    </a:custClr>
    <a:custClr name="Extra Dark Gray">
      <a:srgbClr val="2F2F2F"/>
    </a:custClr>
    <a:custClr name="Rick Black">
      <a:srgbClr val="000000"/>
    </a:custClr>
    <a:custClr name="Dark Orange">
      <a:srgbClr val="6B2929"/>
    </a:custClr>
    <a:custClr name="Dark Yellow">
      <a:srgbClr val="6A4B16"/>
    </a:custClr>
    <a:custClr name="Dark Green">
      <a:srgbClr val="054B16"/>
    </a:custClr>
    <a:custClr name="Dark Teal">
      <a:srgbClr val="274B47"/>
    </a:custClr>
    <a:custClr name="Dark Blue">
      <a:srgbClr val="243A5E"/>
    </a:custClr>
    <a:custClr name="Dark Purple">
      <a:srgbClr val="3B2E58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TaxCatchAll xmlns="230e9df3-be65-4c73-a93b-d1236ebd677e" xsi:nil="true"/>
    <MediaServiceKeyPoints xmlns="ed971524-76e7-40a8-a01a-f99956bd178c" xsi:nil="true"/>
    <lcf76f155ced4ddcb4097134ff3c332f xmlns="ed971524-76e7-40a8-a01a-f99956bd178c">
      <Terms xmlns="http://schemas.microsoft.com/office/infopath/2007/PartnerControls"/>
    </lcf76f155ced4ddcb4097134ff3c332f>
    <SharedWithUsers xmlns="b0e4521d-181b-4aee-b4a8-952b2bc14729">
      <UserInfo>
        <DisplayName>Brand Central Administrators</DisplayName>
        <AccountId>2570</AccountId>
        <AccountType/>
      </UserInfo>
      <UserInfo>
        <DisplayName>Teresa Conte</DisplayName>
        <AccountId>563</AccountId>
        <AccountType/>
      </UserInfo>
      <UserInfo>
        <DisplayName>Nannette Sperling (Synaxis Corporation)</DisplayName>
        <AccountId>565</AccountId>
        <AccountType/>
      </UserInfo>
    </SharedWithUsers>
    <MediaLengthInSeconds xmlns="ed971524-76e7-40a8-a01a-f99956bd178c" xsi:nil="true"/>
    <_Flow_SignoffStatus xmlns="ed971524-76e7-40a8-a01a-f99956bd178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8D393254D930438EAEFA57144E97A1" ma:contentTypeVersion="24" ma:contentTypeDescription="Create a new document." ma:contentTypeScope="" ma:versionID="42d65f33bf2ab003497c6cc5b4152f9a">
  <xsd:schema xmlns:xsd="http://www.w3.org/2001/XMLSchema" xmlns:xs="http://www.w3.org/2001/XMLSchema" xmlns:p="http://schemas.microsoft.com/office/2006/metadata/properties" xmlns:ns1="http://schemas.microsoft.com/sharepoint/v3" xmlns:ns2="ed971524-76e7-40a8-a01a-f99956bd178c" xmlns:ns3="b0e4521d-181b-4aee-b4a8-952b2bc14729" xmlns:ns4="230e9df3-be65-4c73-a93b-d1236ebd677e" targetNamespace="http://schemas.microsoft.com/office/2006/metadata/properties" ma:root="true" ma:fieldsID="a6d2c99abd0e0206120103feb4454f95" ns1:_="" ns2:_="" ns3:_="" ns4:_="">
    <xsd:import namespace="http://schemas.microsoft.com/sharepoint/v3"/>
    <xsd:import namespace="ed971524-76e7-40a8-a01a-f99956bd178c"/>
    <xsd:import namespace="b0e4521d-181b-4aee-b4a8-952b2bc14729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DateTaken" minOccurs="0"/>
                <xsd:element ref="ns2:MediaServiceAutoTags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1:_ip_UnifiedCompliancePolicyProperties" minOccurs="0"/>
                <xsd:element ref="ns1:_ip_UnifiedCompliancePolicyUIAction" minOccurs="0"/>
                <xsd:element ref="ns2:_Flow_SignoffStatus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971524-76e7-40a8-a01a-f99956bd17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Flow_SignoffStatus" ma:index="24" nillable="true" ma:displayName="Sign-off status" ma:internalName="Sign_x002d_off_x0020_status">
      <xsd:simpleType>
        <xsd:restriction base="dms:Text"/>
      </xsd:simpleType>
    </xsd:element>
    <xsd:element name="MediaLengthInSeconds" ma:index="25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7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e4521d-181b-4aee-b4a8-952b2bc1472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8" nillable="true" ma:displayName="Taxonomy Catch All Column" ma:hidden="true" ma:list="{4878c228-8058-4046-9772-52152af8f71f}" ma:internalName="TaxCatchAll" ma:showField="CatchAllData" ma:web="b0e4521d-181b-4aee-b4a8-952b2bc147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230e9df3-be65-4c73-a93b-d1236ebd677e"/>
    <ds:schemaRef ds:uri="b0e4521d-181b-4aee-b4a8-952b2bc14729"/>
    <ds:schemaRef ds:uri="ed971524-76e7-40a8-a01a-f99956bd178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B6FC8D4-26F9-4893-9C83-748D57B5FFB0}">
  <ds:schemaRefs>
    <ds:schemaRef ds:uri="230e9df3-be65-4c73-a93b-d1236ebd677e"/>
    <ds:schemaRef ds:uri="b0e4521d-181b-4aee-b4a8-952b2bc14729"/>
    <ds:schemaRef ds:uri="ed971524-76e7-40a8-a01a-f99956bd178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Microsoft-Azure-PowerPoint-Template</Template>
  <TotalTime>8</TotalTime>
  <Words>179</Words>
  <Application>Microsoft Office PowerPoint</Application>
  <PresentationFormat>Widescreen</PresentationFormat>
  <Paragraphs>34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Open Sans</vt:lpstr>
      <vt:lpstr>Segoe Sans Text</vt:lpstr>
      <vt:lpstr>Segoe UI</vt:lpstr>
      <vt:lpstr>Wingdings</vt:lpstr>
      <vt:lpstr>Azure 2023 Template</vt:lpstr>
      <vt:lpstr>Raygun: Beating Bugs with .NET Aspire</vt:lpstr>
      <vt:lpstr>Agenda</vt:lpstr>
      <vt:lpstr>Creating great software</vt:lpstr>
      <vt:lpstr>Demo: What is Raygun?</vt:lpstr>
      <vt:lpstr>Improving local error handling</vt:lpstr>
      <vt:lpstr>Demo: Let’s get started</vt:lpstr>
      <vt:lpstr>Getting to production</vt:lpstr>
      <vt:lpstr>Demo: Real artists ship</vt:lpstr>
      <vt:lpstr>Local LLM’s for faster fixes</vt:lpstr>
      <vt:lpstr>Demo: LLM’s to the rescue</vt:lpstr>
      <vt:lpstr>.NET Aspire Developers Day</vt:lpstr>
    </vt:vector>
  </TitlesOfParts>
  <Manager>&lt;Comms manager name here&gt;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&lt;Event name&gt;</dc:subject>
  <dc:creator>Andres Pacheco</dc:creator>
  <cp:keywords/>
  <dc:description/>
  <cp:lastModifiedBy>Luke Reardon (Spur Reply LLC)</cp:lastModifiedBy>
  <cp:revision>3</cp:revision>
  <cp:lastPrinted>2023-02-15T20:48:24Z</cp:lastPrinted>
  <dcterms:created xsi:type="dcterms:W3CDTF">2024-03-20T21:44:03Z</dcterms:created>
  <dcterms:modified xsi:type="dcterms:W3CDTF">2024-07-16T23:59:24Z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duct">
    <vt:lpwstr/>
  </property>
  <property fmtid="{D5CDD505-2E9C-101B-9397-08002B2CF9AE}" pid="3" name="Event1">
    <vt:lpwstr>622;#Unassigned|2c8af875-f38a-40b8-a0a9-056aed3fc8c0</vt:lpwstr>
  </property>
  <property fmtid="{D5CDD505-2E9C-101B-9397-08002B2CF9AE}" pid="4" name="Audience">
    <vt:lpwstr/>
  </property>
  <property fmtid="{D5CDD505-2E9C-101B-9397-08002B2CF9AE}" pid="5" name="Event Venue">
    <vt:lpwstr/>
  </property>
  <property fmtid="{D5CDD505-2E9C-101B-9397-08002B2CF9AE}" pid="6" name="Track">
    <vt:lpwstr/>
  </property>
  <property fmtid="{D5CDD505-2E9C-101B-9397-08002B2CF9AE}" pid="7" name="Event Location">
    <vt:lpwstr/>
  </property>
  <property fmtid="{D5CDD505-2E9C-101B-9397-08002B2CF9AE}" pid="8" name="Campaign">
    <vt:lpwstr/>
  </property>
  <property fmtid="{D5CDD505-2E9C-101B-9397-08002B2CF9AE}" pid="9" name="IsMyDocuments">
    <vt:bool>true</vt:bool>
  </property>
  <property fmtid="{D5CDD505-2E9C-101B-9397-08002B2CF9AE}" pid="10" name="MSIP_Label_f42aa342-8706-4288-bd11-ebb85995028c_Enabled">
    <vt:lpwstr>True</vt:lpwstr>
  </property>
  <property fmtid="{D5CDD505-2E9C-101B-9397-08002B2CF9AE}" pid="11" name="MSIP_Label_f42aa342-8706-4288-bd11-ebb85995028c_SiteId">
    <vt:lpwstr>72f988bf-86f1-41af-91ab-2d7cd011db47</vt:lpwstr>
  </property>
  <property fmtid="{D5CDD505-2E9C-101B-9397-08002B2CF9AE}" pid="12" name="MSIP_Label_f42aa342-8706-4288-bd11-ebb85995028c_Ref">
    <vt:lpwstr>https://api.informationprotection.azure.com/api/72f988bf-86f1-41af-91ab-2d7cd011db47</vt:lpwstr>
  </property>
  <property fmtid="{D5CDD505-2E9C-101B-9397-08002B2CF9AE}" pid="13" name="MSIP_Label_f42aa342-8706-4288-bd11-ebb85995028c_SetDate">
    <vt:lpwstr>2017-08-29T14:27:20.8568347-07:00</vt:lpwstr>
  </property>
  <property fmtid="{D5CDD505-2E9C-101B-9397-08002B2CF9AE}" pid="14" name="MSIP_Label_f42aa342-8706-4288-bd11-ebb85995028c_Name">
    <vt:lpwstr>General</vt:lpwstr>
  </property>
  <property fmtid="{D5CDD505-2E9C-101B-9397-08002B2CF9AE}" pid="15" name="MSIP_Label_f42aa342-8706-4288-bd11-ebb85995028c_Extended_MSFT_Method">
    <vt:lpwstr>Automatic</vt:lpwstr>
  </property>
  <property fmtid="{D5CDD505-2E9C-101B-9397-08002B2CF9AE}" pid="16" name="Sensitivity">
    <vt:lpwstr>General</vt:lpwstr>
  </property>
  <property fmtid="{D5CDD505-2E9C-101B-9397-08002B2CF9AE}" pid="17" name="MediaServiceImageTags">
    <vt:lpwstr/>
  </property>
  <property fmtid="{D5CDD505-2E9C-101B-9397-08002B2CF9AE}" pid="18" name="ComplianceAssetId">
    <vt:lpwstr/>
  </property>
  <property fmtid="{D5CDD505-2E9C-101B-9397-08002B2CF9AE}" pid="19" name="TriggerFlowInfo">
    <vt:lpwstr/>
  </property>
  <property fmtid="{D5CDD505-2E9C-101B-9397-08002B2CF9AE}" pid="20" name="_activity">
    <vt:lpwstr>{"FileActivityType":"9","FileActivityTimeStamp":"2024-03-20T22:56:18.820Z","FileActivityUsersOnPage":[{"DisplayName":"Andres Pacheco","Id":"anpacheco@microsoft.com"}],"FileActivityNavigationId":null}</vt:lpwstr>
  </property>
  <property fmtid="{D5CDD505-2E9C-101B-9397-08002B2CF9AE}" pid="21" name="_ExtendedDescription">
    <vt:lpwstr/>
  </property>
  <property fmtid="{D5CDD505-2E9C-101B-9397-08002B2CF9AE}" pid="22" name="ContentTypeId">
    <vt:lpwstr>0x010100D38D393254D930438EAEFA57144E97A1</vt:lpwstr>
  </property>
  <property fmtid="{D5CDD505-2E9C-101B-9397-08002B2CF9AE}" pid="23" name="Order">
    <vt:lpwstr>2610800.00000000</vt:lpwstr>
  </property>
</Properties>
</file>