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  <p:sldMasterId id="2147483727" r:id="rId2"/>
    <p:sldMasterId id="214748374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8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2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7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2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89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15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22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28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1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2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59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63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13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97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51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83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17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35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4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0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208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080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3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336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9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713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01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997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320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16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712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3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6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2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1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68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3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4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ronshay.com/post/The-Big-View-Engine-Comparison-e28093-Razor-vs-Spark-vs-NHaml-vs-Web-Forms-View-Engine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tor.io/" TargetMode="External"/><Relationship Id="rId2" Type="http://schemas.openxmlformats.org/officeDocument/2006/relationships/hyperlink" Target="http://www.staticgen.com/" TargetMode="Externa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i.appveyor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linkedin.com/frontend/client-side-templating-throwdown-mustache-handlebars-dustjs-and-more" TargetMode="External"/><Relationship Id="rId2" Type="http://schemas.openxmlformats.org/officeDocument/2006/relationships/hyperlink" Target="http://ironshay.com/post/The-Big-View-Engine-Comparison-e28093-Razor-vs-Spark-vs-NHaml-vs-Web-Forms-View-Engine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Site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can it be static if it’s generated?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84596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Content-aware, Logic-enabled</a:t>
            </a:r>
          </a:p>
          <a:p>
            <a:pPr lvl="1"/>
            <a:r>
              <a:rPr lang="en-US" sz="2800" dirty="0" smtClean="0"/>
              <a:t>Difference between “blog post” and “archive list”</a:t>
            </a:r>
          </a:p>
          <a:p>
            <a:pPr lvl="1"/>
            <a:r>
              <a:rPr lang="en-US" sz="2800" dirty="0" smtClean="0"/>
              <a:t>Able to loop over lists of tags, authors, etc.</a:t>
            </a:r>
          </a:p>
          <a:p>
            <a:pPr lvl="1"/>
            <a:r>
              <a:rPr lang="en-US" sz="2800" dirty="0" smtClean="0"/>
              <a:t>Able to conditionally display content</a:t>
            </a:r>
          </a:p>
          <a:p>
            <a:r>
              <a:rPr lang="en-US" sz="3200" dirty="0" smtClean="0"/>
              <a:t>Theme-able</a:t>
            </a:r>
          </a:p>
          <a:p>
            <a:pPr lvl="1"/>
            <a:r>
              <a:rPr lang="en-US" sz="2800" dirty="0" smtClean="0"/>
              <a:t>Changing “the look” should touch as few files as possible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ironshay.com/post/The-Big-View-Engine-Comparison-e28093-Razor-vs-Spark-vs-NHaml-vs-Web-Forms-View-Engine.aspx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2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(Data)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66060"/>
          </a:xfrm>
        </p:spPr>
        <p:txBody>
          <a:bodyPr>
            <a:noAutofit/>
          </a:bodyPr>
          <a:lstStyle/>
          <a:p>
            <a:r>
              <a:rPr lang="en-US" sz="2800" dirty="0" err="1"/>
              <a:t>Javascript</a:t>
            </a:r>
            <a:r>
              <a:rPr lang="en-US" sz="2800" dirty="0"/>
              <a:t>-based view </a:t>
            </a:r>
            <a:r>
              <a:rPr lang="en-US" sz="2800" dirty="0" smtClean="0"/>
              <a:t>engines</a:t>
            </a:r>
            <a:br>
              <a:rPr lang="en-US" sz="2800" dirty="0" smtClean="0"/>
            </a:br>
            <a:r>
              <a:rPr lang="en-US" i="1" dirty="0" smtClean="0"/>
              <a:t>move work to the cloud, and let rendering be </a:t>
            </a:r>
            <a:r>
              <a:rPr lang="en-US" i="1" dirty="0" err="1" smtClean="0"/>
              <a:t>async</a:t>
            </a:r>
            <a:endParaRPr lang="en-US" sz="2800" i="1" dirty="0" smtClean="0"/>
          </a:p>
          <a:p>
            <a:r>
              <a:rPr lang="en-US" sz="2800" dirty="0" smtClean="0"/>
              <a:t>Give dynamic feel to static content:</a:t>
            </a:r>
          </a:p>
          <a:p>
            <a:pPr lvl="1"/>
            <a:r>
              <a:rPr lang="en-US" sz="2400" dirty="0" smtClean="0"/>
              <a:t>Search, filtering, etc.</a:t>
            </a:r>
          </a:p>
          <a:p>
            <a:pPr lvl="1"/>
            <a:r>
              <a:rPr lang="en-US" sz="2400" b="1" dirty="0" smtClean="0"/>
              <a:t>Require data in </a:t>
            </a:r>
            <a:r>
              <a:rPr lang="en-US" sz="2400" b="1" dirty="0" err="1" smtClean="0"/>
              <a:t>json</a:t>
            </a:r>
            <a:endParaRPr lang="en-US" sz="2400" b="1" dirty="0"/>
          </a:p>
          <a:p>
            <a:r>
              <a:rPr lang="en-US" sz="2800" dirty="0" smtClean="0"/>
              <a:t>Two Version of this:</a:t>
            </a:r>
          </a:p>
          <a:p>
            <a:pPr lvl="1"/>
            <a:r>
              <a:rPr lang="en-US" sz="2400" b="1" dirty="0"/>
              <a:t>Full functionality</a:t>
            </a:r>
            <a:r>
              <a:rPr lang="en-US" sz="2400" dirty="0"/>
              <a:t> duplicates server-side view engines </a:t>
            </a:r>
          </a:p>
          <a:p>
            <a:pPr lvl="1"/>
            <a:r>
              <a:rPr lang="en-US" sz="2400" b="1" dirty="0" smtClean="0"/>
              <a:t>Logic-less </a:t>
            </a:r>
            <a:r>
              <a:rPr lang="en-US" sz="2400" dirty="0" smtClean="0"/>
              <a:t>templates like XAML, Mustache, Handlebars</a:t>
            </a:r>
          </a:p>
          <a:p>
            <a:pPr marL="0" indent="0">
              <a:buNone/>
            </a:pPr>
            <a:r>
              <a:rPr lang="en-US" sz="1600" dirty="0" smtClean="0"/>
              <a:t>http</a:t>
            </a:r>
            <a:r>
              <a:rPr lang="en-US" sz="1600" dirty="0"/>
              <a:t>://engineering.linkedin.com/frontend/client-side-templating-throwdown-mustache-handlebars-dustjs-and-more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88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Static Site Generation?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803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sz="3200" dirty="0"/>
              <a:t>Site </a:t>
            </a:r>
            <a:r>
              <a:rPr lang="en-US" sz="3200" dirty="0" smtClean="0"/>
              <a:t>Generation</a:t>
            </a:r>
            <a:br>
              <a:rPr lang="en-US" sz="3200" dirty="0" smtClean="0"/>
            </a:br>
            <a:r>
              <a:rPr lang="en-US" sz="1800" b="1" dirty="0" smtClean="0"/>
              <a:t>content</a:t>
            </a:r>
            <a:r>
              <a:rPr lang="en-US" sz="1800" dirty="0" smtClean="0"/>
              <a:t> + templates =&gt; web pages</a:t>
            </a:r>
          </a:p>
          <a:p>
            <a:r>
              <a:rPr lang="en-US" sz="3200" dirty="0" smtClean="0"/>
              <a:t>A static site doesn’t execute server-side code</a:t>
            </a:r>
            <a:br>
              <a:rPr lang="en-US" sz="3200" dirty="0" smtClean="0"/>
            </a:br>
            <a:r>
              <a:rPr lang="en-US" dirty="0" smtClean="0"/>
              <a:t>HTML pages, </a:t>
            </a:r>
            <a:r>
              <a:rPr lang="en-US" dirty="0" err="1" smtClean="0"/>
              <a:t>javascript</a:t>
            </a:r>
            <a:r>
              <a:rPr lang="en-US" dirty="0" smtClean="0"/>
              <a:t>, CSS, images …</a:t>
            </a:r>
          </a:p>
          <a:p>
            <a:pPr marL="342900" lvl="1" indent="-342900"/>
            <a:r>
              <a:rPr lang="en-US" sz="3200" dirty="0" smtClean="0"/>
              <a:t>Static Generation means we </a:t>
            </a:r>
            <a:r>
              <a:rPr lang="en-US" sz="3200" b="1" dirty="0" smtClean="0"/>
              <a:t>pre-render</a:t>
            </a:r>
            <a:br>
              <a:rPr lang="en-US" sz="3200" b="1" dirty="0" smtClean="0"/>
            </a:br>
            <a:r>
              <a:rPr lang="en-US" sz="2000" dirty="0" smtClean="0"/>
              <a:t>we can execute anything </a:t>
            </a:r>
            <a:r>
              <a:rPr lang="en-US" sz="2000" b="1" dirty="0" smtClean="0"/>
              <a:t>before we upload </a:t>
            </a:r>
            <a:r>
              <a:rPr lang="en-US" sz="2000" dirty="0" smtClean="0"/>
              <a:t>to the sever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582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Static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09645"/>
            <a:ext cx="10554574" cy="407166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Easy </a:t>
            </a:r>
            <a:r>
              <a:rPr lang="en-US" sz="3200" dirty="0"/>
              <a:t>to </a:t>
            </a:r>
            <a:r>
              <a:rPr lang="en-US" sz="3200" dirty="0" smtClean="0"/>
              <a:t>host (cheaply)</a:t>
            </a:r>
          </a:p>
          <a:p>
            <a:r>
              <a:rPr lang="en-US" sz="3200" dirty="0" smtClean="0"/>
              <a:t>Hard </a:t>
            </a:r>
            <a:r>
              <a:rPr lang="en-US" sz="3200" dirty="0"/>
              <a:t>to </a:t>
            </a:r>
            <a:r>
              <a:rPr lang="en-US" sz="3200" dirty="0" smtClean="0"/>
              <a:t>hack (nothing to hack)</a:t>
            </a:r>
            <a:endParaRPr lang="en-US" sz="3200" dirty="0"/>
          </a:p>
          <a:p>
            <a:r>
              <a:rPr lang="en-US" sz="3200" dirty="0" smtClean="0"/>
              <a:t>Removes performance bottlenecks</a:t>
            </a:r>
          </a:p>
          <a:p>
            <a:r>
              <a:rPr lang="en-US" sz="3200" dirty="0" smtClean="0"/>
              <a:t>Infinite scalability, caching</a:t>
            </a:r>
          </a:p>
        </p:txBody>
      </p:sp>
    </p:spTree>
    <p:extLst>
      <p:ext uri="{BB962C8B-B14F-4D97-AF65-F5344CB8AC3E}">
        <p14:creationId xmlns:p14="http://schemas.microsoft.com/office/powerpoint/2010/main" val="22813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Technicalities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can still have a full “CMS” back end</a:t>
            </a:r>
          </a:p>
          <a:p>
            <a:r>
              <a:rPr lang="en-US" sz="3200" dirty="0" smtClean="0"/>
              <a:t>Pages are versioned/dated in SCM</a:t>
            </a:r>
          </a:p>
          <a:p>
            <a:r>
              <a:rPr lang="en-US" sz="3200" dirty="0" smtClean="0"/>
              <a:t>Just re-generate </a:t>
            </a:r>
            <a:r>
              <a:rPr lang="en-US" sz="3200" b="1" dirty="0" smtClean="0"/>
              <a:t>when content changes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(instead of when pages are loaded)</a:t>
            </a:r>
            <a:endParaRPr lang="en-US" sz="3200" b="1" dirty="0" smtClean="0"/>
          </a:p>
          <a:p>
            <a:r>
              <a:rPr lang="en-US" sz="3200" dirty="0" smtClean="0"/>
              <a:t>Deal with “comments” out of band</a:t>
            </a:r>
          </a:p>
        </p:txBody>
      </p:sp>
    </p:spTree>
    <p:extLst>
      <p:ext uri="{BB962C8B-B14F-4D97-AF65-F5344CB8AC3E}">
        <p14:creationId xmlns:p14="http://schemas.microsoft.com/office/powerpoint/2010/main" val="12118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Dynamic content, server-side data</a:t>
            </a:r>
          </a:p>
          <a:p>
            <a:pPr lvl="1"/>
            <a:r>
              <a:rPr lang="en-US" sz="2800" dirty="0" smtClean="0"/>
              <a:t>Comments (host offsite: </a:t>
            </a:r>
            <a:r>
              <a:rPr lang="en-US" sz="2800" dirty="0" err="1" smtClean="0"/>
              <a:t>Disqus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RSVP functionality (and counts)</a:t>
            </a:r>
          </a:p>
          <a:p>
            <a:pPr lvl="1"/>
            <a:r>
              <a:rPr lang="en-US" sz="2800" dirty="0" smtClean="0"/>
              <a:t>Signup forms</a:t>
            </a:r>
          </a:p>
          <a:p>
            <a:r>
              <a:rPr lang="en-US" sz="3200" dirty="0" smtClean="0"/>
              <a:t>But most things aren’t really dynamic</a:t>
            </a:r>
            <a:endParaRPr lang="en-US" sz="3200" dirty="0"/>
          </a:p>
          <a:p>
            <a:pPr lvl="1"/>
            <a:r>
              <a:rPr lang="en-US" sz="2800" dirty="0" smtClean="0"/>
              <a:t>Calendars</a:t>
            </a:r>
          </a:p>
        </p:txBody>
      </p:sp>
    </p:spTree>
    <p:extLst>
      <p:ext uri="{BB962C8B-B14F-4D97-AF65-F5344CB8AC3E}">
        <p14:creationId xmlns:p14="http://schemas.microsoft.com/office/powerpoint/2010/main" val="24200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StaticGen.com</a:t>
            </a:r>
            <a:endParaRPr lang="en-US" dirty="0" smtClean="0"/>
          </a:p>
          <a:p>
            <a:pPr lvl="1"/>
            <a:r>
              <a:rPr lang="en-US" dirty="0" smtClean="0"/>
              <a:t>A list of many generators, with statistics … all statically generated</a:t>
            </a:r>
          </a:p>
          <a:p>
            <a:pPr lvl="1"/>
            <a:r>
              <a:rPr lang="en-US" dirty="0" smtClean="0"/>
              <a:t>Ruby: Jekyll, </a:t>
            </a:r>
            <a:r>
              <a:rPr lang="en-US" dirty="0" err="1" smtClean="0"/>
              <a:t>Octopress</a:t>
            </a:r>
            <a:r>
              <a:rPr lang="en-US" dirty="0" smtClean="0"/>
              <a:t>, Middleman</a:t>
            </a:r>
          </a:p>
          <a:p>
            <a:pPr lvl="1"/>
            <a:r>
              <a:rPr lang="en-US" dirty="0" smtClean="0"/>
              <a:t>Python: Pelican, Nikola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: … pretzel, baker?</a:t>
            </a:r>
          </a:p>
          <a:p>
            <a:r>
              <a:rPr lang="en-US" dirty="0" smtClean="0">
                <a:hlinkClick r:id="rId3"/>
              </a:rPr>
              <a:t>Factor.io</a:t>
            </a:r>
            <a:endParaRPr lang="en-US" dirty="0" smtClean="0"/>
          </a:p>
          <a:p>
            <a:pPr lvl="1"/>
            <a:r>
              <a:rPr lang="en-US" dirty="0" smtClean="0"/>
              <a:t>For automating scheduled or event-driven re-generation</a:t>
            </a:r>
          </a:p>
          <a:p>
            <a:r>
              <a:rPr lang="en-US" dirty="0" smtClean="0">
                <a:hlinkClick r:id="rId4"/>
              </a:rPr>
              <a:t>AppVeyor.com</a:t>
            </a:r>
            <a:endParaRPr lang="en-US" dirty="0" smtClean="0"/>
          </a:p>
          <a:p>
            <a:pPr lvl="1"/>
            <a:r>
              <a:rPr lang="en-US" dirty="0" smtClean="0"/>
              <a:t>CI and automation for </a:t>
            </a:r>
            <a:r>
              <a:rPr lang="en-US" dirty="0" err="1" smtClean="0"/>
              <a:t>.Net</a:t>
            </a:r>
            <a:r>
              <a:rPr lang="en-US" dirty="0" smtClean="0"/>
              <a:t>-based projects</a:t>
            </a:r>
          </a:p>
        </p:txBody>
      </p:sp>
    </p:spTree>
    <p:extLst>
      <p:ext uri="{BB962C8B-B14F-4D97-AF65-F5344CB8AC3E}">
        <p14:creationId xmlns:p14="http://schemas.microsoft.com/office/powerpoint/2010/main" val="36890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Templates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many markup and </a:t>
            </a:r>
            <a:r>
              <a:rPr lang="en-US" dirty="0" err="1" smtClean="0"/>
              <a:t>templating</a:t>
            </a:r>
            <a:r>
              <a:rPr lang="en-US" dirty="0" smtClean="0"/>
              <a:t> languages is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levels of markup: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06317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Content (Static pre-rendering)</a:t>
            </a:r>
          </a:p>
          <a:p>
            <a:pPr lvl="1"/>
            <a:r>
              <a:rPr lang="en-US" sz="1800" dirty="0" smtClean="0"/>
              <a:t>Avoid “rich editors” without writing HTML</a:t>
            </a:r>
          </a:p>
          <a:p>
            <a:pPr lvl="1"/>
            <a:r>
              <a:rPr lang="en-US" sz="1800" dirty="0"/>
              <a:t>markdown, textile, </a:t>
            </a:r>
            <a:r>
              <a:rPr lang="en-US" sz="1800" dirty="0" err="1"/>
              <a:t>reStructuredText</a:t>
            </a:r>
            <a:r>
              <a:rPr lang="en-US" sz="1800" dirty="0"/>
              <a:t>, </a:t>
            </a:r>
            <a:r>
              <a:rPr lang="en-US" sz="1800" dirty="0" smtClean="0"/>
              <a:t>…</a:t>
            </a:r>
          </a:p>
          <a:p>
            <a:r>
              <a:rPr lang="en-US" sz="2800" dirty="0" err="1" smtClean="0"/>
              <a:t>Themeing</a:t>
            </a:r>
            <a:r>
              <a:rPr lang="en-US" sz="2800" dirty="0" smtClean="0"/>
              <a:t> (Server-side </a:t>
            </a:r>
            <a:r>
              <a:rPr lang="en-US" sz="2800" dirty="0" smtClean="0">
                <a:hlinkClick r:id="rId2"/>
              </a:rPr>
              <a:t>View Engines</a:t>
            </a:r>
            <a:r>
              <a:rPr lang="en-US" sz="2800" dirty="0" smtClean="0"/>
              <a:t>)</a:t>
            </a:r>
          </a:p>
          <a:p>
            <a:pPr lvl="1"/>
            <a:r>
              <a:rPr lang="en-US" sz="1800" dirty="0" smtClean="0"/>
              <a:t>Content-aware, theme-enabled</a:t>
            </a:r>
          </a:p>
          <a:p>
            <a:pPr lvl="1"/>
            <a:r>
              <a:rPr lang="en-US" sz="1800" dirty="0" smtClean="0"/>
              <a:t>Razor, </a:t>
            </a:r>
            <a:r>
              <a:rPr lang="en-US" sz="1800" dirty="0" err="1" smtClean="0"/>
              <a:t>Sparq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Haml</a:t>
            </a:r>
            <a:r>
              <a:rPr lang="en-US" sz="1800" dirty="0" smtClean="0"/>
              <a:t>, </a:t>
            </a:r>
            <a:r>
              <a:rPr lang="en-US" sz="1800" b="1" dirty="0" smtClean="0"/>
              <a:t>Liquid</a:t>
            </a:r>
            <a:r>
              <a:rPr lang="en-US" sz="1800" dirty="0"/>
              <a:t>, </a:t>
            </a:r>
            <a:r>
              <a:rPr lang="en-US" sz="1800" dirty="0" err="1" smtClean="0"/>
              <a:t>Jinja</a:t>
            </a:r>
            <a:r>
              <a:rPr lang="en-US" sz="1800" dirty="0" smtClean="0"/>
              <a:t>, </a:t>
            </a:r>
            <a:r>
              <a:rPr lang="en-US" sz="1800" dirty="0" err="1" smtClean="0"/>
              <a:t>Mako</a:t>
            </a:r>
            <a:r>
              <a:rPr lang="en-US" sz="1800" dirty="0" smtClean="0"/>
              <a:t>, Twig … </a:t>
            </a:r>
          </a:p>
          <a:p>
            <a:r>
              <a:rPr lang="en-US" sz="2800" dirty="0" smtClean="0"/>
              <a:t>Data styling (move work </a:t>
            </a:r>
            <a:r>
              <a:rPr lang="en-US" sz="2800" dirty="0" smtClean="0">
                <a:hlinkClick r:id="rId3"/>
              </a:rPr>
              <a:t>to the client</a:t>
            </a:r>
            <a:r>
              <a:rPr lang="en-US" sz="2800" dirty="0" smtClean="0"/>
              <a:t>)</a:t>
            </a:r>
          </a:p>
          <a:p>
            <a:pPr lvl="1"/>
            <a:r>
              <a:rPr lang="en-US" sz="1800" dirty="0" smtClean="0"/>
              <a:t>Allow static pages to be dynamic!</a:t>
            </a:r>
          </a:p>
          <a:p>
            <a:pPr lvl="1"/>
            <a:r>
              <a:rPr lang="en-US" sz="1800" dirty="0" smtClean="0"/>
              <a:t>Mustache, Handlebars, Dust … Underscore, Jade,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83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5804"/>
          </a:xfrm>
        </p:spPr>
        <p:txBody>
          <a:bodyPr>
            <a:noAutofit/>
          </a:bodyPr>
          <a:lstStyle/>
          <a:p>
            <a:r>
              <a:rPr lang="en-US" sz="3200" dirty="0" smtClean="0"/>
              <a:t>Avoid using problematic rich text editors</a:t>
            </a:r>
          </a:p>
          <a:p>
            <a:r>
              <a:rPr lang="en-US" sz="3200" dirty="0" smtClean="0"/>
              <a:t>Avoid writing HTML!</a:t>
            </a:r>
          </a:p>
          <a:p>
            <a:pPr lvl="1"/>
            <a:r>
              <a:rPr lang="en-US" sz="2800" dirty="0" smtClean="0"/>
              <a:t>Write a simplified markup</a:t>
            </a:r>
          </a:p>
          <a:p>
            <a:pPr lvl="1"/>
            <a:r>
              <a:rPr lang="en-US" sz="2800" dirty="0" smtClean="0"/>
              <a:t>Convert that into simple HTML (or?)</a:t>
            </a:r>
          </a:p>
          <a:p>
            <a:pPr lvl="1"/>
            <a:r>
              <a:rPr lang="en-US" sz="2800" dirty="0" smtClean="0"/>
              <a:t>No styling, CSS etc.</a:t>
            </a:r>
          </a:p>
          <a:p>
            <a:r>
              <a:rPr lang="en-US" sz="3000" b="1" dirty="0" smtClean="0"/>
              <a:t>No Logic, No Variables, No Conditions or Loops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982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2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1180</TotalTime>
  <Words>329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Wingdings 2</vt:lpstr>
      <vt:lpstr>1_Quotable</vt:lpstr>
      <vt:lpstr>Quotable</vt:lpstr>
      <vt:lpstr>2_Quotable</vt:lpstr>
      <vt:lpstr>Static Site Generation</vt:lpstr>
      <vt:lpstr>What is Static Site Generation? </vt:lpstr>
      <vt:lpstr>Why Static Generation</vt:lpstr>
      <vt:lpstr>Technicalities </vt:lpstr>
      <vt:lpstr>Challenges</vt:lpstr>
      <vt:lpstr>Resources</vt:lpstr>
      <vt:lpstr>Web Templates</vt:lpstr>
      <vt:lpstr>Three levels of markup:</vt:lpstr>
      <vt:lpstr>Content Rendering</vt:lpstr>
      <vt:lpstr>View Engines</vt:lpstr>
      <vt:lpstr>Client Side (Data) Template</vt:lpstr>
      <vt:lpstr>Questions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Bennett</dc:creator>
  <cp:lastModifiedBy>Joel Bennett</cp:lastModifiedBy>
  <cp:revision>17</cp:revision>
  <dcterms:created xsi:type="dcterms:W3CDTF">2014-10-23T16:47:18Z</dcterms:created>
  <dcterms:modified xsi:type="dcterms:W3CDTF">2014-10-24T14:57:07Z</dcterms:modified>
</cp:coreProperties>
</file>