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0"/>
  </p:notesMasterIdLst>
  <p:sldIdLst>
    <p:sldId id="256" r:id="rId2"/>
    <p:sldId id="260" r:id="rId3"/>
    <p:sldId id="259" r:id="rId4"/>
    <p:sldId id="261" r:id="rId5"/>
    <p:sldId id="258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82238" autoAdjust="0"/>
  </p:normalViewPr>
  <p:slideViewPr>
    <p:cSldViewPr snapToGrid="0">
      <p:cViewPr varScale="1">
        <p:scale>
          <a:sx n="75" d="100"/>
          <a:sy n="75" d="100"/>
        </p:scale>
        <p:origin x="39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D7527-261D-44D5-9C60-AA81FA373882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45B69-AD0A-42D0-B78C-E26E0A8F1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1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links here to twitter and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 pages that haven’t been used since 2011, and then there’s the “meetings” pages – which nobody uses (because?) – maybe they’re just too hard to find/use.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The site is costing us </a:t>
            </a:r>
            <a:r>
              <a:rPr lang="en-US" b="1" i="1" baseline="0" dirty="0" smtClean="0"/>
              <a:t>$50/quarter (?!) </a:t>
            </a:r>
            <a:r>
              <a:rPr lang="en-US" baseline="0" dirty="0" smtClean="0"/>
              <a:t>to host, which is ridiculous considering it’s basically nothing, and we could host it on Azure free ;-)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45B69-AD0A-42D0-B78C-E26E0A8F11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0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5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2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70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13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91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4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69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79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2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5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9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6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1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1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1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8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9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0257" y="1238553"/>
            <a:ext cx="9900668" cy="2421464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Segoe WP Black" panose="020B0A02040504020203" pitchFamily="34" charset="0"/>
              </a:rPr>
              <a:t>VDUNY – The Plan</a:t>
            </a:r>
            <a:endParaRPr lang="en-US" sz="7200" dirty="0">
              <a:latin typeface="Segoe WP Black" panose="020B0A020405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next few months in a nutshell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3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WP Black" panose="020B0A02040504020203" pitchFamily="34" charset="0"/>
              </a:rPr>
              <a:t>VDUNY – The Plan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Meeting Space</a:t>
            </a:r>
          </a:p>
          <a:p>
            <a:r>
              <a:rPr lang="en-US" sz="4800" dirty="0"/>
              <a:t>Additional socialization</a:t>
            </a:r>
          </a:p>
          <a:p>
            <a:r>
              <a:rPr lang="en-US" sz="4800" dirty="0" smtClean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42573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Segoe WP Black" panose="020B0A02040504020203" pitchFamily="34" charset="0"/>
              </a:rPr>
              <a:t>Meeting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This location is too small</a:t>
            </a:r>
          </a:p>
          <a:p>
            <a:r>
              <a:rPr lang="en-US" sz="3600" dirty="0" smtClean="0"/>
              <a:t>We’ve reduced attendance to compensate</a:t>
            </a:r>
          </a:p>
          <a:p>
            <a:r>
              <a:rPr lang="en-US" sz="3600" dirty="0" smtClean="0"/>
              <a:t>Have not been able to get traction at RIT </a:t>
            </a:r>
          </a:p>
          <a:p>
            <a:r>
              <a:rPr lang="en-US" sz="3600" dirty="0" smtClean="0"/>
              <a:t>Suggestions?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156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Segoe WP Black" panose="020B0A02040504020203" pitchFamily="34" charset="0"/>
              </a:rPr>
              <a:t>Additional </a:t>
            </a:r>
            <a:r>
              <a:rPr lang="en-US" dirty="0" smtClean="0">
                <a:latin typeface="Segoe WP Black" panose="020B0A02040504020203" pitchFamily="34" charset="0"/>
              </a:rPr>
              <a:t>Socialization</a:t>
            </a:r>
            <a:endParaRPr lang="en-US" dirty="0">
              <a:latin typeface="Segoe WP Black" panose="020B0A020405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4103915"/>
          </a:xfrm>
        </p:spPr>
        <p:txBody>
          <a:bodyPr>
            <a:noAutofit/>
          </a:bodyPr>
          <a:lstStyle/>
          <a:p>
            <a:r>
              <a:rPr lang="en-US" sz="3200" dirty="0" smtClean="0"/>
              <a:t>What’s the most useful interaction?</a:t>
            </a:r>
          </a:p>
          <a:p>
            <a:r>
              <a:rPr lang="en-US" sz="3200" dirty="0" smtClean="0"/>
              <a:t>Do you want more: </a:t>
            </a:r>
            <a:r>
              <a:rPr lang="en-US" sz="2800" dirty="0" smtClean="0"/>
              <a:t>Training &amp; Presentations or Social </a:t>
            </a:r>
            <a:r>
              <a:rPr lang="en-US" sz="2800" dirty="0" err="1" smtClean="0"/>
              <a:t>Meetups</a:t>
            </a:r>
            <a:r>
              <a:rPr lang="en-US" sz="2800" dirty="0" smtClean="0"/>
              <a:t>?</a:t>
            </a:r>
          </a:p>
          <a:p>
            <a:r>
              <a:rPr lang="en-US" sz="3200" dirty="0" smtClean="0"/>
              <a:t>Online Presence (cutting back)</a:t>
            </a:r>
          </a:p>
          <a:p>
            <a:pPr lvl="1"/>
            <a:r>
              <a:rPr lang="en-US" sz="2800" strike="sngStrike" dirty="0" smtClean="0"/>
              <a:t>Facebook Group (1 member, abandoned 2010)</a:t>
            </a:r>
          </a:p>
          <a:p>
            <a:pPr lvl="1"/>
            <a:r>
              <a:rPr lang="en-US" sz="2800" strike="sngStrike" dirty="0" smtClean="0"/>
              <a:t>Twitter account (37 followers, abandoned 2011)</a:t>
            </a:r>
          </a:p>
          <a:p>
            <a:pPr lvl="1"/>
            <a:r>
              <a:rPr lang="en-US" sz="2800" b="1" dirty="0" smtClean="0"/>
              <a:t>LinkedIn (147 members)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326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Segoe WP Black" panose="020B0A02040504020203" pitchFamily="34" charset="0"/>
              </a:rPr>
              <a:t>Web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Want a living site</a:t>
            </a:r>
          </a:p>
          <a:p>
            <a:r>
              <a:rPr lang="en-US" sz="3200" dirty="0" smtClean="0"/>
              <a:t>Must have:</a:t>
            </a:r>
          </a:p>
          <a:p>
            <a:pPr lvl="1"/>
            <a:r>
              <a:rPr lang="en-US" sz="3000" dirty="0" smtClean="0"/>
              <a:t>Upcoming meeting</a:t>
            </a:r>
            <a:r>
              <a:rPr lang="en-US" sz="3000" b="1" dirty="0" smtClean="0"/>
              <a:t>s</a:t>
            </a:r>
          </a:p>
          <a:p>
            <a:pPr lvl="1"/>
            <a:r>
              <a:rPr lang="en-US" sz="3000" dirty="0" smtClean="0"/>
              <a:t>“About Us” and “Contact Us”</a:t>
            </a:r>
          </a:p>
          <a:p>
            <a:r>
              <a:rPr lang="en-US" sz="3200" dirty="0" smtClean="0"/>
              <a:t>What else?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46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Segoe WP Black" panose="020B0A02040504020203" pitchFamily="34" charset="0"/>
              </a:rPr>
              <a:t>The CURRENT VDUNY SITE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24" y="1599362"/>
            <a:ext cx="6284685" cy="4733155"/>
          </a:xfrm>
        </p:spPr>
      </p:pic>
    </p:spTree>
    <p:extLst>
      <p:ext uri="{BB962C8B-B14F-4D97-AF65-F5344CB8AC3E}">
        <p14:creationId xmlns:p14="http://schemas.microsoft.com/office/powerpoint/2010/main" val="20715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Segoe WP Black" panose="020B0A02040504020203" pitchFamily="34" charset="0"/>
              </a:rPr>
              <a:t>The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Spec and design an Asp.NET site</a:t>
            </a:r>
          </a:p>
          <a:p>
            <a:r>
              <a:rPr lang="en-US" sz="3200" dirty="0" smtClean="0"/>
              <a:t>Use the process to guide some talks this year</a:t>
            </a:r>
          </a:p>
          <a:p>
            <a:pPr lvl="1"/>
            <a:r>
              <a:rPr lang="en-US" sz="2800" dirty="0" smtClean="0"/>
              <a:t>Starting with last month’s about source control</a:t>
            </a:r>
          </a:p>
          <a:p>
            <a:pPr lvl="1"/>
            <a:r>
              <a:rPr lang="en-US" sz="2800" dirty="0" smtClean="0"/>
              <a:t>And this month’s about templates</a:t>
            </a:r>
          </a:p>
          <a:p>
            <a:r>
              <a:rPr lang="en-US" sz="3200" dirty="0" smtClean="0"/>
              <a:t>We need your help</a:t>
            </a:r>
          </a:p>
        </p:txBody>
      </p:sp>
    </p:spTree>
    <p:extLst>
      <p:ext uri="{BB962C8B-B14F-4D97-AF65-F5344CB8AC3E}">
        <p14:creationId xmlns:p14="http://schemas.microsoft.com/office/powerpoint/2010/main" val="121401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we’re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Requirements Gathering</a:t>
            </a:r>
          </a:p>
          <a:p>
            <a:r>
              <a:rPr lang="en-US" sz="3200" dirty="0" smtClean="0"/>
              <a:t>Minimum Viable Product</a:t>
            </a:r>
          </a:p>
          <a:p>
            <a:pPr lvl="1"/>
            <a:r>
              <a:rPr lang="en-US" sz="2800" dirty="0" smtClean="0"/>
              <a:t>Agile Iterations</a:t>
            </a:r>
          </a:p>
          <a:p>
            <a:r>
              <a:rPr lang="en-US" sz="3200" dirty="0" smtClean="0"/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17582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76</TotalTime>
  <Words>205</Words>
  <Application>Microsoft Office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Segoe WP Black</vt:lpstr>
      <vt:lpstr>Parallax</vt:lpstr>
      <vt:lpstr>VDUNY – The Plan</vt:lpstr>
      <vt:lpstr>VDUNY – The Plan</vt:lpstr>
      <vt:lpstr>Meeting Space</vt:lpstr>
      <vt:lpstr>Additional Socialization</vt:lpstr>
      <vt:lpstr>Web Site</vt:lpstr>
      <vt:lpstr>The CURRENT VDUNY SITE</vt:lpstr>
      <vt:lpstr>The Plan</vt:lpstr>
      <vt:lpstr>Where we’re 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VDUNY – The Plan</dc:title>
  <dc:creator>Joel Bennett</dc:creator>
  <cp:lastModifiedBy>Joel Bennett</cp:lastModifiedBy>
  <cp:revision>9</cp:revision>
  <dcterms:created xsi:type="dcterms:W3CDTF">2014-10-23T16:58:18Z</dcterms:created>
  <dcterms:modified xsi:type="dcterms:W3CDTF">2014-10-23T18:16:55Z</dcterms:modified>
</cp:coreProperties>
</file>