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3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83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E9E3-1A5F-4536-A7E0-BFF90EDB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28758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5E73-2986-4B00-8322-8AA2FC82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28758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EACA-E2E6-470B-BA09-59FFAFE2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D301-93B2-4D4B-B440-9E0D8232505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9280-8E3D-4B05-AE4C-0998238D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61F0-C0C1-4915-8CD0-70A578FA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618E-9C94-49C7-A4EF-0C60A7D731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ADA4F9-2471-44EA-9CE4-3CE0C3449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"/>
          <a:stretch/>
        </p:blipFill>
        <p:spPr>
          <a:xfrm>
            <a:off x="7946419" y="1112160"/>
            <a:ext cx="3407381" cy="41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4712-475A-4C59-BBB9-FB687342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0275" cy="1325563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80F0-ADA5-4C98-A6BC-7FA702A2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725620"/>
          </a:xfrm>
        </p:spPr>
        <p:txBody>
          <a:bodyPr vert="eaVert"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D912-A675-478E-9C29-5DE3195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3867-C4BC-4AD8-B4CD-FE515044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AF11-6913-48A3-B031-6D0DF5FD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22A53616-FA78-438F-9A6B-226F23C78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8" name="Picture 7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145F3B46-6729-47EE-8D39-4B806C7D3F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DF048D9-1214-4E6A-9725-57950CC6AD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8B04E-7B0D-4D72-98C5-1A8E6281A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3FF3D-5C8E-483D-927C-A605D5D5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ACE0-4D2A-4175-A903-6B35155B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E332-186F-42F9-A181-7DA55FA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0324-1D08-495A-9EBE-8329B7B2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D75D5468-A4EA-4F56-B2A1-2CE37AC1A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8" name="Picture 7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3FE4CE16-B282-4A66-A401-D839E7BB7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B96AB597-0633-4D91-954F-96D10A4BB1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4470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F47C-E12A-4DCA-8DCC-6C4F6D24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72650" cy="1325563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3FA9-F663-4C24-B9E7-2538DBCE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2650" cy="3725620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819E0-B19C-4804-A8AB-5F3D1594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AB56-B14F-43E2-888E-3932FCA8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0107-E9F8-41E3-9D25-5C397F33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5A5E2A86-0E4B-47A8-90EA-123E1735E4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8" name="Picture 7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96E59897-08FE-4111-AF18-51E3D1B065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3E4D2F-B00C-4EE9-80E6-962D9FC886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EE5-21C3-4EFA-BAE3-061FFF20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C94A-A80A-4167-BC96-A9ECAF95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961782"/>
          </a:xfrm>
        </p:spPr>
        <p:txBody>
          <a:bodyPr/>
          <a:lstStyle>
            <a:lvl1pPr marL="0" indent="0">
              <a:buNone/>
              <a:defRPr sz="2400">
                <a:solidFill>
                  <a:srgbClr val="5833D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ABC7-5539-45F0-8E51-454EC7A9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3BC8-D501-4F20-9D68-F8656524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027-9D98-47D2-8B3C-EAE430A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F785529B-7A46-4DD0-9A9C-A32AE1246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8" name="Picture 7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C6BB3D7D-F3B2-4A59-8B55-E264E23EFE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654DDA5-3B44-4046-AB23-CE8E269F2A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A29-096C-4978-9001-D7970A6C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10750" cy="1325563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422D-B051-4C22-9672-4D2A06FB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94126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4A3B-1CAB-47D1-9513-6A3025D3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94126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983BD-FE43-4540-8E8A-F7CD0B18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5B72-BD81-4388-803D-1B29C57A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769B-B04A-496C-947D-0F7B526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FF314CCA-703F-422C-A402-4933723731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9" name="Picture 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E026AA01-91BD-458D-9467-8ED9D2F985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AF8CBC2-6C68-44A5-8CF4-896FDA5CF6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16D3-5698-4803-AD80-FDFC6E81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580562" cy="1325563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1A3D-BC9E-448D-86AE-26A85EDA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833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5A39-21A9-4F91-B245-323606A64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46170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5D100-B668-4C72-AD0F-28928A3BC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833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F966-5869-48BD-9917-4A8F8C297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4765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  <a:lvl2pPr>
              <a:defRPr>
                <a:solidFill>
                  <a:srgbClr val="5833D6"/>
                </a:solidFill>
              </a:defRPr>
            </a:lvl2pPr>
            <a:lvl3pPr>
              <a:defRPr>
                <a:solidFill>
                  <a:srgbClr val="5833D6"/>
                </a:solidFill>
              </a:defRPr>
            </a:lvl3pPr>
            <a:lvl4pPr>
              <a:defRPr>
                <a:solidFill>
                  <a:srgbClr val="5833D6"/>
                </a:solidFill>
              </a:defRPr>
            </a:lvl4pPr>
            <a:lvl5pPr>
              <a:defRPr>
                <a:solidFill>
                  <a:srgbClr val="5833D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5D701-D538-4F50-9381-04039CCE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53771-09FB-441B-8D76-DCEF07C3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386DA-B7F8-452D-BCA0-7A272154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toy&#10;&#10;Description automatically generated">
            <a:extLst>
              <a:ext uri="{FF2B5EF4-FFF2-40B4-BE49-F238E27FC236}">
                <a16:creationId xmlns:a16="http://schemas.microsoft.com/office/drawing/2014/main" id="{AB2FB5F3-81C4-4151-A291-CB5D00FC2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11" name="Picture 10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FC7D2219-6A63-4EDF-90CB-C4D5AA5633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A2DD0D7-0742-4D3A-B26C-06FFD1D453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C4C6-2A1E-47EC-B281-222EB2E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4075" cy="1325563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4640B-0D04-456D-B2D2-C5F9D602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0278-8441-41E0-BA1C-CA50160B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06371-E450-424D-AD55-9F2676C0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23B45AF8-5B4D-4D3C-8C11-7F908810A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7" name="Picture 6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13DC2418-DBBD-416A-B399-1908B59EF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2F506D4C-9E3C-481B-B83F-2F50187175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F1CDF-05A5-41AE-8E13-B24F4FB1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A34A5-F47D-45B1-B2FE-46A75C0E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2C89A-67B0-4BFA-89FD-914390BD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014CF433-5EAF-4014-AED1-37A4D077B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6" name="Picture 5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C4DA22E4-437B-4F4A-9F9A-CB1AB1433B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0A7562A9-2D14-4AA0-B221-0CF0A81585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6B0-3D69-419D-88C3-D68E87AA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CD67-8BA0-4019-B913-DAB7DF23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5522912" cy="5019675"/>
          </a:xfrm>
        </p:spPr>
        <p:txBody>
          <a:bodyPr/>
          <a:lstStyle>
            <a:lvl1pPr>
              <a:defRPr sz="3200">
                <a:solidFill>
                  <a:srgbClr val="5833D6"/>
                </a:solidFill>
              </a:defRPr>
            </a:lvl1pPr>
            <a:lvl2pPr>
              <a:defRPr sz="2800">
                <a:solidFill>
                  <a:srgbClr val="5833D6"/>
                </a:solidFill>
              </a:defRPr>
            </a:lvl2pPr>
            <a:lvl3pPr>
              <a:defRPr sz="2400">
                <a:solidFill>
                  <a:srgbClr val="5833D6"/>
                </a:solidFill>
              </a:defRPr>
            </a:lvl3pPr>
            <a:lvl4pPr>
              <a:defRPr sz="2000">
                <a:solidFill>
                  <a:srgbClr val="5833D6"/>
                </a:solidFill>
              </a:defRPr>
            </a:lvl4pPr>
            <a:lvl5pPr>
              <a:defRPr sz="2000">
                <a:solidFill>
                  <a:srgbClr val="5833D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BF76-D654-4551-AAF6-11F31732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19475"/>
          </a:xfrm>
        </p:spPr>
        <p:txBody>
          <a:bodyPr/>
          <a:lstStyle>
            <a:lvl1pPr marL="0" indent="0">
              <a:buNone/>
              <a:defRPr sz="1600">
                <a:solidFill>
                  <a:srgbClr val="5833D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7460-2F62-48EB-B5CC-03EC9AFF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E712E-FF42-432B-AFAB-E2E6C633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77E76-9E47-45D7-AE68-CBE25A7E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9B767803-40F2-49EF-8920-91E79D9A1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9" name="Picture 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704F7370-82B8-4060-ABBF-14CA61EBCB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421BD3-24E7-4BD4-BAF1-6751BB5CCB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E95-4884-4787-932B-525C5920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833D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5DD8D-BAD0-4597-BCAE-56EB4B4F7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479925"/>
          </a:xfrm>
        </p:spPr>
        <p:txBody>
          <a:bodyPr/>
          <a:lstStyle>
            <a:lvl1pPr marL="0" indent="0">
              <a:buNone/>
              <a:defRPr sz="3200">
                <a:solidFill>
                  <a:srgbClr val="5833D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CA5AF-4C85-4F00-ABD4-9D6477E7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09950"/>
          </a:xfrm>
        </p:spPr>
        <p:txBody>
          <a:bodyPr/>
          <a:lstStyle>
            <a:lvl1pPr marL="0" indent="0">
              <a:buNone/>
              <a:defRPr sz="1600">
                <a:solidFill>
                  <a:srgbClr val="5833D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5234-30E2-4A7F-A534-E50388E5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8A74D301-93B2-4D4B-B440-9E0D82325051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8108A-9350-4EB7-B473-217BB61F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endParaRPr lang="en-US">
              <a:solidFill>
                <a:srgbClr val="5833D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FE7B-1394-46D0-B265-A42DDA1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fld id="{6927618E-9C94-49C7-A4EF-0C60A7D731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EE98C423-AFEE-4822-BDF3-D62396025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79" y="230188"/>
            <a:ext cx="1108442" cy="1188825"/>
          </a:xfrm>
          <a:prstGeom prst="rect">
            <a:avLst/>
          </a:prstGeom>
        </p:spPr>
      </p:pic>
      <p:pic>
        <p:nvPicPr>
          <p:cNvPr id="9" name="Picture 8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CBF037DE-9008-4D9D-9692-656F5CB7C3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33808"/>
            <a:ext cx="805104" cy="80510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82197B-5365-47BB-BD9E-C28B7C16F4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951247" y="5734550"/>
            <a:ext cx="805105" cy="805104"/>
          </a:xfrm>
        </p:spPr>
        <p:txBody>
          <a:bodyPr/>
          <a:lstStyle>
            <a:lvl1pPr>
              <a:defRPr>
                <a:solidFill>
                  <a:srgbClr val="5833D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8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59176-5E47-4F3F-80F2-6FA27A67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E610-CDE3-4633-AD6A-1E78CB6D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FC7CA-83DE-4458-9AB0-48D8E40A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D301-93B2-4D4B-B440-9E0D8232505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CF85-CDC8-46B3-9B11-C323700D1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7E49-5D72-42D8-BCC2-E55DBBF70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618E-9C94-49C7-A4EF-0C60A7D7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08A8-1CAE-481F-86F4-CBF64AFDC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Բարի գալուստ</a:t>
            </a:r>
            <a:br>
              <a:rPr lang="en-US" dirty="0"/>
            </a:br>
            <a:r>
              <a:rPr lang="en-US" dirty="0"/>
              <a:t>.NET Conf Arm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FC83-26F2-4FA7-85B4-37DD36B51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/>
              <a:t>Բացահայտիր </a:t>
            </a:r>
            <a:r>
              <a:rPr lang="en-US" dirty="0"/>
              <a:t>.NET </a:t>
            </a:r>
            <a:r>
              <a:rPr lang="hy-AM" dirty="0"/>
              <a:t>Աշխարհը մեզ հետ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4D59-4395-41A7-8675-8C339DC0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․</a:t>
            </a:r>
            <a:r>
              <a:rPr lang="en-US" dirty="0"/>
              <a:t>NET Community Armenia</a:t>
            </a:r>
          </a:p>
        </p:txBody>
      </p:sp>
      <p:pic>
        <p:nvPicPr>
          <p:cNvPr id="6" name="Content Placeholder 5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5F1DBBB1-F0C0-49B9-A783-0F6DC4858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3" y="1844675"/>
            <a:ext cx="3725863" cy="3725863"/>
          </a:xfr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259797-5E0E-47A0-9BF7-9F3E14CFEB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A54FD-EFAD-4A5E-80FE-36FAFD0912A5}"/>
              </a:ext>
            </a:extLst>
          </p:cNvPr>
          <p:cNvSpPr txBox="1"/>
          <p:nvPr/>
        </p:nvSpPr>
        <p:spPr>
          <a:xfrm>
            <a:off x="4963391" y="2184112"/>
            <a:ext cx="6074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>
                <a:solidFill>
                  <a:srgbClr val="5833D6"/>
                </a:solidFill>
              </a:rPr>
              <a:t>Մեր նպատակն</a:t>
            </a:r>
            <a:r>
              <a:rPr lang="en-US" sz="2400" dirty="0">
                <a:solidFill>
                  <a:srgbClr val="5833D6"/>
                </a:solidFill>
              </a:rPr>
              <a:t> </a:t>
            </a:r>
            <a:r>
              <a:rPr lang="hy-AM" sz="2400" dirty="0">
                <a:solidFill>
                  <a:srgbClr val="5833D6"/>
                </a:solidFill>
              </a:rPr>
              <a:t>է կազմակերպել՝ </a:t>
            </a:r>
          </a:p>
          <a:p>
            <a:endParaRPr lang="en-US" sz="2400" dirty="0">
              <a:solidFill>
                <a:srgbClr val="5833D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>
                <a:solidFill>
                  <a:srgbClr val="5833D6"/>
                </a:solidFill>
              </a:rPr>
              <a:t>հանդիպումներ, </a:t>
            </a:r>
            <a:r>
              <a:rPr lang="hy-AM" sz="2400" dirty="0" err="1">
                <a:solidFill>
                  <a:srgbClr val="5833D6"/>
                </a:solidFill>
              </a:rPr>
              <a:t>հեքըթոններ</a:t>
            </a:r>
            <a:r>
              <a:rPr lang="hy-AM" sz="2400" dirty="0">
                <a:solidFill>
                  <a:srgbClr val="5833D6"/>
                </a:solidFill>
              </a:rPr>
              <a:t>,</a:t>
            </a:r>
          </a:p>
          <a:p>
            <a:endParaRPr lang="hy-AM" sz="2400" dirty="0">
              <a:solidFill>
                <a:srgbClr val="5833D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2400" dirty="0">
                <a:solidFill>
                  <a:srgbClr val="5833D6"/>
                </a:solidFill>
              </a:rPr>
              <a:t>կոնֆերանսներ և </a:t>
            </a:r>
            <a:r>
              <a:rPr lang="hy-AM" sz="2400" dirty="0" err="1">
                <a:solidFill>
                  <a:srgbClr val="5833D6"/>
                </a:solidFill>
              </a:rPr>
              <a:t>խնջույքներ</a:t>
            </a:r>
            <a:r>
              <a:rPr lang="hy-AM" sz="2400" dirty="0">
                <a:solidFill>
                  <a:srgbClr val="5833D6"/>
                </a:solidFill>
              </a:rPr>
              <a:t>, կրթական միջոցառումներ և ծանոթացնել առկա ծրագրավորման ամենաթարմ գործիքների հետ, </a:t>
            </a:r>
            <a:endParaRPr lang="en-US" sz="2400" dirty="0">
              <a:solidFill>
                <a:srgbClr val="5833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B15B-5A1A-4E05-96FC-554BBCA8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Conf Arm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31C9-333C-4BA7-BB6F-48068227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Keynote</a:t>
            </a:r>
          </a:p>
          <a:p>
            <a:r>
              <a:rPr lang="en-US" sz="4400" dirty="0"/>
              <a:t>What’s new?</a:t>
            </a:r>
          </a:p>
          <a:p>
            <a:r>
              <a:rPr lang="en-US" sz="4400" dirty="0"/>
              <a:t>Demos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Check out </a:t>
            </a:r>
            <a:r>
              <a:rPr lang="en-US" sz="4400" u="sng" dirty="0"/>
              <a:t>conf.dotnetarm.com</a:t>
            </a:r>
            <a:r>
              <a:rPr lang="en-US" sz="4400" dirty="0"/>
              <a:t> website!</a:t>
            </a:r>
            <a:endParaRPr lang="en-US" sz="4400" u="sng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BDA1E6-8669-4DEB-9862-144CE989D4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72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BB3-43CB-4F25-8496-A654611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ask a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3B26-100A-4267-AA72-15E68739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#dotnetconfarm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1DB3CB-1E0A-48BD-9F2A-8826F6005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5969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4DD3-948C-4EAB-B0A5-2297214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65A-E715-403C-AE88-8F0A8DAE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book in Armenian coming this year,</a:t>
            </a:r>
          </a:p>
          <a:p>
            <a:r>
              <a:rPr lang="en-US" dirty="0"/>
              <a:t>C# fundamentals free course on YouTube,</a:t>
            </a:r>
          </a:p>
          <a:p>
            <a:r>
              <a:rPr lang="en-US" dirty="0" err="1"/>
              <a:t>DevDay</a:t>
            </a:r>
            <a:r>
              <a:rPr lang="en-US" dirty="0"/>
              <a:t> 21 event in September,</a:t>
            </a:r>
          </a:p>
          <a:p>
            <a:r>
              <a:rPr lang="en-US" dirty="0"/>
              <a:t>Monthly calls and regular standup meetings,</a:t>
            </a:r>
          </a:p>
          <a:p>
            <a:r>
              <a:rPr lang="en-US" dirty="0"/>
              <a:t>Hackathon on summer.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E23C65E-A3A0-45FD-906E-B4F3A6E9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2367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398-5DDF-4F59-9894-5EB78C04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MSPs and MVPs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AF56-23BB-454D-898C-63B0A52C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Student partners and professionals can access our resources for extending their community and auditory!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014241-FF3C-42BF-BE95-F41D635AF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6286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B708-5231-461F-84D0-A36F1464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need volunteers!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E6EF-11E7-43A0-B5E0-0FD25894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Apply for volunteer job on our Facebook page!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3C0C7A-2A7D-478D-A4BB-0C4B232151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0478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Template.potx" id="{80C8212E-B613-4A43-9DE0-4E2C476F0609}" vid="{AF853158-1815-452B-9C48-7358FB54B5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.NET Conf Template</Template>
  <TotalTime>750</TotalTime>
  <Words>138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Բարի գալուստ .NET Conf Arm 21</vt:lpstr>
      <vt:lpstr>․NET Community Armenia</vt:lpstr>
      <vt:lpstr>.NET Conf Arm 21</vt:lpstr>
      <vt:lpstr>How to ask a question?</vt:lpstr>
      <vt:lpstr>What’s next for community</vt:lpstr>
      <vt:lpstr>For MSPs and MVPs</vt:lpstr>
      <vt:lpstr>We need volunteers!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Բարի գալուստ .NET Conf Arm 21</dc:title>
  <dc:creator>David Babayan</dc:creator>
  <cp:lastModifiedBy>David Babayan</cp:lastModifiedBy>
  <cp:revision>6</cp:revision>
  <dcterms:created xsi:type="dcterms:W3CDTF">2021-01-29T08:24:15Z</dcterms:created>
  <dcterms:modified xsi:type="dcterms:W3CDTF">2021-02-04T21:41:34Z</dcterms:modified>
</cp:coreProperties>
</file>