
<file path=[Content_Types].xml><?xml version="1.0" encoding="utf-8"?>
<Types xmlns="http://schemas.openxmlformats.org/package/2006/content-types">
  <Default Extension="(null)" ContentType="image/x-emf"/>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4"/>
    <p:sldMasterId id="2147483955" r:id="rId5"/>
    <p:sldMasterId id="2147484025" r:id="rId6"/>
    <p:sldMasterId id="2147484096" r:id="rId7"/>
    <p:sldMasterId id="2147484102" r:id="rId8"/>
  </p:sldMasterIdLst>
  <p:notesMasterIdLst>
    <p:notesMasterId r:id="rId78"/>
  </p:notesMasterIdLst>
  <p:handoutMasterIdLst>
    <p:handoutMasterId r:id="rId79"/>
  </p:handoutMasterIdLst>
  <p:sldIdLst>
    <p:sldId id="4940" r:id="rId9"/>
    <p:sldId id="4998" r:id="rId10"/>
    <p:sldId id="4951" r:id="rId11"/>
    <p:sldId id="3310" r:id="rId12"/>
    <p:sldId id="4941" r:id="rId13"/>
    <p:sldId id="4952" r:id="rId14"/>
    <p:sldId id="5008" r:id="rId15"/>
    <p:sldId id="5010" r:id="rId16"/>
    <p:sldId id="5011" r:id="rId17"/>
    <p:sldId id="5007" r:id="rId18"/>
    <p:sldId id="4968" r:id="rId19"/>
    <p:sldId id="4954" r:id="rId20"/>
    <p:sldId id="4989" r:id="rId21"/>
    <p:sldId id="4990" r:id="rId22"/>
    <p:sldId id="4991" r:id="rId23"/>
    <p:sldId id="4992" r:id="rId24"/>
    <p:sldId id="4993" r:id="rId25"/>
    <p:sldId id="4988" r:id="rId26"/>
    <p:sldId id="4969" r:id="rId27"/>
    <p:sldId id="4994" r:id="rId28"/>
    <p:sldId id="4955" r:id="rId29"/>
    <p:sldId id="4956" r:id="rId30"/>
    <p:sldId id="4950" r:id="rId31"/>
    <p:sldId id="4959" r:id="rId32"/>
    <p:sldId id="586" r:id="rId33"/>
    <p:sldId id="5014" r:id="rId34"/>
    <p:sldId id="4942" r:id="rId35"/>
    <p:sldId id="5013" r:id="rId36"/>
    <p:sldId id="4973" r:id="rId37"/>
    <p:sldId id="4944" r:id="rId38"/>
    <p:sldId id="4999" r:id="rId39"/>
    <p:sldId id="4957" r:id="rId40"/>
    <p:sldId id="4949" r:id="rId41"/>
    <p:sldId id="4960" r:id="rId42"/>
    <p:sldId id="5016" r:id="rId43"/>
    <p:sldId id="4970" r:id="rId44"/>
    <p:sldId id="5004" r:id="rId45"/>
    <p:sldId id="4980" r:id="rId46"/>
    <p:sldId id="4977" r:id="rId47"/>
    <p:sldId id="4974" r:id="rId48"/>
    <p:sldId id="4975" r:id="rId49"/>
    <p:sldId id="4979" r:id="rId50"/>
    <p:sldId id="4981" r:id="rId51"/>
    <p:sldId id="4982" r:id="rId52"/>
    <p:sldId id="4984" r:id="rId53"/>
    <p:sldId id="4983" r:id="rId54"/>
    <p:sldId id="5006" r:id="rId55"/>
    <p:sldId id="5015" r:id="rId56"/>
    <p:sldId id="5005" r:id="rId57"/>
    <p:sldId id="4985" r:id="rId58"/>
    <p:sldId id="5017" r:id="rId59"/>
    <p:sldId id="4961" r:id="rId60"/>
    <p:sldId id="4962" r:id="rId61"/>
    <p:sldId id="4965" r:id="rId62"/>
    <p:sldId id="4966" r:id="rId63"/>
    <p:sldId id="5003" r:id="rId64"/>
    <p:sldId id="4964" r:id="rId65"/>
    <p:sldId id="4963" r:id="rId66"/>
    <p:sldId id="4971" r:id="rId67"/>
    <p:sldId id="4996" r:id="rId68"/>
    <p:sldId id="4995" r:id="rId69"/>
    <p:sldId id="256" r:id="rId70"/>
    <p:sldId id="440" r:id="rId71"/>
    <p:sldId id="5012" r:id="rId72"/>
    <p:sldId id="4943" r:id="rId73"/>
    <p:sldId id="4986" r:id="rId74"/>
    <p:sldId id="4958" r:id="rId75"/>
    <p:sldId id="4978" r:id="rId76"/>
    <p:sldId id="4987" r:id="rId77"/>
  </p:sldIdLst>
  <p:sldSz cx="12192000" cy="6858000"/>
  <p:notesSz cx="6797675" cy="9926638"/>
  <p:custDataLst>
    <p:tags r:id="rId8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9BBB8FFE-54D1-4EA0-B909-272AA9757F7B}">
          <p14:sldIdLst>
            <p14:sldId id="4940"/>
          </p14:sldIdLst>
        </p14:section>
        <p14:section name="Intro" id="{FA10B66E-36A9-4A03-91E7-5FF4542BD3BC}">
          <p14:sldIdLst>
            <p14:sldId id="4998"/>
            <p14:sldId id="4951"/>
            <p14:sldId id="3310"/>
            <p14:sldId id="4941"/>
            <p14:sldId id="4952"/>
            <p14:sldId id="5008"/>
            <p14:sldId id="5010"/>
            <p14:sldId id="5011"/>
            <p14:sldId id="5007"/>
            <p14:sldId id="4968"/>
            <p14:sldId id="4954"/>
            <p14:sldId id="4989"/>
            <p14:sldId id="4990"/>
            <p14:sldId id="4991"/>
            <p14:sldId id="4992"/>
            <p14:sldId id="4993"/>
            <p14:sldId id="4988"/>
            <p14:sldId id="4969"/>
            <p14:sldId id="4994"/>
          </p14:sldIdLst>
        </p14:section>
        <p14:section name="gRPC" id="{DC7D118D-954F-4291-84D4-2C3E3D72C494}">
          <p14:sldIdLst>
            <p14:sldId id="4955"/>
            <p14:sldId id="4956"/>
            <p14:sldId id="4950"/>
            <p14:sldId id="4959"/>
            <p14:sldId id="586"/>
            <p14:sldId id="5014"/>
            <p14:sldId id="4942"/>
            <p14:sldId id="5013"/>
            <p14:sldId id="4973"/>
            <p14:sldId id="4944"/>
            <p14:sldId id="4999"/>
            <p14:sldId id="4957"/>
            <p14:sldId id="4949"/>
            <p14:sldId id="4960"/>
            <p14:sldId id="5016"/>
            <p14:sldId id="4970"/>
            <p14:sldId id="5004"/>
            <p14:sldId id="4980"/>
            <p14:sldId id="4977"/>
            <p14:sldId id="4974"/>
            <p14:sldId id="4975"/>
            <p14:sldId id="4979"/>
            <p14:sldId id="4981"/>
            <p14:sldId id="4982"/>
            <p14:sldId id="4984"/>
            <p14:sldId id="4983"/>
            <p14:sldId id="5006"/>
            <p14:sldId id="5015"/>
            <p14:sldId id="5005"/>
            <p14:sldId id="4985"/>
          </p14:sldIdLst>
        </p14:section>
        <p14:section name="Worker Service" id="{D09FBD01-754A-41DF-932B-88347D00EE36}">
          <p14:sldIdLst>
            <p14:sldId id="5017"/>
            <p14:sldId id="4961"/>
            <p14:sldId id="4962"/>
            <p14:sldId id="4965"/>
            <p14:sldId id="4966"/>
            <p14:sldId id="5003"/>
            <p14:sldId id="4964"/>
            <p14:sldId id="4963"/>
            <p14:sldId id="4971"/>
            <p14:sldId id="4996"/>
            <p14:sldId id="4995"/>
          </p14:sldIdLst>
        </p14:section>
        <p14:section name="Outro" id="{0DB6FAB2-D30F-4123-ACD3-BD678F456611}">
          <p14:sldIdLst>
            <p14:sldId id="256"/>
            <p14:sldId id="440"/>
          </p14:sldIdLst>
        </p14:section>
        <p14:section name="Default Section" id="{4A0B4A14-7F6D-4728-80C5-61C7FF281B6F}">
          <p14:sldIdLst/>
        </p14:section>
        <p14:section name="Backup" id="{37DA6F61-14B8-465D-922E-9F4A4AF92A73}">
          <p14:sldIdLst>
            <p14:sldId id="5012"/>
            <p14:sldId id="4943"/>
            <p14:sldId id="4986"/>
            <p14:sldId id="4958"/>
            <p14:sldId id="4978"/>
            <p14:sldId id="4987"/>
          </p14:sldIdLst>
        </p14:section>
      </p14:sectionLst>
    </p:ext>
    <p:ext uri="{EFAFB233-063F-42B5-8137-9DF3F51BA10A}">
      <p15:sldGuideLst xmlns:p15="http://schemas.microsoft.com/office/powerpoint/2012/main">
        <p15:guide id="5" orient="horz" pos="4020" userDrawn="1">
          <p15:clr>
            <a:srgbClr val="A4A3A4"/>
          </p15:clr>
        </p15:guide>
        <p15:guide id="7" pos="4793" userDrawn="1">
          <p15:clr>
            <a:srgbClr val="A4A3A4"/>
          </p15:clr>
        </p15:guide>
        <p15:guide id="8" orient="horz" pos="799" userDrawn="1">
          <p15:clr>
            <a:srgbClr val="A4A3A4"/>
          </p15:clr>
        </p15:guide>
        <p15:guide id="9" pos="18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wiecinski, Monica" initials="KM" lastIdx="9" clrIdx="0">
    <p:extLst>
      <p:ext uri="{19B8F6BF-5375-455C-9EA6-DF929625EA0E}">
        <p15:presenceInfo xmlns:p15="http://schemas.microsoft.com/office/powerpoint/2012/main" userId="S::monica.kwiecinski@capgemini.com::9d59effc-b5c7-4e6f-bd4c-356b7b8bf1a2" providerId="AD"/>
      </p:ext>
    </p:extLst>
  </p:cmAuthor>
  <p:cmAuthor id="2" name="Baier, Christian" initials="BC" lastIdx="1" clrIdx="1">
    <p:extLst>
      <p:ext uri="{19B8F6BF-5375-455C-9EA6-DF929625EA0E}">
        <p15:presenceInfo xmlns:p15="http://schemas.microsoft.com/office/powerpoint/2012/main" userId="S::christian.baier@capgemini.com::50a8dc51-64fd-4555-b77c-0b3b36f9ae2e" providerId="AD"/>
      </p:ext>
    </p:extLst>
  </p:cmAuthor>
  <p:cmAuthor id="3" name="Perkowski, Marcin" initials="PM" lastIdx="1" clrIdx="2">
    <p:extLst>
      <p:ext uri="{19B8F6BF-5375-455C-9EA6-DF929625EA0E}">
        <p15:presenceInfo xmlns:p15="http://schemas.microsoft.com/office/powerpoint/2012/main" userId="S-1-5-21-1531082355-734649621-3782574898-434387" providerId="AD"/>
      </p:ext>
    </p:extLst>
  </p:cmAuthor>
  <p:cmAuthor id="4" name="Dariusz Zuk" initials="DZ" lastIdx="1" clrIdx="3">
    <p:extLst>
      <p:ext uri="{19B8F6BF-5375-455C-9EA6-DF929625EA0E}">
        <p15:presenceInfo xmlns:p15="http://schemas.microsoft.com/office/powerpoint/2012/main" userId="S::dariusz.zuk@capgemini.com::e143d8d8-0389-4f7d-beac-769d79a85b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DBBA"/>
    <a:srgbClr val="12ABDB"/>
    <a:srgbClr val="8BCFE4"/>
    <a:srgbClr val="37B6DE"/>
    <a:srgbClr val="54BEE0"/>
    <a:srgbClr val="0070AD"/>
    <a:srgbClr val="ECECEC"/>
    <a:srgbClr val="6D199B"/>
    <a:srgbClr val="C3C0C7"/>
    <a:srgbClr val="DDD4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BDF30-5666-4AF6-AA5C-2AADE8FD6501}" v="229" dt="2019-10-13T21:20:37.391"/>
    <p1510:client id="{19DB34BF-CA38-4226-BFA4-5A632C8E625C}" v="85" dt="2019-10-14T08:17:20.5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guide orient="horz" pos="4020"/>
        <p:guide pos="4793"/>
        <p:guide orient="horz" pos="799"/>
        <p:guide pos="189"/>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slide" Target="slides/slide68.xml"/><Relationship Id="rId84" Type="http://schemas.openxmlformats.org/officeDocument/2006/relationships/theme" Target="theme/theme1.xml"/><Relationship Id="rId7" Type="http://schemas.openxmlformats.org/officeDocument/2006/relationships/slideMaster" Target="slideMasters/slideMaster4.xml"/><Relationship Id="rId71" Type="http://schemas.openxmlformats.org/officeDocument/2006/relationships/slide" Target="slides/slide63.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slide" Target="slides/slide53.xml"/><Relationship Id="rId82" Type="http://schemas.openxmlformats.org/officeDocument/2006/relationships/presProps" Target="presProps.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tags" Target="tags/tag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notesMaster" Target="notesMasters/notesMaster1.xml"/><Relationship Id="rId81" Type="http://schemas.openxmlformats.org/officeDocument/2006/relationships/commentAuthors" Target="commentAuthors.xml"/><Relationship Id="rId86"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Arkusz1!$M$28</c:f>
              <c:strCache>
                <c:ptCount val="1"/>
                <c:pt idx="0">
                  <c:v>REST</c:v>
                </c:pt>
              </c:strCache>
            </c:strRef>
          </c:tx>
          <c:spPr>
            <a:solidFill>
              <a:schemeClr val="accent1"/>
            </a:solidFill>
            <a:ln>
              <a:noFill/>
            </a:ln>
            <a:effectLst/>
          </c:spPr>
          <c:invertIfNegative val="0"/>
          <c:cat>
            <c:strRef>
              <c:f>Arkusz1!$L$29:$L$31</c:f>
              <c:strCache>
                <c:ptCount val="3"/>
                <c:pt idx="0">
                  <c:v>GET SMALL PAYLOAD</c:v>
                </c:pt>
                <c:pt idx="1">
                  <c:v>GET LARGE PAYLOAD</c:v>
                </c:pt>
                <c:pt idx="2">
                  <c:v>POST LARGE PAYLOAD</c:v>
                </c:pt>
              </c:strCache>
            </c:strRef>
          </c:cat>
          <c:val>
            <c:numRef>
              <c:f>Arkusz1!$M$29:$M$31</c:f>
              <c:numCache>
                <c:formatCode>General</c:formatCode>
                <c:ptCount val="3"/>
                <c:pt idx="0">
                  <c:v>169.75</c:v>
                </c:pt>
                <c:pt idx="1">
                  <c:v>3766</c:v>
                </c:pt>
                <c:pt idx="2">
                  <c:v>6553.03</c:v>
                </c:pt>
              </c:numCache>
            </c:numRef>
          </c:val>
          <c:extLst>
            <c:ext xmlns:c16="http://schemas.microsoft.com/office/drawing/2014/chart" uri="{C3380CC4-5D6E-409C-BE32-E72D297353CC}">
              <c16:uniqueId val="{00000000-C461-48C3-9399-6958CA3E6BE7}"/>
            </c:ext>
          </c:extLst>
        </c:ser>
        <c:ser>
          <c:idx val="1"/>
          <c:order val="1"/>
          <c:tx>
            <c:strRef>
              <c:f>Arkusz1!$N$28</c:f>
              <c:strCache>
                <c:ptCount val="1"/>
                <c:pt idx="0">
                  <c:v>gRPC</c:v>
                </c:pt>
              </c:strCache>
            </c:strRef>
          </c:tx>
          <c:spPr>
            <a:solidFill>
              <a:schemeClr val="accent2"/>
            </a:solidFill>
            <a:ln>
              <a:noFill/>
            </a:ln>
            <a:effectLst/>
          </c:spPr>
          <c:invertIfNegative val="0"/>
          <c:cat>
            <c:strRef>
              <c:f>Arkusz1!$L$29:$L$31</c:f>
              <c:strCache>
                <c:ptCount val="3"/>
                <c:pt idx="0">
                  <c:v>GET SMALL PAYLOAD</c:v>
                </c:pt>
                <c:pt idx="1">
                  <c:v>GET LARGE PAYLOAD</c:v>
                </c:pt>
                <c:pt idx="2">
                  <c:v>POST LARGE PAYLOAD</c:v>
                </c:pt>
              </c:strCache>
            </c:strRef>
          </c:cat>
          <c:val>
            <c:numRef>
              <c:f>Arkusz1!$N$29:$N$31</c:f>
              <c:numCache>
                <c:formatCode>General</c:formatCode>
                <c:ptCount val="3"/>
                <c:pt idx="0">
                  <c:v>261.83</c:v>
                </c:pt>
                <c:pt idx="1">
                  <c:v>1158.54</c:v>
                </c:pt>
                <c:pt idx="2">
                  <c:v>1337.33</c:v>
                </c:pt>
              </c:numCache>
            </c:numRef>
          </c:val>
          <c:extLst>
            <c:ext xmlns:c16="http://schemas.microsoft.com/office/drawing/2014/chart" uri="{C3380CC4-5D6E-409C-BE32-E72D297353CC}">
              <c16:uniqueId val="{00000001-C461-48C3-9399-6958CA3E6BE7}"/>
            </c:ext>
          </c:extLst>
        </c:ser>
        <c:dLbls>
          <c:showLegendKey val="0"/>
          <c:showVal val="0"/>
          <c:showCatName val="0"/>
          <c:showSerName val="0"/>
          <c:showPercent val="0"/>
          <c:showBubbleSize val="0"/>
        </c:dLbls>
        <c:gapWidth val="219"/>
        <c:overlap val="-27"/>
        <c:axId val="533194768"/>
        <c:axId val="533195096"/>
      </c:barChart>
      <c:catAx>
        <c:axId val="533194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nl-NL"/>
          </a:p>
        </c:txPr>
        <c:crossAx val="533195096"/>
        <c:crosses val="autoZero"/>
        <c:auto val="1"/>
        <c:lblAlgn val="ctr"/>
        <c:lblOffset val="100"/>
        <c:noMultiLvlLbl val="0"/>
      </c:catAx>
      <c:valAx>
        <c:axId val="533195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nl-NL"/>
          </a:p>
        </c:txPr>
        <c:crossAx val="533194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sz="10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14/10/2019</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sz="10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000"/>
            </a:lvl1pPr>
          </a:lstStyle>
          <a:p>
            <a:fld id="{0835B8F7-DAC4-4931-8AED-4356A8B2FD64}" type="datetimeFigureOut">
              <a:rPr lang="pt-BR" smtClean="0"/>
              <a:pPr/>
              <a:t>14/10/2019</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PT"/>
              <a:t>Insert comments </a:t>
            </a:r>
          </a:p>
        </p:txBody>
      </p:sp>
      <p:sp>
        <p:nvSpPr>
          <p:cNvPr id="6" name="Marcador de Posição do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000"/>
            </a:lvl1pPr>
          </a:lstStyle>
          <a:p>
            <a:endParaRPr lang="pt-BR"/>
          </a:p>
        </p:txBody>
      </p:sp>
      <p:sp>
        <p:nvSpPr>
          <p:cNvPr id="7" name="Marcador de Posição do Número do Diapositivo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ocs.microsoft.com/dotnet/api/microsoft.aspnetcore.hosting.windowsservices.webhostservice"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pl-PL"/>
              <a:t>Why we meet today?</a:t>
            </a:r>
          </a:p>
          <a:p>
            <a:r>
              <a:rPr lang="pl-PL"/>
              <a:t>.net core 3 intoduced numerous improvements, new solutions and new tools for developers. We will show two of them.</a:t>
            </a:r>
          </a:p>
          <a:p>
            <a:r>
              <a:rPr lang="pl-PL"/>
              <a:t>We want not just to present them as they are, but give them some useful context, which in our case is how to apply novelties in preexisting application.</a:t>
            </a:r>
            <a:endParaRPr lang="en-GB"/>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0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1000" b="0" i="0" u="none" strike="noStrike" kern="1200" cap="none" spc="0" normalizeH="0" baseline="0" noProof="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2354538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When we translate our app goals into thematical components it looks like this. The central part shows our monolith that does many things inside.</a:t>
            </a:r>
            <a:endParaRPr lang="nl-NL"/>
          </a:p>
        </p:txBody>
      </p:sp>
      <p:sp>
        <p:nvSpPr>
          <p:cNvPr id="4" name="Slide Number Placeholder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4110706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pl-PL"/>
              <a:t>Let’s see how it works in practice.</a:t>
            </a:r>
          </a:p>
          <a:p>
            <a:pPr marL="171450" indent="-171450">
              <a:buFontTx/>
              <a:buChar char="-"/>
            </a:pPr>
            <a:r>
              <a:rPr lang="pl-PL"/>
              <a:t>Switch to VS. Start public api. </a:t>
            </a:r>
          </a:p>
          <a:p>
            <a:pPr marL="171450" indent="-171450">
              <a:buFontTx/>
              <a:buChar char="-"/>
            </a:pPr>
            <a:r>
              <a:rPr lang="pl-PL"/>
              <a:t>Show alert, </a:t>
            </a:r>
          </a:p>
          <a:p>
            <a:pPr marL="171450" indent="-171450">
              <a:buFontTx/>
              <a:buChar char="-"/>
            </a:pPr>
            <a:r>
              <a:rPr lang="pl-PL"/>
              <a:t>Show sample request. </a:t>
            </a:r>
          </a:p>
          <a:p>
            <a:pPr marL="171450" indent="-171450">
              <a:buFontTx/>
              <a:buChar char="-"/>
            </a:pPr>
            <a:r>
              <a:rPr lang="pl-PL"/>
              <a:t>Start test app – limits exceeded.</a:t>
            </a:r>
            <a:endParaRPr lang="en-US"/>
          </a:p>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3793302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pl-PL"/>
              <a:t>Pytanie do publiczności</a:t>
            </a:r>
            <a:endParaRPr lang="en-US"/>
          </a:p>
          <a:p>
            <a:pPr marL="0" indent="0">
              <a:buFontTx/>
              <a:buNone/>
            </a:pPr>
            <a:r>
              <a:rPr lang="pl-PL"/>
              <a:t>- Tu nagroda za najlepsza odpowiedz? Np. za najblizsza stwierdzeniom na nastepnym slajdzie</a:t>
            </a: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743893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pl-PL"/>
              <a:t>W założeniu publiczność powinna to popierać</a:t>
            </a:r>
            <a:endParaRPr lang="en-US"/>
          </a:p>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3315327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r>
              <a:rPr lang="pl-PL"/>
              <a:t>Shock</a:t>
            </a: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040818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pl-PL"/>
              <a:t>It might be the case we need to scale. Even if we pay we are limited by Airly. If our hypothetical mobile app gets preinstalled with Android we might need to use more than one server instance.</a:t>
            </a: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537156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3828246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898662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Tree>
    <p:extLst>
      <p:ext uri="{BB962C8B-B14F-4D97-AF65-F5344CB8AC3E}">
        <p14:creationId xmlns:p14="http://schemas.microsoft.com/office/powerpoint/2010/main" val="1246380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Tree>
    <p:extLst>
      <p:ext uri="{BB962C8B-B14F-4D97-AF65-F5344CB8AC3E}">
        <p14:creationId xmlns:p14="http://schemas.microsoft.com/office/powerpoint/2010/main" val="525088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Our long presentation is broken down into 3 parts with breaks. Please be back on time so we can show more interesting things.</a:t>
            </a:r>
            <a:endParaRPr lang="de-DE"/>
          </a:p>
        </p:txBody>
      </p:sp>
    </p:spTree>
    <p:extLst>
      <p:ext uri="{BB962C8B-B14F-4D97-AF65-F5344CB8AC3E}">
        <p14:creationId xmlns:p14="http://schemas.microsoft.com/office/powerpoint/2010/main" val="2971711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3394364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1226006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850832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1517753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231665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3303304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332493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607394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687256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668316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Topics for today: Introduction, goals for our meeting today, presentation of tools we want to show and a summary.</a:t>
            </a:r>
            <a:endParaRPr lang="de-DE"/>
          </a:p>
        </p:txBody>
      </p:sp>
    </p:spTree>
    <p:extLst>
      <p:ext uri="{BB962C8B-B14F-4D97-AF65-F5344CB8AC3E}">
        <p14:creationId xmlns:p14="http://schemas.microsoft.com/office/powerpoint/2010/main" val="47639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237748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152313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1716531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202724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6418055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1234282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3563492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31158026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31318748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295792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Tree>
    <p:extLst>
      <p:ext uri="{BB962C8B-B14F-4D97-AF65-F5344CB8AC3E}">
        <p14:creationId xmlns:p14="http://schemas.microsoft.com/office/powerpoint/2010/main" val="3339770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32940654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1147936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6496799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5742458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4344273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3282763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4899125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5663535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Tree>
    <p:extLst>
      <p:ext uri="{BB962C8B-B14F-4D97-AF65-F5344CB8AC3E}">
        <p14:creationId xmlns:p14="http://schemas.microsoft.com/office/powerpoint/2010/main" val="11225639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Tree>
    <p:extLst>
      <p:ext uri="{BB962C8B-B14F-4D97-AF65-F5344CB8AC3E}">
        <p14:creationId xmlns:p14="http://schemas.microsoft.com/office/powerpoint/2010/main" val="47262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Tree>
    <p:extLst>
      <p:ext uri="{BB962C8B-B14F-4D97-AF65-F5344CB8AC3E}">
        <p14:creationId xmlns:p14="http://schemas.microsoft.com/office/powerpoint/2010/main" val="40380127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r>
              <a:rPr lang="en-US"/>
              <a:t>With ASP.NET Core 3.0 Preview 3 we have </a:t>
            </a:r>
            <a:r>
              <a:rPr lang="pl-PL"/>
              <a:t>a new stuff</a:t>
            </a:r>
            <a:r>
              <a:rPr lang="en-US"/>
              <a:t> for background processes</a:t>
            </a:r>
            <a:r>
              <a:rPr lang="pl-PL"/>
              <a:t>, so </a:t>
            </a:r>
            <a:r>
              <a:rPr lang="en-US"/>
              <a:t>I will present some interesting facts</a:t>
            </a:r>
            <a:r>
              <a:rPr lang="pl-PL"/>
              <a:t> about it:</a:t>
            </a:r>
          </a:p>
          <a:p>
            <a:pPr marL="228600" indent="-228600">
              <a:buFontTx/>
              <a:buAutoNum type="arabicPeriod"/>
            </a:pPr>
            <a:r>
              <a:rPr lang="en-US"/>
              <a:t>it’s been possible to create these services since .NET Core 2.1</a:t>
            </a:r>
            <a:r>
              <a:rPr lang="pl-PL"/>
              <a:t>,</a:t>
            </a:r>
            <a:r>
              <a:rPr lang="en-US"/>
              <a:t> </a:t>
            </a:r>
            <a:r>
              <a:rPr lang="pl-PL"/>
              <a:t>using </a:t>
            </a:r>
            <a:r>
              <a:rPr lang="en-US"/>
              <a:t>class that derives from </a:t>
            </a:r>
            <a:r>
              <a:rPr lang="en-US" err="1">
                <a:solidFill>
                  <a:schemeClr val="tx1"/>
                </a:solidFill>
                <a:hlinkClick r:id="rId3">
                  <a:extLst>
                    <a:ext uri="{A12FA001-AC4F-418D-AE19-62706E023703}">
                      <ahyp:hlinkClr xmlns:ahyp="http://schemas.microsoft.com/office/drawing/2018/hyperlinkcolor" val="tx"/>
                    </a:ext>
                  </a:extLst>
                </a:hlinkClick>
              </a:rPr>
              <a:t>WebHostService</a:t>
            </a:r>
            <a:endParaRPr lang="pl-PL"/>
          </a:p>
          <a:p>
            <a:pPr marL="228600" indent="-228600">
              <a:buFontTx/>
              <a:buAutoNum type="arabicPeriod"/>
            </a:pPr>
            <a:r>
              <a:rPr lang="en-US"/>
              <a:t>the template is currently platform independent - we can use it as a windows service or as Linux </a:t>
            </a:r>
            <a:r>
              <a:rPr lang="en-US" err="1"/>
              <a:t>deamons</a:t>
            </a:r>
            <a:r>
              <a:rPr lang="pl-PL"/>
              <a:t>. </a:t>
            </a:r>
            <a:r>
              <a:rPr lang="en-US"/>
              <a:t>Compared to older versions, our new worker inherits from </a:t>
            </a:r>
            <a:r>
              <a:rPr lang="en-US" err="1"/>
              <a:t>BackgroundService</a:t>
            </a:r>
            <a:r>
              <a:rPr lang="en-US"/>
              <a:t>, which implements </a:t>
            </a:r>
            <a:r>
              <a:rPr lang="en-US" err="1"/>
              <a:t>IHostedService</a:t>
            </a:r>
            <a:r>
              <a:rPr lang="en-US"/>
              <a:t>,</a:t>
            </a:r>
            <a:endParaRPr lang="pl-PL"/>
          </a:p>
          <a:p>
            <a:pPr marL="228600" indent="-228600">
              <a:buFontTx/>
              <a:buAutoNum type="arabicPeriod"/>
            </a:pPr>
            <a:r>
              <a:rPr lang="en-US"/>
              <a:t>we get a ready-made template for work - it is simple but works well</a:t>
            </a:r>
            <a:r>
              <a:rPr lang="pl-PL"/>
              <a:t>.</a:t>
            </a:r>
          </a:p>
          <a:p>
            <a:pPr marL="228600" indent="-228600">
              <a:buFontTx/>
              <a:buAutoNum type="arabicPeriod"/>
            </a:pPr>
            <a:r>
              <a:rPr lang="pl-PL"/>
              <a:t>Topshelf or Hangfire, </a:t>
            </a:r>
            <a:r>
              <a:rPr lang="en-US"/>
              <a:t>you could use them but now you don't have to</a:t>
            </a:r>
            <a:endParaRPr lang="pl-PL"/>
          </a:p>
          <a:p>
            <a:pPr marL="228600" indent="-228600">
              <a:buFontTx/>
              <a:buAutoNum type="arabicPeriod"/>
            </a:pPr>
            <a:r>
              <a:rPr lang="en-US"/>
              <a:t>It has the advantages of a system service such as easy control, etc.</a:t>
            </a:r>
            <a:endParaRPr lang="pl-PL"/>
          </a:p>
          <a:p>
            <a:pPr marL="228600" indent="-228600">
              <a:buFontTx/>
              <a:buAutoNum type="arabicPeriod"/>
            </a:pPr>
            <a:r>
              <a:rPr lang="en-US"/>
              <a:t>because the new worker does not now use the API, but does all the work directly, it works great with tools such </a:t>
            </a:r>
            <a:r>
              <a:rPr lang="de-DE"/>
              <a:t>as</a:t>
            </a:r>
            <a:r>
              <a:rPr lang="pl-PL"/>
              <a:t> RabbitMQ, Kafka or SQS Queue</a:t>
            </a:r>
          </a:p>
          <a:p>
            <a:pPr marL="228600" indent="-228600">
              <a:buFontTx/>
              <a:buAutoNum type="arabicPeriod"/>
            </a:pPr>
            <a:r>
              <a:rPr lang="pl-PL"/>
              <a:t>ETL</a:t>
            </a:r>
          </a:p>
          <a:p>
            <a:pPr marL="228600" indent="-228600">
              <a:buFontTx/>
              <a:buAutoNum type="arabicPeriod"/>
            </a:pPr>
            <a:r>
              <a:rPr lang="en-US"/>
              <a:t>and for other possibilities such as</a:t>
            </a:r>
            <a:r>
              <a:rPr lang="pl-PL"/>
              <a:t>..</a:t>
            </a:r>
          </a:p>
          <a:p>
            <a:pPr marL="228600" indent="-228600">
              <a:buFontTx/>
              <a:buAutoNum type="arabicPeriod"/>
            </a:pPr>
            <a:r>
              <a:rPr lang="en-US"/>
              <a:t>it is </a:t>
            </a:r>
            <a:r>
              <a:rPr lang="pl-PL"/>
              <a:t>simple</a:t>
            </a:r>
            <a:r>
              <a:rPr lang="en-US"/>
              <a:t> to configure the worker to work as a system service</a:t>
            </a:r>
            <a:r>
              <a:rPr lang="pl-PL"/>
              <a:t>, by use special method in iHostBuilder</a:t>
            </a: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9580178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r>
              <a:rPr lang="en-US"/>
              <a:t>The first thing you’ll notice is that the template is as minimal as possible with only three files (or four if you’ve added Docker support)</a:t>
            </a:r>
            <a:r>
              <a:rPr lang="pl-PL"/>
              <a:t>.</a:t>
            </a:r>
          </a:p>
          <a:p>
            <a:pPr marL="228600" indent="-228600">
              <a:buFontTx/>
              <a:buAutoNum type="arabicPeriod"/>
            </a:pPr>
            <a:r>
              <a:rPr lang="pl-PL"/>
              <a:t>Add Serilog to log events -</a:t>
            </a:r>
            <a:r>
              <a:rPr lang="en-US"/>
              <a:t>it is worth using </a:t>
            </a:r>
            <a:r>
              <a:rPr lang="en-US" err="1"/>
              <a:t>serilog</a:t>
            </a:r>
            <a:r>
              <a:rPr lang="en-US"/>
              <a:t>, for example, to easily log data into a file, because our future worker as a system service will not display anything.</a:t>
            </a:r>
            <a:endParaRPr lang="pl-PL"/>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pl-PL"/>
              <a:t>Define Log object in </a:t>
            </a:r>
            <a:r>
              <a:rPr lang="de-DE" sz="1000" kern="1200" baseline="0">
                <a:solidFill>
                  <a:schemeClr val="tx1"/>
                </a:solidFill>
                <a:latin typeface="+mn-lt"/>
                <a:ea typeface="+mn-ea"/>
                <a:cs typeface="+mn-cs"/>
              </a:rPr>
              <a:t>Main</a:t>
            </a:r>
            <a:r>
              <a:rPr lang="pl-PL" sz="1000" kern="1200" baseline="0">
                <a:solidFill>
                  <a:schemeClr val="tx1"/>
                </a:solidFill>
                <a:latin typeface="+mn-lt"/>
                <a:ea typeface="+mn-ea"/>
                <a:cs typeface="+mn-cs"/>
              </a:rPr>
              <a:t> method (Program.cs)</a:t>
            </a:r>
            <a:endParaRPr lang="pl-PL"/>
          </a:p>
          <a:p>
            <a:pPr marL="228600" indent="-228600">
              <a:buFontTx/>
              <a:buAutoNum type="arabicPeriod"/>
            </a:pPr>
            <a:r>
              <a:rPr lang="pl-PL"/>
              <a:t>Add try-catch-finally in </a:t>
            </a:r>
            <a:r>
              <a:rPr lang="de-DE" sz="1000" kern="1200" baseline="0">
                <a:solidFill>
                  <a:schemeClr val="tx1"/>
                </a:solidFill>
                <a:latin typeface="+mn-lt"/>
                <a:ea typeface="+mn-ea"/>
                <a:cs typeface="+mn-cs"/>
              </a:rPr>
              <a:t>Main</a:t>
            </a:r>
            <a:r>
              <a:rPr lang="pl-PL" sz="1000" kern="1200" baseline="0">
                <a:solidFill>
                  <a:schemeClr val="tx1"/>
                </a:solidFill>
                <a:latin typeface="+mn-lt"/>
                <a:ea typeface="+mn-ea"/>
                <a:cs typeface="+mn-cs"/>
              </a:rPr>
              <a:t> method (Program.cs)</a:t>
            </a:r>
          </a:p>
          <a:p>
            <a:pPr marL="228600" indent="-228600">
              <a:buFontTx/>
              <a:buAutoNum type="arabicPeriod"/>
            </a:pPr>
            <a:r>
              <a:rPr lang="pl-PL"/>
              <a:t>Add </a:t>
            </a:r>
            <a:r>
              <a:rPr lang="en-US"/>
              <a:t>additional methods we can override: </a:t>
            </a:r>
            <a:r>
              <a:rPr lang="en-US" err="1"/>
              <a:t>StartAsync</a:t>
            </a:r>
            <a:r>
              <a:rPr lang="en-US"/>
              <a:t>(), </a:t>
            </a:r>
            <a:r>
              <a:rPr lang="en-US" err="1"/>
              <a:t>StopAsync</a:t>
            </a:r>
            <a:r>
              <a:rPr lang="en-US"/>
              <a:t>() and Dispose().</a:t>
            </a:r>
            <a:r>
              <a:rPr lang="pl-PL"/>
              <a:t>     In worker.cs</a:t>
            </a:r>
          </a:p>
          <a:p>
            <a:pPr marL="228600" indent="-228600">
              <a:buFontTx/>
              <a:buAutoNum type="arabicPeriod"/>
            </a:pPr>
            <a:r>
              <a:rPr lang="pl-PL"/>
              <a:t>Add nuget package </a:t>
            </a:r>
            <a:r>
              <a:rPr lang="de-DE" sz="1000" b="1">
                <a:latin typeface="Consolas" panose="020B0609020204030204" pitchFamily="49" charset="0"/>
                <a:cs typeface="Consolas" panose="020B0609020204030204" pitchFamily="49" charset="0"/>
              </a:rPr>
              <a:t>Microsoft.Extensions.Hosting.WindowsServices</a:t>
            </a:r>
            <a:r>
              <a:rPr lang="pl-PL" sz="1000" b="1">
                <a:latin typeface="Consolas" panose="020B0609020204030204" pitchFamily="49" charset="0"/>
                <a:cs typeface="Consolas" panose="020B0609020204030204" pitchFamily="49" charset="0"/>
              </a:rPr>
              <a:t> and </a:t>
            </a:r>
            <a:endParaRPr lang="pl-PL"/>
          </a:p>
          <a:p>
            <a:pPr marL="228600" indent="-228600">
              <a:buFontTx/>
              <a:buAutoNum type="arabicPeriod"/>
            </a:pPr>
            <a:r>
              <a:rPr lang="pl-PL"/>
              <a:t>Deploy as windows service: </a:t>
            </a:r>
            <a:r>
              <a:rPr lang="en-US" err="1"/>
              <a:t>sc</a:t>
            </a:r>
            <a:r>
              <a:rPr lang="en-US"/>
              <a:t> create </a:t>
            </a:r>
            <a:r>
              <a:rPr lang="en-US" err="1"/>
              <a:t>WorkerServiceExample</a:t>
            </a:r>
            <a:r>
              <a:rPr lang="en-US"/>
              <a:t> </a:t>
            </a:r>
            <a:r>
              <a:rPr lang="en-US" err="1"/>
              <a:t>binPath</a:t>
            </a:r>
            <a:r>
              <a:rPr lang="en-US"/>
              <a:t>= "C:\WorkerServiceExample\WorkerServiceExample.exe" DisplayName= "</a:t>
            </a:r>
            <a:r>
              <a:rPr lang="en-US" err="1"/>
              <a:t>WorkerServiceExample</a:t>
            </a:r>
            <a:r>
              <a:rPr lang="en-US"/>
              <a:t>„</a:t>
            </a:r>
            <a:endParaRPr lang="pl-PL"/>
          </a:p>
          <a:p>
            <a:pPr marL="228600" indent="-228600">
              <a:buFontTx/>
              <a:buAutoNum type="arabicPeriod"/>
            </a:pPr>
            <a:r>
              <a:rPr lang="en-US"/>
              <a:t>we will now additionally add the option of sending an email</a:t>
            </a:r>
            <a:endParaRPr lang="pl-PL"/>
          </a:p>
          <a:p>
            <a:pPr marL="228600" indent="-228600">
              <a:buFontTx/>
              <a:buAutoNum type="arabicPeriod"/>
            </a:pPr>
            <a:r>
              <a:rPr lang="pl-PL"/>
              <a:t>Add EmailSettings in Worker constructor.</a:t>
            </a:r>
          </a:p>
          <a:p>
            <a:pPr marL="228600" indent="-228600">
              <a:buFontTx/>
              <a:buAutoNum type="arabicPeriod"/>
            </a:pPr>
            <a:r>
              <a:rPr lang="pl-PL"/>
              <a:t>Add </a:t>
            </a:r>
            <a:r>
              <a:rPr lang="en-US" sz="1000" kern="1200" baseline="0">
                <a:solidFill>
                  <a:schemeClr val="tx1"/>
                </a:solidFill>
                <a:latin typeface="+mn-lt"/>
                <a:ea typeface="+mn-ea"/>
                <a:cs typeface="+mn-cs"/>
              </a:rPr>
              <a:t>await _</a:t>
            </a:r>
            <a:r>
              <a:rPr lang="en-US" sz="1000" kern="1200" baseline="0" err="1">
                <a:solidFill>
                  <a:schemeClr val="tx1"/>
                </a:solidFill>
                <a:latin typeface="+mn-lt"/>
                <a:ea typeface="+mn-ea"/>
                <a:cs typeface="+mn-cs"/>
              </a:rPr>
              <a:t>emailSender.SendEmailAsync</a:t>
            </a:r>
            <a:r>
              <a:rPr lang="en-US" sz="1000" kern="1200" baseline="0">
                <a:solidFill>
                  <a:schemeClr val="tx1"/>
                </a:solidFill>
                <a:latin typeface="+mn-lt"/>
                <a:ea typeface="+mn-ea"/>
                <a:cs typeface="+mn-cs"/>
              </a:rPr>
              <a:t>(</a:t>
            </a:r>
            <a:r>
              <a:rPr lang="pl-PL" sz="1000" kern="1200" baseline="0">
                <a:solidFill>
                  <a:schemeClr val="tx1"/>
                </a:solidFill>
                <a:latin typeface="+mn-lt"/>
                <a:ea typeface="+mn-ea"/>
                <a:cs typeface="+mn-cs"/>
              </a:rPr>
              <a:t>_</a:t>
            </a:r>
            <a:r>
              <a:rPr lang="de-DE" sz="1000" kern="1200" baseline="0">
                <a:solidFill>
                  <a:schemeClr val="tx1"/>
                </a:solidFill>
                <a:latin typeface="+mn-lt"/>
                <a:ea typeface="+mn-ea"/>
                <a:cs typeface="+mn-cs"/>
              </a:rPr>
              <a:t>settings.Sender</a:t>
            </a:r>
            <a:r>
              <a:rPr lang="en-US" sz="1000" kern="1200" baseline="0">
                <a:solidFill>
                  <a:schemeClr val="tx1"/>
                </a:solidFill>
                <a:latin typeface="+mn-lt"/>
                <a:ea typeface="+mn-ea"/>
                <a:cs typeface="+mn-cs"/>
              </a:rPr>
              <a:t>, "Alert", "This is a welcome email");</a:t>
            </a:r>
            <a:r>
              <a:rPr lang="pl-PL" sz="1000" kern="1200" baseline="0">
                <a:solidFill>
                  <a:schemeClr val="tx1"/>
                </a:solidFill>
                <a:latin typeface="+mn-lt"/>
                <a:ea typeface="+mn-ea"/>
                <a:cs typeface="+mn-cs"/>
              </a:rPr>
              <a:t> in woker loop - </a:t>
            </a:r>
            <a:r>
              <a:rPr lang="en-US"/>
              <a:t>we will send an email to ourselves</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1155834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a:t>by default our application works like a regular console, so if we want to use our application as a system service</a:t>
            </a:r>
            <a:r>
              <a:rPr lang="pl-PL"/>
              <a:t>, </a:t>
            </a:r>
            <a:r>
              <a:rPr lang="en-US"/>
              <a:t>we have to manually add a new </a:t>
            </a:r>
            <a:r>
              <a:rPr lang="pl-PL"/>
              <a:t>windows </a:t>
            </a:r>
            <a:r>
              <a:rPr lang="en-US"/>
              <a:t>service</a:t>
            </a:r>
            <a:r>
              <a:rPr lang="pl-PL"/>
              <a:t> after releasing.</a:t>
            </a:r>
          </a:p>
          <a:p>
            <a:r>
              <a:rPr lang="pl-PL"/>
              <a:t>Therefore s</a:t>
            </a:r>
            <a:r>
              <a:rPr lang="en-US" err="1"/>
              <a:t>ome</a:t>
            </a:r>
            <a:r>
              <a:rPr lang="en-US"/>
              <a:t> useful batch scripts for installing and managing our service </a:t>
            </a:r>
            <a:r>
              <a:rPr lang="pl-PL"/>
              <a:t>are</a:t>
            </a:r>
            <a:r>
              <a:rPr lang="en-US"/>
              <a:t> shown </a:t>
            </a:r>
            <a:r>
              <a:rPr lang="pl-PL"/>
              <a:t>as seen</a:t>
            </a:r>
            <a:r>
              <a:rPr lang="en-US"/>
              <a: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13367003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Tree>
    <p:extLst>
      <p:ext uri="{BB962C8B-B14F-4D97-AF65-F5344CB8AC3E}">
        <p14:creationId xmlns:p14="http://schemas.microsoft.com/office/powerpoint/2010/main" val="38560362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r>
              <a:rPr lang="en-US"/>
              <a:t>in the next practical part we will try to </a:t>
            </a:r>
            <a:r>
              <a:rPr lang="pl-PL"/>
              <a:t>break our monolith app and </a:t>
            </a:r>
            <a:r>
              <a:rPr lang="en-US"/>
              <a:t>move the alerting functionality </a:t>
            </a:r>
            <a:r>
              <a:rPr lang="pl-PL"/>
              <a:t>to our example worker service</a:t>
            </a: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5156058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0696B5C-12A0-4042-B4D0-BD3B9A4F58C6}" type="slidenum">
              <a:rPr lang="pt-BR" smtClean="0"/>
              <a:pPr/>
              <a:t>59</a:t>
            </a:fld>
            <a:endParaRPr lang="pt-BR"/>
          </a:p>
        </p:txBody>
      </p:sp>
    </p:spTree>
    <p:extLst>
      <p:ext uri="{BB962C8B-B14F-4D97-AF65-F5344CB8AC3E}">
        <p14:creationId xmlns:p14="http://schemas.microsoft.com/office/powerpoint/2010/main" val="20208490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Tree>
    <p:extLst>
      <p:ext uri="{BB962C8B-B14F-4D97-AF65-F5344CB8AC3E}">
        <p14:creationId xmlns:p14="http://schemas.microsoft.com/office/powerpoint/2010/main" val="21972933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Tree>
    <p:extLst>
      <p:ext uri="{BB962C8B-B14F-4D97-AF65-F5344CB8AC3E}">
        <p14:creationId xmlns:p14="http://schemas.microsoft.com/office/powerpoint/2010/main" val="33417038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10893061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4714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pl-PL"/>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38033956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11515621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34076611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6486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308048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2193609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r>
              <a:rPr lang="pl-PL"/>
              <a:t>Airly exposes API for public and we want to use their data for our own uses without limits. </a:t>
            </a:r>
          </a:p>
          <a:p>
            <a:pPr marL="0" indent="0">
              <a:buFontTx/>
              <a:buNone/>
            </a:pPr>
            <a:r>
              <a:rPr lang="pl-PL"/>
              <a:t>We source the data from Airly, cache it, control the limits not to exceed them and we expose this as so called ‚Public API’ for our own usage that has no rstrictions. This way we can theoretically send multitude of requests freely. For the sake of this presentation we use local test app. But imagine that our target would be mobile app used globally.</a:t>
            </a:r>
          </a:p>
          <a:p>
            <a:pPr marL="0" indent="0">
              <a:buFontTx/>
              <a:buNone/>
            </a:pP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4120779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nul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2.(nul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nul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2.(nul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nul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0.png"/><Relationship Id="rId18" Type="http://schemas.openxmlformats.org/officeDocument/2006/relationships/hyperlink" Target="http://www.facebook.com/capgemini" TargetMode="External"/><Relationship Id="rId3" Type="http://schemas.openxmlformats.org/officeDocument/2006/relationships/tags" Target="../tags/tag11.xml"/><Relationship Id="rId21" Type="http://schemas.openxmlformats.org/officeDocument/2006/relationships/hyperlink" Target="http://www.capgemini.com/" TargetMode="External"/><Relationship Id="rId7" Type="http://schemas.openxmlformats.org/officeDocument/2006/relationships/image" Target="../media/image8.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0.xml"/><Relationship Id="rId16" Type="http://schemas.openxmlformats.org/officeDocument/2006/relationships/image" Target="../media/image11.png"/><Relationship Id="rId20" Type="http://schemas.microsoft.com/office/2007/relationships/hdphoto" Target="../media/hdphoto5.wdp"/><Relationship Id="rId1" Type="http://schemas.openxmlformats.org/officeDocument/2006/relationships/tags" Target="../tags/tag9.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9.png"/><Relationship Id="rId19" Type="http://schemas.openxmlformats.org/officeDocument/2006/relationships/image" Target="../media/image12.png"/><Relationship Id="rId4" Type="http://schemas.openxmlformats.org/officeDocument/2006/relationships/tags" Target="../tags/tag12.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image" Target="../media/image1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5.xml"/><Relationship Id="rId7" Type="http://schemas.openxmlformats.org/officeDocument/2006/relationships/image" Target="../media/image18.svg"/><Relationship Id="rId2" Type="http://schemas.openxmlformats.org/officeDocument/2006/relationships/tags" Target="../tags/tag17.xml"/><Relationship Id="rId1" Type="http://schemas.openxmlformats.org/officeDocument/2006/relationships/vmlDrawing" Target="../drawings/vmlDrawing12.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11.bin"/></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8.xml"/><Relationship Id="rId1" Type="http://schemas.openxmlformats.org/officeDocument/2006/relationships/vmlDrawing" Target="../drawings/vmlDrawing13.vml"/><Relationship Id="rId5" Type="http://schemas.openxmlformats.org/officeDocument/2006/relationships/image" Target="../media/image16.emf"/><Relationship Id="rId4" Type="http://schemas.openxmlformats.org/officeDocument/2006/relationships/oleObject" Target="../embeddings/oleObject12.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9.xml"/><Relationship Id="rId1" Type="http://schemas.openxmlformats.org/officeDocument/2006/relationships/vmlDrawing" Target="../drawings/vmlDrawing14.vml"/><Relationship Id="rId5" Type="http://schemas.openxmlformats.org/officeDocument/2006/relationships/image" Target="../media/image16.emf"/><Relationship Id="rId4" Type="http://schemas.openxmlformats.org/officeDocument/2006/relationships/oleObject" Target="../embeddings/oleObject13.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0.xml"/><Relationship Id="rId1" Type="http://schemas.openxmlformats.org/officeDocument/2006/relationships/vmlDrawing" Target="../drawings/vmlDrawing15.vml"/><Relationship Id="rId5" Type="http://schemas.openxmlformats.org/officeDocument/2006/relationships/image" Target="../media/image19.emf"/><Relationship Id="rId4" Type="http://schemas.openxmlformats.org/officeDocument/2006/relationships/oleObject" Target="../embeddings/oleObject14.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1.xml"/><Relationship Id="rId1" Type="http://schemas.openxmlformats.org/officeDocument/2006/relationships/vmlDrawing" Target="../drawings/vmlDrawing16.vml"/><Relationship Id="rId5" Type="http://schemas.openxmlformats.org/officeDocument/2006/relationships/image" Target="../media/image16.emf"/><Relationship Id="rId4" Type="http://schemas.openxmlformats.org/officeDocument/2006/relationships/oleObject" Target="../embeddings/oleObject15.bin"/></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2.xml"/><Relationship Id="rId1" Type="http://schemas.openxmlformats.org/officeDocument/2006/relationships/vmlDrawing" Target="../drawings/vmlDrawing17.vml"/><Relationship Id="rId6" Type="http://schemas.openxmlformats.org/officeDocument/2006/relationships/image" Target="../media/image20.png"/><Relationship Id="rId5" Type="http://schemas.openxmlformats.org/officeDocument/2006/relationships/image" Target="../media/image16.emf"/><Relationship Id="rId4" Type="http://schemas.openxmlformats.org/officeDocument/2006/relationships/oleObject" Target="../embeddings/oleObject16.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5.xml"/><Relationship Id="rId7" Type="http://schemas.openxmlformats.org/officeDocument/2006/relationships/image" Target="../media/image22.svg"/><Relationship Id="rId2" Type="http://schemas.openxmlformats.org/officeDocument/2006/relationships/tags" Target="../tags/tag23.xml"/><Relationship Id="rId1" Type="http://schemas.openxmlformats.org/officeDocument/2006/relationships/vmlDrawing" Target="../drawings/vmlDrawing18.vml"/><Relationship Id="rId6" Type="http://schemas.openxmlformats.org/officeDocument/2006/relationships/image" Target="../media/image21.png"/><Relationship Id="rId5" Type="http://schemas.openxmlformats.org/officeDocument/2006/relationships/image" Target="../media/image16.emf"/><Relationship Id="rId4" Type="http://schemas.openxmlformats.org/officeDocument/2006/relationships/oleObject" Target="../embeddings/oleObject17.bin"/></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Master" Target="../slideMasters/slideMaster5.xml"/><Relationship Id="rId7" Type="http://schemas.openxmlformats.org/officeDocument/2006/relationships/image" Target="../media/image22.svg"/><Relationship Id="rId2" Type="http://schemas.openxmlformats.org/officeDocument/2006/relationships/tags" Target="../tags/tag24.xml"/><Relationship Id="rId1" Type="http://schemas.openxmlformats.org/officeDocument/2006/relationships/vmlDrawing" Target="../drawings/vmlDrawing19.vml"/><Relationship Id="rId6" Type="http://schemas.openxmlformats.org/officeDocument/2006/relationships/image" Target="../media/image21.png"/><Relationship Id="rId5" Type="http://schemas.openxmlformats.org/officeDocument/2006/relationships/image" Target="../media/image16.emf"/><Relationship Id="rId4" Type="http://schemas.openxmlformats.org/officeDocument/2006/relationships/oleObject" Target="../embeddings/oleObject18.bin"/><Relationship Id="rId9" Type="http://schemas.openxmlformats.org/officeDocument/2006/relationships/image" Target="../media/image18.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5.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microsoft.com/office/2007/relationships/hdphoto" Target="../media/hdphoto2.wdp"/><Relationship Id="rId18" Type="http://schemas.openxmlformats.org/officeDocument/2006/relationships/image" Target="../media/image28.png"/><Relationship Id="rId3" Type="http://schemas.openxmlformats.org/officeDocument/2006/relationships/slideMaster" Target="../slideMasters/slideMaster5.xml"/><Relationship Id="rId21" Type="http://schemas.openxmlformats.org/officeDocument/2006/relationships/image" Target="../media/image29.png"/><Relationship Id="rId7" Type="http://schemas.openxmlformats.org/officeDocument/2006/relationships/image" Target="../media/image18.svg"/><Relationship Id="rId12" Type="http://schemas.openxmlformats.org/officeDocument/2006/relationships/image" Target="../media/image26.png"/><Relationship Id="rId17" Type="http://schemas.openxmlformats.org/officeDocument/2006/relationships/hyperlink" Target="http://www.youtube.com/capgeminimedia" TargetMode="External"/><Relationship Id="rId2" Type="http://schemas.openxmlformats.org/officeDocument/2006/relationships/tags" Target="../tags/tag25.xml"/><Relationship Id="rId16" Type="http://schemas.microsoft.com/office/2007/relationships/hdphoto" Target="../media/hdphoto3.wdp"/><Relationship Id="rId20" Type="http://schemas.openxmlformats.org/officeDocument/2006/relationships/hyperlink" Target="http://www.facebook.com/capgemini" TargetMode="External"/><Relationship Id="rId1" Type="http://schemas.openxmlformats.org/officeDocument/2006/relationships/vmlDrawing" Target="../drawings/vmlDrawing20.vml"/><Relationship Id="rId6" Type="http://schemas.openxmlformats.org/officeDocument/2006/relationships/image" Target="../media/image17.png"/><Relationship Id="rId11" Type="http://schemas.openxmlformats.org/officeDocument/2006/relationships/hyperlink" Target="http://www.slideshare.net/capgemini" TargetMode="External"/><Relationship Id="rId5" Type="http://schemas.openxmlformats.org/officeDocument/2006/relationships/image" Target="../media/image16.emf"/><Relationship Id="rId15" Type="http://schemas.openxmlformats.org/officeDocument/2006/relationships/image" Target="../media/image27.png"/><Relationship Id="rId10" Type="http://schemas.microsoft.com/office/2007/relationships/hdphoto" Target="../media/hdphoto1.wdp"/><Relationship Id="rId19" Type="http://schemas.microsoft.com/office/2007/relationships/hdphoto" Target="../media/hdphoto4.wdp"/><Relationship Id="rId4" Type="http://schemas.openxmlformats.org/officeDocument/2006/relationships/oleObject" Target="../embeddings/oleObject19.bin"/><Relationship Id="rId9" Type="http://schemas.openxmlformats.org/officeDocument/2006/relationships/image" Target="../media/image25.png"/><Relationship Id="rId14" Type="http://schemas.openxmlformats.org/officeDocument/2006/relationships/hyperlink" Target="http://www.twitter.com/capgemini" TargetMode="External"/><Relationship Id="rId22" Type="http://schemas.microsoft.com/office/2007/relationships/hdphoto" Target="../media/hdphoto5.wdp"/></Relationships>
</file>

<file path=ppt/slideLayouts/_rels/slideLayout47.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openxmlformats.org/officeDocument/2006/relationships/image" Target="../media/image5.png"/><Relationship Id="rId3" Type="http://schemas.openxmlformats.org/officeDocument/2006/relationships/slideMaster" Target="../slideMasters/slideMaster5.xml"/><Relationship Id="rId7" Type="http://schemas.openxmlformats.org/officeDocument/2006/relationships/image" Target="../media/image18.svg"/><Relationship Id="rId12" Type="http://schemas.openxmlformats.org/officeDocument/2006/relationships/hyperlink" Target="http://www.twitter.com/capgemini" TargetMode="External"/><Relationship Id="rId17" Type="http://schemas.openxmlformats.org/officeDocument/2006/relationships/image" Target="../media/image7.png"/><Relationship Id="rId2" Type="http://schemas.openxmlformats.org/officeDocument/2006/relationships/tags" Target="../tags/tag26.xml"/><Relationship Id="rId16" Type="http://schemas.openxmlformats.org/officeDocument/2006/relationships/hyperlink" Target="http://www.facebook.com/capgemini" TargetMode="External"/><Relationship Id="rId1" Type="http://schemas.openxmlformats.org/officeDocument/2006/relationships/vmlDrawing" Target="../drawings/vmlDrawing21.vml"/><Relationship Id="rId6" Type="http://schemas.openxmlformats.org/officeDocument/2006/relationships/image" Target="../media/image17.png"/><Relationship Id="rId11" Type="http://schemas.openxmlformats.org/officeDocument/2006/relationships/image" Target="../media/image4.png"/><Relationship Id="rId5" Type="http://schemas.openxmlformats.org/officeDocument/2006/relationships/image" Target="../media/image16.emf"/><Relationship Id="rId15" Type="http://schemas.openxmlformats.org/officeDocument/2006/relationships/image" Target="../media/image6.png"/><Relationship Id="rId10" Type="http://schemas.openxmlformats.org/officeDocument/2006/relationships/hyperlink" Target="http://www.slideshare.net/capgemini" TargetMode="External"/><Relationship Id="rId4" Type="http://schemas.openxmlformats.org/officeDocument/2006/relationships/oleObject" Target="../embeddings/oleObject20.bin"/><Relationship Id="rId9" Type="http://schemas.openxmlformats.org/officeDocument/2006/relationships/image" Target="../media/image3.png"/><Relationship Id="rId14" Type="http://schemas.openxmlformats.org/officeDocument/2006/relationships/hyperlink" Target="http://www.youtube.com/capgeminimedia" TargetMode="External"/></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5.xml"/><Relationship Id="rId7" Type="http://schemas.openxmlformats.org/officeDocument/2006/relationships/image" Target="../media/image18.svg"/><Relationship Id="rId2" Type="http://schemas.openxmlformats.org/officeDocument/2006/relationships/tags" Target="../tags/tag27.xml"/><Relationship Id="rId1" Type="http://schemas.openxmlformats.org/officeDocument/2006/relationships/vmlDrawing" Target="../drawings/vmlDrawing22.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21.bin"/></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5.xml"/><Relationship Id="rId7" Type="http://schemas.openxmlformats.org/officeDocument/2006/relationships/image" Target="../media/image18.svg"/><Relationship Id="rId2" Type="http://schemas.openxmlformats.org/officeDocument/2006/relationships/tags" Target="../tags/tag28.xml"/><Relationship Id="rId1" Type="http://schemas.openxmlformats.org/officeDocument/2006/relationships/vmlDrawing" Target="../drawings/vmlDrawing23.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22.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9.xml"/><Relationship Id="rId1" Type="http://schemas.openxmlformats.org/officeDocument/2006/relationships/vmlDrawing" Target="../drawings/vmlDrawing24.vml"/><Relationship Id="rId5" Type="http://schemas.openxmlformats.org/officeDocument/2006/relationships/image" Target="../media/image16.emf"/><Relationship Id="rId4" Type="http://schemas.openxmlformats.org/officeDocument/2006/relationships/oleObject" Target="../embeddings/oleObject23.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0.xml"/><Relationship Id="rId1" Type="http://schemas.openxmlformats.org/officeDocument/2006/relationships/vmlDrawing" Target="../drawings/vmlDrawing25.vml"/><Relationship Id="rId5" Type="http://schemas.openxmlformats.org/officeDocument/2006/relationships/image" Target="../media/image16.emf"/><Relationship Id="rId4" Type="http://schemas.openxmlformats.org/officeDocument/2006/relationships/oleObject" Target="../embeddings/oleObject24.bin"/></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1.xml"/><Relationship Id="rId1" Type="http://schemas.openxmlformats.org/officeDocument/2006/relationships/vmlDrawing" Target="../drawings/vmlDrawing26.vml"/><Relationship Id="rId5" Type="http://schemas.openxmlformats.org/officeDocument/2006/relationships/image" Target="../media/image16.emf"/><Relationship Id="rId4" Type="http://schemas.openxmlformats.org/officeDocument/2006/relationships/oleObject" Target="../embeddings/oleObject25.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5.xml"/><Relationship Id="rId7" Type="http://schemas.openxmlformats.org/officeDocument/2006/relationships/image" Target="../media/image18.svg"/><Relationship Id="rId2" Type="http://schemas.openxmlformats.org/officeDocument/2006/relationships/tags" Target="../tags/tag32.xml"/><Relationship Id="rId1" Type="http://schemas.openxmlformats.org/officeDocument/2006/relationships/vmlDrawing" Target="../drawings/vmlDrawing27.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26.bin"/></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Master" Target="../slideMasters/slideMaster5.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3.xml"/><Relationship Id="rId1" Type="http://schemas.openxmlformats.org/officeDocument/2006/relationships/vmlDrawing" Target="../drawings/vmlDrawing28.vml"/><Relationship Id="rId5" Type="http://schemas.openxmlformats.org/officeDocument/2006/relationships/image" Target="../media/image16.emf"/><Relationship Id="rId4" Type="http://schemas.openxmlformats.org/officeDocument/2006/relationships/oleObject" Target="../embeddings/oleObject27.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4.xml"/><Relationship Id="rId1" Type="http://schemas.openxmlformats.org/officeDocument/2006/relationships/vmlDrawing" Target="../drawings/vmlDrawing29.vml"/><Relationship Id="rId5" Type="http://schemas.openxmlformats.org/officeDocument/2006/relationships/image" Target="../media/image16.emf"/><Relationship Id="rId4" Type="http://schemas.openxmlformats.org/officeDocument/2006/relationships/oleObject" Target="../embeddings/oleObject28.bin"/></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Master" Target="../slideMasters/slideMaster5.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5.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126D-221F-9E49-9F99-E333702B76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62AB0DA9-287B-B74A-A35A-D3948DB95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B9686FAB-B284-C648-90F4-FCA0CA20BD72}"/>
              </a:ext>
            </a:extLst>
          </p:cNvPr>
          <p:cNvSpPr>
            <a:spLocks noGrp="1"/>
          </p:cNvSpPr>
          <p:nvPr>
            <p:ph type="dt" sz="half" idx="10"/>
          </p:nvPr>
        </p:nvSpPr>
        <p:spPr/>
        <p:txBody>
          <a:bodyPr/>
          <a:lstStyle/>
          <a:p>
            <a:endParaRPr lang="pl-PL"/>
          </a:p>
        </p:txBody>
      </p:sp>
      <p:sp>
        <p:nvSpPr>
          <p:cNvPr id="5" name="Footer Placeholder 4">
            <a:extLst>
              <a:ext uri="{FF2B5EF4-FFF2-40B4-BE49-F238E27FC236}">
                <a16:creationId xmlns:a16="http://schemas.microsoft.com/office/drawing/2014/main" id="{3F3F3856-38AC-D34B-8203-A0C4D931F7E8}"/>
              </a:ext>
            </a:extLst>
          </p:cNvPr>
          <p:cNvSpPr>
            <a:spLocks noGrp="1"/>
          </p:cNvSpPr>
          <p:nvPr>
            <p:ph type="ftr" sz="quarter" idx="11"/>
          </p:nvPr>
        </p:nvSpPr>
        <p:spPr/>
        <p:txBody>
          <a:bodyPr/>
          <a:lstStyle/>
          <a:p>
            <a:r>
              <a:rPr lang="en-US"/>
              <a:t>© 2019 Capgemini. All rights reserved.</a:t>
            </a:r>
            <a:endParaRPr lang="pl-PL"/>
          </a:p>
        </p:txBody>
      </p:sp>
      <p:sp>
        <p:nvSpPr>
          <p:cNvPr id="6" name="Slide Number Placeholder 5">
            <a:extLst>
              <a:ext uri="{FF2B5EF4-FFF2-40B4-BE49-F238E27FC236}">
                <a16:creationId xmlns:a16="http://schemas.microsoft.com/office/drawing/2014/main" id="{8BEDBC45-C8EB-BE4E-A5D5-903C6DF37466}"/>
              </a:ext>
            </a:extLst>
          </p:cNvPr>
          <p:cNvSpPr>
            <a:spLocks noGrp="1"/>
          </p:cNvSpPr>
          <p:nvPr>
            <p:ph type="sldNum" sz="quarter" idx="12"/>
          </p:nvPr>
        </p:nvSpPr>
        <p:spPr/>
        <p:txBody>
          <a:bodyPr/>
          <a:lstStyle/>
          <a:p>
            <a:fld id="{D43675A2-8BD7-AD4F-A39E-61F592CD9B49}" type="slidenum">
              <a:rPr lang="pl-PL" smtClean="0"/>
              <a:t>‹#›</a:t>
            </a:fld>
            <a:endParaRPr lang="pl-PL"/>
          </a:p>
        </p:txBody>
      </p:sp>
    </p:spTree>
    <p:extLst>
      <p:ext uri="{BB962C8B-B14F-4D97-AF65-F5344CB8AC3E}">
        <p14:creationId xmlns:p14="http://schemas.microsoft.com/office/powerpoint/2010/main" val="235983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8C1B-8980-DE4D-9542-7588B5845DF0}"/>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CEFDA58A-9F81-9048-8738-35BA9BAD75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40F2139A-06DA-C940-BF7D-51B6F47715F2}"/>
              </a:ext>
            </a:extLst>
          </p:cNvPr>
          <p:cNvSpPr>
            <a:spLocks noGrp="1"/>
          </p:cNvSpPr>
          <p:nvPr>
            <p:ph type="dt" sz="half" idx="10"/>
          </p:nvPr>
        </p:nvSpPr>
        <p:spPr/>
        <p:txBody>
          <a:bodyPr/>
          <a:lstStyle/>
          <a:p>
            <a:endParaRPr lang="pl-PL"/>
          </a:p>
        </p:txBody>
      </p:sp>
      <p:sp>
        <p:nvSpPr>
          <p:cNvPr id="5" name="Footer Placeholder 4">
            <a:extLst>
              <a:ext uri="{FF2B5EF4-FFF2-40B4-BE49-F238E27FC236}">
                <a16:creationId xmlns:a16="http://schemas.microsoft.com/office/drawing/2014/main" id="{16898EA4-0BC0-D041-B9FD-B1EF20CD59FC}"/>
              </a:ext>
            </a:extLst>
          </p:cNvPr>
          <p:cNvSpPr>
            <a:spLocks noGrp="1"/>
          </p:cNvSpPr>
          <p:nvPr>
            <p:ph type="ftr" sz="quarter" idx="11"/>
          </p:nvPr>
        </p:nvSpPr>
        <p:spPr/>
        <p:txBody>
          <a:bodyPr/>
          <a:lstStyle/>
          <a:p>
            <a:r>
              <a:rPr lang="en-US"/>
              <a:t>© 2019 Capgemini. All rights reserved.</a:t>
            </a:r>
            <a:endParaRPr lang="pl-PL"/>
          </a:p>
        </p:txBody>
      </p:sp>
      <p:sp>
        <p:nvSpPr>
          <p:cNvPr id="6" name="Slide Number Placeholder 5">
            <a:extLst>
              <a:ext uri="{FF2B5EF4-FFF2-40B4-BE49-F238E27FC236}">
                <a16:creationId xmlns:a16="http://schemas.microsoft.com/office/drawing/2014/main" id="{090C44C0-103D-8749-87EC-30E175D11158}"/>
              </a:ext>
            </a:extLst>
          </p:cNvPr>
          <p:cNvSpPr>
            <a:spLocks noGrp="1"/>
          </p:cNvSpPr>
          <p:nvPr>
            <p:ph type="sldNum" sz="quarter" idx="12"/>
          </p:nvPr>
        </p:nvSpPr>
        <p:spPr/>
        <p:txBody>
          <a:bodyPr/>
          <a:lstStyle/>
          <a:p>
            <a:fld id="{D43675A2-8BD7-AD4F-A39E-61F592CD9B49}" type="slidenum">
              <a:rPr lang="pl-PL" smtClean="0"/>
              <a:t>‹#›</a:t>
            </a:fld>
            <a:endParaRPr lang="pl-PL"/>
          </a:p>
        </p:txBody>
      </p:sp>
    </p:spTree>
    <p:extLst>
      <p:ext uri="{BB962C8B-B14F-4D97-AF65-F5344CB8AC3E}">
        <p14:creationId xmlns:p14="http://schemas.microsoft.com/office/powerpoint/2010/main" val="45788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405FAC-ACC3-EE41-8970-181846F635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915840A5-CFFA-754D-89DC-FB2EBEE8A7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CBC619FD-4E5F-8243-8A60-02744BD6EB5C}"/>
              </a:ext>
            </a:extLst>
          </p:cNvPr>
          <p:cNvSpPr>
            <a:spLocks noGrp="1"/>
          </p:cNvSpPr>
          <p:nvPr>
            <p:ph type="dt" sz="half" idx="10"/>
          </p:nvPr>
        </p:nvSpPr>
        <p:spPr/>
        <p:txBody>
          <a:bodyPr/>
          <a:lstStyle/>
          <a:p>
            <a:endParaRPr lang="pl-PL"/>
          </a:p>
        </p:txBody>
      </p:sp>
      <p:sp>
        <p:nvSpPr>
          <p:cNvPr id="5" name="Footer Placeholder 4">
            <a:extLst>
              <a:ext uri="{FF2B5EF4-FFF2-40B4-BE49-F238E27FC236}">
                <a16:creationId xmlns:a16="http://schemas.microsoft.com/office/drawing/2014/main" id="{04E9991E-B6F2-AA4D-9261-A05044F8F04C}"/>
              </a:ext>
            </a:extLst>
          </p:cNvPr>
          <p:cNvSpPr>
            <a:spLocks noGrp="1"/>
          </p:cNvSpPr>
          <p:nvPr>
            <p:ph type="ftr" sz="quarter" idx="11"/>
          </p:nvPr>
        </p:nvSpPr>
        <p:spPr/>
        <p:txBody>
          <a:bodyPr/>
          <a:lstStyle/>
          <a:p>
            <a:r>
              <a:rPr lang="en-US"/>
              <a:t>© 2019 Capgemini. All rights reserved.</a:t>
            </a:r>
            <a:endParaRPr lang="pl-PL"/>
          </a:p>
        </p:txBody>
      </p:sp>
      <p:sp>
        <p:nvSpPr>
          <p:cNvPr id="6" name="Slide Number Placeholder 5">
            <a:extLst>
              <a:ext uri="{FF2B5EF4-FFF2-40B4-BE49-F238E27FC236}">
                <a16:creationId xmlns:a16="http://schemas.microsoft.com/office/drawing/2014/main" id="{4DE61A8C-1C15-5046-A380-92C47100351A}"/>
              </a:ext>
            </a:extLst>
          </p:cNvPr>
          <p:cNvSpPr>
            <a:spLocks noGrp="1"/>
          </p:cNvSpPr>
          <p:nvPr>
            <p:ph type="sldNum" sz="quarter" idx="12"/>
          </p:nvPr>
        </p:nvSpPr>
        <p:spPr/>
        <p:txBody>
          <a:bodyPr/>
          <a:lstStyle/>
          <a:p>
            <a:fld id="{D43675A2-8BD7-AD4F-A39E-61F592CD9B49}" type="slidenum">
              <a:rPr lang="pl-PL" smtClean="0"/>
              <a:t>‹#›</a:t>
            </a:fld>
            <a:endParaRPr lang="pl-PL"/>
          </a:p>
        </p:txBody>
      </p:sp>
    </p:spTree>
    <p:extLst>
      <p:ext uri="{BB962C8B-B14F-4D97-AF65-F5344CB8AC3E}">
        <p14:creationId xmlns:p14="http://schemas.microsoft.com/office/powerpoint/2010/main" val="3833261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1" dirty="0">
                <a:solidFill>
                  <a:schemeClr val="accent1"/>
                </a:solidFill>
              </a:defRPr>
            </a:lvl1pPr>
          </a:lstStyle>
          <a:p>
            <a:pPr marL="0" lvl="0"/>
            <a:r>
              <a:rPr lang="en-US"/>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a:t>Click to insert presenter, location, and date</a:t>
            </a:r>
          </a:p>
        </p:txBody>
      </p:sp>
      <p:pic>
        <p:nvPicPr>
          <p:cNvPr id="9" name="Picture 8">
            <a:extLst>
              <a:ext uri="{FF2B5EF4-FFF2-40B4-BE49-F238E27FC236}">
                <a16:creationId xmlns:a16="http://schemas.microsoft.com/office/drawing/2014/main" id="{66035CA8-1511-954F-AD63-1783BCEC74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3324" y="5696712"/>
            <a:ext cx="5555344" cy="892465"/>
          </a:xfrm>
          <a:prstGeom prst="rect">
            <a:avLst/>
          </a:prstGeom>
        </p:spPr>
      </p:pic>
    </p:spTree>
    <p:extLst>
      <p:ext uri="{BB962C8B-B14F-4D97-AF65-F5344CB8AC3E}">
        <p14:creationId xmlns:p14="http://schemas.microsoft.com/office/powerpoint/2010/main" val="314844265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1" dirty="0">
                <a:solidFill>
                  <a:schemeClr val="accent1"/>
                </a:solidFill>
              </a:defRPr>
            </a:lvl1pPr>
          </a:lstStyle>
          <a:p>
            <a:pPr marL="0" lvl="0"/>
            <a:r>
              <a:rPr lang="en-US"/>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a:t>Click to insert presenter, location, and date</a:t>
            </a:r>
          </a:p>
        </p:txBody>
      </p:sp>
      <p:pic>
        <p:nvPicPr>
          <p:cNvPr id="6" name="Picture 5">
            <a:extLst>
              <a:ext uri="{FF2B5EF4-FFF2-40B4-BE49-F238E27FC236}">
                <a16:creationId xmlns:a16="http://schemas.microsoft.com/office/drawing/2014/main" id="{DD8530E7-03A2-7344-BDE1-58BF2950E966}"/>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3324" y="5696712"/>
            <a:ext cx="5555344" cy="892465"/>
          </a:xfrm>
          <a:prstGeom prst="rect">
            <a:avLst/>
          </a:prstGeom>
        </p:spPr>
      </p:pic>
    </p:spTree>
    <p:extLst>
      <p:ext uri="{BB962C8B-B14F-4D97-AF65-F5344CB8AC3E}">
        <p14:creationId xmlns:p14="http://schemas.microsoft.com/office/powerpoint/2010/main" val="1835125241"/>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b="1">
                <a:solidFill>
                  <a:schemeClr val="bg1"/>
                </a:solidFill>
              </a:defRPr>
            </a:lvl1pPr>
          </a:lstStyle>
          <a:p>
            <a:r>
              <a:rPr lang="en-US"/>
              <a:t>Click to insert title</a:t>
            </a:r>
          </a:p>
        </p:txBody>
      </p:sp>
      <p:pic>
        <p:nvPicPr>
          <p:cNvPr id="7" name="Picture 6">
            <a:extLst>
              <a:ext uri="{FF2B5EF4-FFF2-40B4-BE49-F238E27FC236}">
                <a16:creationId xmlns:a16="http://schemas.microsoft.com/office/drawing/2014/main" id="{AD6D6C7B-D632-EA4F-BF1F-EDF3F25C6C4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3324" y="5696712"/>
            <a:ext cx="5555344" cy="892465"/>
          </a:xfrm>
          <a:prstGeom prst="rect">
            <a:avLst/>
          </a:prstGeom>
        </p:spPr>
      </p:pic>
    </p:spTree>
    <p:extLst>
      <p:ext uri="{BB962C8B-B14F-4D97-AF65-F5344CB8AC3E}">
        <p14:creationId xmlns:p14="http://schemas.microsoft.com/office/powerpoint/2010/main" val="170820188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4251124" y="2853000"/>
            <a:ext cx="7940876" cy="400500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1" dirty="0">
                <a:solidFill>
                  <a:schemeClr val="bg1"/>
                </a:solidFill>
              </a:defRPr>
            </a:lvl1pPr>
          </a:lstStyle>
          <a:p>
            <a:pPr marL="0" lvl="0"/>
            <a:r>
              <a:rPr lang="en-US"/>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pic>
        <p:nvPicPr>
          <p:cNvPr id="10" name="Picture 9">
            <a:extLst>
              <a:ext uri="{FF2B5EF4-FFF2-40B4-BE49-F238E27FC236}">
                <a16:creationId xmlns:a16="http://schemas.microsoft.com/office/drawing/2014/main" id="{6CEAC7B7-C7B4-F64E-AC67-E77EDFB2FE90}"/>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3324" y="256032"/>
            <a:ext cx="5555344" cy="892465"/>
          </a:xfrm>
          <a:prstGeom prst="rect">
            <a:avLst/>
          </a:prstGeom>
        </p:spPr>
      </p:pic>
    </p:spTree>
    <p:extLst>
      <p:ext uri="{BB962C8B-B14F-4D97-AF65-F5344CB8AC3E}">
        <p14:creationId xmlns:p14="http://schemas.microsoft.com/office/powerpoint/2010/main" val="2189834916"/>
      </p:ext>
    </p:extLst>
  </p:cSld>
  <p:clrMapOvr>
    <a:masterClrMapping/>
  </p:clrMapOvr>
  <p:extLst>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1" dirty="0">
                <a:solidFill>
                  <a:schemeClr val="accent1"/>
                </a:solidFill>
              </a:defRPr>
            </a:lvl1pPr>
          </a:lstStyle>
          <a:p>
            <a:pPr marL="0" lvl="0"/>
            <a:r>
              <a:rPr lang="en-US"/>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4397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pic>
        <p:nvPicPr>
          <p:cNvPr id="9" name="Picture 8">
            <a:extLst>
              <a:ext uri="{FF2B5EF4-FFF2-40B4-BE49-F238E27FC236}">
                <a16:creationId xmlns:a16="http://schemas.microsoft.com/office/drawing/2014/main" id="{444EC8E0-333F-F74D-9BE6-1A886057B79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3324" y="256032"/>
            <a:ext cx="5555344" cy="892465"/>
          </a:xfrm>
          <a:prstGeom prst="rect">
            <a:avLst/>
          </a:prstGeom>
        </p:spPr>
      </p:pic>
    </p:spTree>
    <p:extLst>
      <p:ext uri="{BB962C8B-B14F-4D97-AF65-F5344CB8AC3E}">
        <p14:creationId xmlns:p14="http://schemas.microsoft.com/office/powerpoint/2010/main" val="434394600"/>
      </p:ext>
    </p:extLst>
  </p:cSld>
  <p:clrMapOvr>
    <a:masterClrMapping/>
  </p:clrMapOvr>
  <p:extLst>
    <p:ext uri="{DCECCB84-F9BA-43D5-87BE-67443E8EF086}">
      <p15:sldGuideLst xmlns:p15="http://schemas.microsoft.com/office/powerpoint/2012/main">
        <p15:guide id="1" pos="257">
          <p15:clr>
            <a:srgbClr val="FBAE40"/>
          </p15:clr>
        </p15:guide>
        <p15:guide id="2" orient="horz" pos="93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2774092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a:latin typeface="+mn-lt"/>
                <a:cs typeface="Arial"/>
              </a:rPr>
              <a:t>This presentation</a:t>
            </a:r>
            <a:r>
              <a:rPr lang="en-US" sz="800" baseline="0" noProof="0">
                <a:latin typeface="+mn-lt"/>
                <a:cs typeface="Arial"/>
              </a:rPr>
              <a:t> </a:t>
            </a:r>
            <a:r>
              <a:rPr lang="en-US" sz="800" noProof="0">
                <a:latin typeface="+mn-lt"/>
                <a:cs typeface="Arial"/>
              </a:rPr>
              <a:t>contains information that may be privileged or confidential and is the property of the Capgemini Group.</a:t>
            </a:r>
            <a:br>
              <a:rPr lang="en-US" sz="800" noProof="0">
                <a:latin typeface="+mn-lt"/>
                <a:cs typeface="Arial"/>
              </a:rPr>
            </a:br>
            <a:r>
              <a:rPr lang="en-US" sz="800" noProof="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a:solidFill>
                  <a:schemeClr val="accent1"/>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a:solidFill>
                  <a:schemeClr val="accent1"/>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a:solidFill>
                  <a:schemeClr val="accent1"/>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a:solidFill>
                  <a:schemeClr val="accent1"/>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a:solidFill>
                  <a:schemeClr val="accent1"/>
                </a:solidFill>
              </a:rPr>
              <a:t>People matter, results count.</a:t>
            </a:r>
          </a:p>
        </p:txBody>
      </p:sp>
    </p:spTree>
    <p:extLst>
      <p:ext uri="{BB962C8B-B14F-4D97-AF65-F5344CB8AC3E}">
        <p14:creationId xmlns:p14="http://schemas.microsoft.com/office/powerpoint/2010/main" val="23082690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a:solidFill>
                    <a:schemeClr val="tx2">
                      <a:alpha val="49000"/>
                    </a:schemeClr>
                  </a:solidFill>
                </a:rPr>
                <a:t>.NET</a:t>
              </a:r>
            </a:p>
          </p:txBody>
        </p:sp>
      </p:grpSp>
    </p:spTree>
    <p:extLst>
      <p:ext uri="{BB962C8B-B14F-4D97-AF65-F5344CB8AC3E}">
        <p14:creationId xmlns:p14="http://schemas.microsoft.com/office/powerpoint/2010/main" val="8009149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C019-4CC1-6545-8CA2-C885D57A5781}"/>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A44DE36A-E045-D844-99BF-C6DBDFCF82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2E8ED84-E87F-C24D-98AC-9FEF1B3E2EE5}"/>
              </a:ext>
            </a:extLst>
          </p:cNvPr>
          <p:cNvSpPr>
            <a:spLocks noGrp="1"/>
          </p:cNvSpPr>
          <p:nvPr>
            <p:ph type="dt" sz="half" idx="10"/>
          </p:nvPr>
        </p:nvSpPr>
        <p:spPr/>
        <p:txBody>
          <a:bodyPr/>
          <a:lstStyle/>
          <a:p>
            <a:endParaRPr lang="pl-PL"/>
          </a:p>
        </p:txBody>
      </p:sp>
      <p:sp>
        <p:nvSpPr>
          <p:cNvPr id="5" name="Footer Placeholder 4">
            <a:extLst>
              <a:ext uri="{FF2B5EF4-FFF2-40B4-BE49-F238E27FC236}">
                <a16:creationId xmlns:a16="http://schemas.microsoft.com/office/drawing/2014/main" id="{81DA63C3-2C4D-FF42-B4D5-190FFD7FDAA6}"/>
              </a:ext>
            </a:extLst>
          </p:cNvPr>
          <p:cNvSpPr>
            <a:spLocks noGrp="1"/>
          </p:cNvSpPr>
          <p:nvPr>
            <p:ph type="ftr" sz="quarter" idx="11"/>
          </p:nvPr>
        </p:nvSpPr>
        <p:spPr/>
        <p:txBody>
          <a:bodyPr/>
          <a:lstStyle/>
          <a:p>
            <a:r>
              <a:rPr lang="en-US"/>
              <a:t>© 2019 Capgemini. All rights reserved.</a:t>
            </a:r>
            <a:endParaRPr lang="pl-PL"/>
          </a:p>
        </p:txBody>
      </p:sp>
      <p:sp>
        <p:nvSpPr>
          <p:cNvPr id="6" name="Slide Number Placeholder 5">
            <a:extLst>
              <a:ext uri="{FF2B5EF4-FFF2-40B4-BE49-F238E27FC236}">
                <a16:creationId xmlns:a16="http://schemas.microsoft.com/office/drawing/2014/main" id="{67EB2FE1-3786-C24F-B2BE-B10F4DD6CDC7}"/>
              </a:ext>
            </a:extLst>
          </p:cNvPr>
          <p:cNvSpPr>
            <a:spLocks noGrp="1"/>
          </p:cNvSpPr>
          <p:nvPr>
            <p:ph type="sldNum" sz="quarter" idx="12"/>
          </p:nvPr>
        </p:nvSpPr>
        <p:spPr/>
        <p:txBody>
          <a:bodyPr/>
          <a:lstStyle/>
          <a:p>
            <a:fld id="{D43675A2-8BD7-AD4F-A39E-61F592CD9B49}" type="slidenum">
              <a:rPr lang="pl-PL" smtClean="0"/>
              <a:t>‹#›</a:t>
            </a:fld>
            <a:endParaRPr lang="pl-PL"/>
          </a:p>
        </p:txBody>
      </p:sp>
    </p:spTree>
    <p:extLst>
      <p:ext uri="{BB962C8B-B14F-4D97-AF65-F5344CB8AC3E}">
        <p14:creationId xmlns:p14="http://schemas.microsoft.com/office/powerpoint/2010/main" val="30770879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1">
    <p:bg>
      <p:bgPr>
        <a:solidFill>
          <a:srgbClr val="E6E7E7"/>
        </a:solidFill>
        <a:effectLst/>
      </p:bgPr>
    </p:bg>
    <p:spTree>
      <p:nvGrpSpPr>
        <p:cNvPr id="1" name=""/>
        <p:cNvGrpSpPr/>
        <p:nvPr/>
      </p:nvGrpSpPr>
      <p:grpSpPr>
        <a:xfrm>
          <a:off x="0" y="0"/>
          <a:ext cx="0" cy="0"/>
          <a:chOff x="0" y="0"/>
          <a:chExt cx="0" cy="0"/>
        </a:xfrm>
      </p:grpSpPr>
      <p:pic>
        <p:nvPicPr>
          <p:cNvPr id="2" name="Obraz 1">
            <a:extLst>
              <a:ext uri="{FF2B5EF4-FFF2-40B4-BE49-F238E27FC236}">
                <a16:creationId xmlns:a16="http://schemas.microsoft.com/office/drawing/2014/main" id="{2E885B3A-4167-44D8-9C0D-454E19F7ADCA}"/>
              </a:ext>
            </a:extLst>
          </p:cNvPr>
          <p:cNvPicPr>
            <a:picLocks noChangeAspect="1"/>
          </p:cNvPicPr>
          <p:nvPr userDrawn="1"/>
        </p:nvPicPr>
        <p:blipFill>
          <a:blip r:embed="rId4"/>
          <a:stretch>
            <a:fillRect/>
          </a:stretch>
        </p:blipFill>
        <p:spPr>
          <a:xfrm>
            <a:off x="0" y="0"/>
            <a:ext cx="12192000" cy="6858000"/>
          </a:xfrm>
          <a:prstGeom prst="rect">
            <a:avLst/>
          </a:prstGeom>
        </p:spPr>
      </p:pic>
      <p:graphicFrame>
        <p:nvGraphicFramePr>
          <p:cNvPr id="7" name="Object 6" hidden="1"/>
          <p:cNvGraphicFramePr>
            <a:graphicFrameLocks noChangeAspect="1"/>
          </p:cNvGraphicFramePr>
          <p:nvPr userDrawn="1">
            <p:custDataLst>
              <p:tags r:id="rId2"/>
            </p:custDataLst>
          </p:nvPr>
        </p:nvGraphicFramePr>
        <p:xfrm>
          <a:off x="1588" y="1591"/>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91"/>
                        <a:ext cx="1587" cy="1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 name="Subtitle 2"/>
          <p:cNvSpPr>
            <a:spLocks noGrp="1"/>
          </p:cNvSpPr>
          <p:nvPr userDrawn="1">
            <p:ph type="subTitle" idx="1" hasCustomPrompt="1"/>
          </p:nvPr>
        </p:nvSpPr>
        <p:spPr>
          <a:xfrm>
            <a:off x="552000" y="6344057"/>
            <a:ext cx="6336000" cy="32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17" rtl="0" eaLnBrk="1" fontAlgn="auto" latinLnBrk="0" hangingPunct="1">
              <a:lnSpc>
                <a:spcPct val="100000"/>
              </a:lnSpc>
              <a:spcBef>
                <a:spcPts val="750"/>
              </a:spcBef>
              <a:spcAft>
                <a:spcPts val="0"/>
              </a:spcAft>
              <a:buClrTx/>
              <a:buSzTx/>
              <a:buFont typeface="Arial" panose="020B0604020202020204" pitchFamily="34" charset="0"/>
              <a:buNone/>
              <a:tabLst/>
              <a:defRPr lang="en-US" sz="1600" dirty="0">
                <a:solidFill>
                  <a:schemeClr val="bg1"/>
                </a:solidFill>
                <a:latin typeface="+mn-lt"/>
              </a:defRPr>
            </a:lvl1pPr>
          </a:lstStyle>
          <a:p>
            <a:pPr marL="0" lvl="0"/>
            <a:r>
              <a:rPr lang="en-US"/>
              <a:t>Click to insert presenter, location, and date</a:t>
            </a:r>
          </a:p>
        </p:txBody>
      </p:sp>
      <p:sp>
        <p:nvSpPr>
          <p:cNvPr id="11" name="Title 1"/>
          <p:cNvSpPr>
            <a:spLocks noGrp="1"/>
          </p:cNvSpPr>
          <p:nvPr userDrawn="1">
            <p:ph type="ctrTitle" hasCustomPrompt="1"/>
          </p:nvPr>
        </p:nvSpPr>
        <p:spPr>
          <a:xfrm>
            <a:off x="552000" y="5763480"/>
            <a:ext cx="6624000" cy="5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ct val="100000"/>
              </a:lnSpc>
              <a:defRPr lang="en-US" sz="2200" b="1" dirty="0">
                <a:solidFill>
                  <a:schemeClr val="bg1"/>
                </a:solidFill>
                <a:latin typeface="+mn-lt"/>
              </a:defRPr>
            </a:lvl1pPr>
          </a:lstStyle>
          <a:p>
            <a:pPr marL="0" lvl="0"/>
            <a:r>
              <a:rPr lang="en-US"/>
              <a:t>Click to Insert Title</a:t>
            </a:r>
          </a:p>
        </p:txBody>
      </p:sp>
    </p:spTree>
    <p:extLst>
      <p:ext uri="{BB962C8B-B14F-4D97-AF65-F5344CB8AC3E}">
        <p14:creationId xmlns:p14="http://schemas.microsoft.com/office/powerpoint/2010/main" val="350195284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prstClr val="black"/>
              </a:solidFill>
            </a:endParaRPr>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a:solidFill>
                  <a:prstClr val="black"/>
                </a:solidFill>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rgbClr val="0070AD"/>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prstClr val="black"/>
                </a:solidFill>
              </a:rPr>
              <a:t>Learn more about us at</a:t>
            </a:r>
          </a:p>
          <a:p>
            <a:pPr algn="just">
              <a:lnSpc>
                <a:spcPts val="1200"/>
              </a:lnSpc>
            </a:pPr>
            <a:r>
              <a:rPr lang="en-US" sz="1400">
                <a:solidFill>
                  <a:srgbClr val="12ABDB"/>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a:solidFill>
                  <a:srgbClr val="FFFFFF"/>
                </a:solidFill>
                <a:cs typeface="Arial"/>
              </a:rPr>
              <a:t>This message contains information that may be privileged or confidential and is the property of the Capgemini Group.</a:t>
            </a:r>
          </a:p>
          <a:p>
            <a:pPr>
              <a:spcAft>
                <a:spcPts val="600"/>
              </a:spcAft>
            </a:pPr>
            <a:r>
              <a:rPr lang="en-US" sz="800">
                <a:solidFill>
                  <a:srgbClr val="FFFFFF"/>
                </a:solidFill>
                <a:cs typeface="Arial"/>
              </a:rPr>
              <a:t>Copyright</a:t>
            </a:r>
            <a:r>
              <a:rPr lang="en-US" sz="800" baseline="30000">
                <a:solidFill>
                  <a:srgbClr val="FFFFFF"/>
                </a:solidFill>
                <a:cs typeface="Arial"/>
              </a:rPr>
              <a:t>©</a:t>
            </a:r>
            <a:r>
              <a:rPr lang="en-US" sz="800">
                <a:solidFill>
                  <a:srgbClr val="FFFFFF"/>
                </a:solidFill>
                <a:cs typeface="Arial"/>
              </a:rPr>
              <a:t>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a:solidFill>
                  <a:srgbClr val="FFFFFF"/>
                </a:solidFill>
              </a:rPr>
              <a:t>People matter, results count.</a:t>
            </a:r>
          </a:p>
        </p:txBody>
      </p:sp>
    </p:spTree>
    <p:extLst>
      <p:ext uri="{BB962C8B-B14F-4D97-AF65-F5344CB8AC3E}">
        <p14:creationId xmlns:p14="http://schemas.microsoft.com/office/powerpoint/2010/main" val="367851351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4D98F25-A8FB-CB4E-8B80-D946E8E198D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5" name="Object 4" hidden="1"/>
          <p:cNvGraphicFramePr>
            <a:graphicFrameLocks noChangeAspect="1"/>
          </p:cNvGraphicFramePr>
          <p:nvPr>
            <p:custDataLst>
              <p:tags r:id="rId2"/>
            </p:custDataLst>
          </p:nvPr>
        </p:nvGraphicFramePr>
        <p:xfrm>
          <a:off x="1588" y="1591"/>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5" imgW="270" imgH="270" progId="TCLayout.ActiveDocument.1">
                  <p:embed/>
                </p:oleObj>
              </mc:Choice>
              <mc:Fallback>
                <p:oleObj name="think-cell Slide" r:id="rId5" imgW="270" imgH="270" progId="TCLayout.ActiveDocument.1">
                  <p:embed/>
                  <p:pic>
                    <p:nvPicPr>
                      <p:cNvPr id="5" name="Object 4"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91"/>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Retângulo 43">
            <a:extLst>
              <a:ext uri="{FF2B5EF4-FFF2-40B4-BE49-F238E27FC236}">
                <a16:creationId xmlns:a16="http://schemas.microsoft.com/office/drawing/2014/main" id="{10DFE455-378D-9441-A192-235A88DB00F7}"/>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a:solidFill>
                <a:schemeClr val="bg1"/>
              </a:solidFill>
              <a:cs typeface="Arial" panose="020B0604020202020204" pitchFamily="34" charset="0"/>
            </a:endParaRPr>
          </a:p>
        </p:txBody>
      </p:sp>
      <p:sp>
        <p:nvSpPr>
          <p:cNvPr id="12" name="Text Placeholder 7">
            <a:extLst>
              <a:ext uri="{FF2B5EF4-FFF2-40B4-BE49-F238E27FC236}">
                <a16:creationId xmlns:a16="http://schemas.microsoft.com/office/drawing/2014/main" id="{9B033D15-4465-DA4B-B4D7-E5ACA53F14C0}"/>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201</a:t>
            </a:r>
            <a:r>
              <a:rPr lang="fr-FR">
                <a:solidFill>
                  <a:schemeClr val="bg1"/>
                </a:solidFill>
              </a:rPr>
              <a:t>9</a:t>
            </a:r>
            <a:r>
              <a:rPr lang="en-US">
                <a:solidFill>
                  <a:schemeClr val="bg1"/>
                </a:solidFill>
              </a:rPr>
              <a:t>. All rights reserved |</a:t>
            </a:r>
          </a:p>
        </p:txBody>
      </p:sp>
      <p:grpSp>
        <p:nvGrpSpPr>
          <p:cNvPr id="15" name="Groupe 1">
            <a:extLst>
              <a:ext uri="{FF2B5EF4-FFF2-40B4-BE49-F238E27FC236}">
                <a16:creationId xmlns:a16="http://schemas.microsoft.com/office/drawing/2014/main" id="{F3250CEF-8CB5-8C48-8C9F-B3E8672FE563}"/>
              </a:ext>
            </a:extLst>
          </p:cNvPr>
          <p:cNvGrpSpPr/>
          <p:nvPr userDrawn="1"/>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E185CCF0-C035-3047-BB2C-6E77FEBBCA4F}"/>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FB888B16-15FE-654A-B56D-EE14659E67F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8" name="Title 1">
            <a:extLst>
              <a:ext uri="{FF2B5EF4-FFF2-40B4-BE49-F238E27FC236}">
                <a16:creationId xmlns:a16="http://schemas.microsoft.com/office/drawing/2014/main" id="{871ADB5E-3A70-2847-A84F-6B072761E375}"/>
              </a:ext>
            </a:extLst>
          </p:cNvPr>
          <p:cNvSpPr>
            <a:spLocks noGrp="1"/>
          </p:cNvSpPr>
          <p:nvPr>
            <p:ph type="title"/>
          </p:nvPr>
        </p:nvSpPr>
        <p:spPr>
          <a:xfrm>
            <a:off x="227349" y="0"/>
            <a:ext cx="11125236" cy="1104900"/>
          </a:xfrm>
        </p:spPr>
        <p:txBody>
          <a:bodyPr/>
          <a:lstStyle/>
          <a:p>
            <a:r>
              <a:rPr lang="en-US"/>
              <a:t>Click to edit Master title style</a:t>
            </a:r>
            <a:endParaRPr lang="pl-PL"/>
          </a:p>
        </p:txBody>
      </p:sp>
    </p:spTree>
    <p:extLst>
      <p:ext uri="{BB962C8B-B14F-4D97-AF65-F5344CB8AC3E}">
        <p14:creationId xmlns:p14="http://schemas.microsoft.com/office/powerpoint/2010/main" val="1878522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Single Profile">
    <p:spTree>
      <p:nvGrpSpPr>
        <p:cNvPr id="1" name=""/>
        <p:cNvGrpSpPr/>
        <p:nvPr/>
      </p:nvGrpSpPr>
      <p:grpSpPr>
        <a:xfrm>
          <a:off x="0" y="0"/>
          <a:ext cx="0" cy="0"/>
          <a:chOff x="0" y="0"/>
          <a:chExt cx="0" cy="0"/>
        </a:xfrm>
      </p:grpSpPr>
      <p:sp>
        <p:nvSpPr>
          <p:cNvPr id="31" name="Dowolny kształt: kształt 30">
            <a:extLst>
              <a:ext uri="{FF2B5EF4-FFF2-40B4-BE49-F238E27FC236}">
                <a16:creationId xmlns:a16="http://schemas.microsoft.com/office/drawing/2014/main" id="{8977B800-4F33-43BC-BCBB-75DBCDE4717D}"/>
              </a:ext>
            </a:extLst>
          </p:cNvPr>
          <p:cNvSpPr/>
          <p:nvPr userDrawn="1"/>
        </p:nvSpPr>
        <p:spPr>
          <a:xfrm>
            <a:off x="0" y="2698314"/>
            <a:ext cx="12192000" cy="4159686"/>
          </a:xfrm>
          <a:custGeom>
            <a:avLst/>
            <a:gdLst>
              <a:gd name="connsiteX0" fmla="*/ 9089788 w 12192000"/>
              <a:gd name="connsiteY0" fmla="*/ 775 h 4159686"/>
              <a:gd name="connsiteX1" fmla="*/ 10664758 w 12192000"/>
              <a:gd name="connsiteY1" fmla="*/ 3885 h 4159686"/>
              <a:gd name="connsiteX2" fmla="*/ 12192000 w 12192000"/>
              <a:gd name="connsiteY2" fmla="*/ 22296 h 4159686"/>
              <a:gd name="connsiteX3" fmla="*/ 12192000 w 12192000"/>
              <a:gd name="connsiteY3" fmla="*/ 4159686 h 4159686"/>
              <a:gd name="connsiteX4" fmla="*/ 0 w 12192000"/>
              <a:gd name="connsiteY4" fmla="*/ 4159686 h 4159686"/>
              <a:gd name="connsiteX5" fmla="*/ 0 w 12192000"/>
              <a:gd name="connsiteY5" fmla="*/ 3700458 h 4159686"/>
              <a:gd name="connsiteX6" fmla="*/ 0 w 12192000"/>
              <a:gd name="connsiteY6" fmla="*/ 3329154 h 4159686"/>
              <a:gd name="connsiteX7" fmla="*/ 0 w 12192000"/>
              <a:gd name="connsiteY7" fmla="*/ 2944589 h 4159686"/>
              <a:gd name="connsiteX8" fmla="*/ 0 w 12192000"/>
              <a:gd name="connsiteY8" fmla="*/ 2546533 h 4159686"/>
              <a:gd name="connsiteX9" fmla="*/ 0 w 12192000"/>
              <a:gd name="connsiteY9" fmla="*/ 2134752 h 4159686"/>
              <a:gd name="connsiteX10" fmla="*/ 0 w 12192000"/>
              <a:gd name="connsiteY10" fmla="*/ 1709014 h 4159686"/>
              <a:gd name="connsiteX11" fmla="*/ 0 w 12192000"/>
              <a:gd name="connsiteY11" fmla="*/ 1269085 h 4159686"/>
              <a:gd name="connsiteX12" fmla="*/ 0 w 12192000"/>
              <a:gd name="connsiteY12" fmla="*/ 814735 h 4159686"/>
              <a:gd name="connsiteX13" fmla="*/ 0 w 12192000"/>
              <a:gd name="connsiteY13" fmla="*/ 345728 h 4159686"/>
              <a:gd name="connsiteX14" fmla="*/ 9089788 w 12192000"/>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4159686">
                <a:moveTo>
                  <a:pt x="9089788" y="775"/>
                </a:moveTo>
                <a:cubicBezTo>
                  <a:pt x="9613088" y="-906"/>
                  <a:pt x="10138272" y="159"/>
                  <a:pt x="10664758" y="3885"/>
                </a:cubicBezTo>
                <a:lnTo>
                  <a:pt x="12192000" y="22296"/>
                </a:lnTo>
                <a:lnTo>
                  <a:pt x="12192000"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2878055" y="119794"/>
                  <a:pt x="5949995" y="10862"/>
                  <a:pt x="9089788"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407990" y="5580773"/>
            <a:ext cx="3023716"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407989" y="3601839"/>
            <a:ext cx="3023716"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407987" y="4038053"/>
            <a:ext cx="3023718"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407989" y="5913336"/>
            <a:ext cx="3023716"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762628" y="102825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Text Placeholder 4">
            <a:extLst>
              <a:ext uri="{FF2B5EF4-FFF2-40B4-BE49-F238E27FC236}">
                <a16:creationId xmlns:a16="http://schemas.microsoft.com/office/drawing/2014/main" id="{7E551D69-F21D-4601-B4BD-97ECB52F39D6}"/>
              </a:ext>
            </a:extLst>
          </p:cNvPr>
          <p:cNvSpPr>
            <a:spLocks noGrp="1"/>
          </p:cNvSpPr>
          <p:nvPr>
            <p:ph type="body" sz="quarter" idx="23" hasCustomPrompt="1"/>
          </p:nvPr>
        </p:nvSpPr>
        <p:spPr>
          <a:xfrm>
            <a:off x="407987" y="4660835"/>
            <a:ext cx="3023718"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a:t>Insert education </a:t>
            </a:r>
          </a:p>
        </p:txBody>
      </p:sp>
      <p:sp>
        <p:nvSpPr>
          <p:cNvPr id="15" name="Text Placeholder 7">
            <a:extLst>
              <a:ext uri="{FF2B5EF4-FFF2-40B4-BE49-F238E27FC236}">
                <a16:creationId xmlns:a16="http://schemas.microsoft.com/office/drawing/2014/main" id="{53745724-67BB-4475-9660-FEEE12268615}"/>
              </a:ext>
            </a:extLst>
          </p:cNvPr>
          <p:cNvSpPr>
            <a:spLocks noGrp="1"/>
          </p:cNvSpPr>
          <p:nvPr>
            <p:ph type="body" sz="quarter" idx="24" hasCustomPrompt="1"/>
          </p:nvPr>
        </p:nvSpPr>
        <p:spPr>
          <a:xfrm>
            <a:off x="409040" y="5012085"/>
            <a:ext cx="3022665"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7" name="Text Placeholder 4">
            <a:extLst>
              <a:ext uri="{FF2B5EF4-FFF2-40B4-BE49-F238E27FC236}">
                <a16:creationId xmlns:a16="http://schemas.microsoft.com/office/drawing/2014/main" id="{912C4DB2-3C22-4EDA-854A-34F22C75B330}"/>
              </a:ext>
            </a:extLst>
          </p:cNvPr>
          <p:cNvSpPr>
            <a:spLocks noGrp="1"/>
          </p:cNvSpPr>
          <p:nvPr>
            <p:ph type="body" sz="quarter" idx="25" hasCustomPrompt="1"/>
          </p:nvPr>
        </p:nvSpPr>
        <p:spPr>
          <a:xfrm>
            <a:off x="4257085" y="5580773"/>
            <a:ext cx="3023716"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a:t>Insert education </a:t>
            </a:r>
          </a:p>
        </p:txBody>
      </p:sp>
      <p:sp>
        <p:nvSpPr>
          <p:cNvPr id="18" name="Text Placeholder 4">
            <a:extLst>
              <a:ext uri="{FF2B5EF4-FFF2-40B4-BE49-F238E27FC236}">
                <a16:creationId xmlns:a16="http://schemas.microsoft.com/office/drawing/2014/main" id="{6D30DD97-E548-4B51-BF10-0F2822F0EDB1}"/>
              </a:ext>
            </a:extLst>
          </p:cNvPr>
          <p:cNvSpPr>
            <a:spLocks noGrp="1"/>
          </p:cNvSpPr>
          <p:nvPr>
            <p:ph type="body" sz="quarter" idx="26" hasCustomPrompt="1"/>
          </p:nvPr>
        </p:nvSpPr>
        <p:spPr>
          <a:xfrm>
            <a:off x="4257084" y="3601839"/>
            <a:ext cx="3023716"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a:t>Insert Name</a:t>
            </a:r>
          </a:p>
        </p:txBody>
      </p:sp>
      <p:sp>
        <p:nvSpPr>
          <p:cNvPr id="19" name="Text Placeholder 7">
            <a:extLst>
              <a:ext uri="{FF2B5EF4-FFF2-40B4-BE49-F238E27FC236}">
                <a16:creationId xmlns:a16="http://schemas.microsoft.com/office/drawing/2014/main" id="{5D5997B7-9E16-471E-AEAE-ABF58D0E13AF}"/>
              </a:ext>
            </a:extLst>
          </p:cNvPr>
          <p:cNvSpPr>
            <a:spLocks noGrp="1"/>
          </p:cNvSpPr>
          <p:nvPr>
            <p:ph type="body" sz="quarter" idx="27" hasCustomPrompt="1"/>
          </p:nvPr>
        </p:nvSpPr>
        <p:spPr>
          <a:xfrm>
            <a:off x="4257082" y="4038053"/>
            <a:ext cx="3023718"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0" name="Text Placeholder 7">
            <a:extLst>
              <a:ext uri="{FF2B5EF4-FFF2-40B4-BE49-F238E27FC236}">
                <a16:creationId xmlns:a16="http://schemas.microsoft.com/office/drawing/2014/main" id="{4BE4DCC4-310C-43AB-A974-AB90EC644EA3}"/>
              </a:ext>
            </a:extLst>
          </p:cNvPr>
          <p:cNvSpPr>
            <a:spLocks noGrp="1"/>
          </p:cNvSpPr>
          <p:nvPr>
            <p:ph type="body" sz="quarter" idx="28" hasCustomPrompt="1"/>
          </p:nvPr>
        </p:nvSpPr>
        <p:spPr>
          <a:xfrm>
            <a:off x="4257084" y="5913336"/>
            <a:ext cx="3023716"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1" name="Oval 20">
            <a:extLst>
              <a:ext uri="{FF2B5EF4-FFF2-40B4-BE49-F238E27FC236}">
                <a16:creationId xmlns:a16="http://schemas.microsoft.com/office/drawing/2014/main" id="{D88BE46B-E19D-4B52-8ED5-7C8B2131D96C}"/>
              </a:ext>
            </a:extLst>
          </p:cNvPr>
          <p:cNvSpPr/>
          <p:nvPr userDrawn="1"/>
        </p:nvSpPr>
        <p:spPr>
          <a:xfrm>
            <a:off x="4611723" y="102825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Text Placeholder 4">
            <a:extLst>
              <a:ext uri="{FF2B5EF4-FFF2-40B4-BE49-F238E27FC236}">
                <a16:creationId xmlns:a16="http://schemas.microsoft.com/office/drawing/2014/main" id="{8769C8D6-E3F5-4D62-AB81-F709C387D6B0}"/>
              </a:ext>
            </a:extLst>
          </p:cNvPr>
          <p:cNvSpPr>
            <a:spLocks noGrp="1"/>
          </p:cNvSpPr>
          <p:nvPr>
            <p:ph type="body" sz="quarter" idx="29" hasCustomPrompt="1"/>
          </p:nvPr>
        </p:nvSpPr>
        <p:spPr>
          <a:xfrm>
            <a:off x="4257082" y="4660835"/>
            <a:ext cx="3023718"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a:t>Insert education </a:t>
            </a:r>
          </a:p>
        </p:txBody>
      </p:sp>
      <p:sp>
        <p:nvSpPr>
          <p:cNvPr id="25" name="Text Placeholder 7">
            <a:extLst>
              <a:ext uri="{FF2B5EF4-FFF2-40B4-BE49-F238E27FC236}">
                <a16:creationId xmlns:a16="http://schemas.microsoft.com/office/drawing/2014/main" id="{3D7930AB-697B-4871-B5CD-220389DC3BA6}"/>
              </a:ext>
            </a:extLst>
          </p:cNvPr>
          <p:cNvSpPr>
            <a:spLocks noGrp="1"/>
          </p:cNvSpPr>
          <p:nvPr>
            <p:ph type="body" sz="quarter" idx="30" hasCustomPrompt="1"/>
          </p:nvPr>
        </p:nvSpPr>
        <p:spPr>
          <a:xfrm>
            <a:off x="4258135" y="5012085"/>
            <a:ext cx="3022665"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8" name="Text Placeholder 4">
            <a:extLst>
              <a:ext uri="{FF2B5EF4-FFF2-40B4-BE49-F238E27FC236}">
                <a16:creationId xmlns:a16="http://schemas.microsoft.com/office/drawing/2014/main" id="{BB237B58-C583-4006-9D46-148FAAAA0BAA}"/>
              </a:ext>
            </a:extLst>
          </p:cNvPr>
          <p:cNvSpPr>
            <a:spLocks noGrp="1"/>
          </p:cNvSpPr>
          <p:nvPr>
            <p:ph type="body" sz="quarter" idx="31" hasCustomPrompt="1"/>
          </p:nvPr>
        </p:nvSpPr>
        <p:spPr>
          <a:xfrm>
            <a:off x="8112984" y="5580773"/>
            <a:ext cx="3023716"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a:t>Insert education </a:t>
            </a:r>
          </a:p>
        </p:txBody>
      </p:sp>
      <p:sp>
        <p:nvSpPr>
          <p:cNvPr id="29" name="Text Placeholder 4">
            <a:extLst>
              <a:ext uri="{FF2B5EF4-FFF2-40B4-BE49-F238E27FC236}">
                <a16:creationId xmlns:a16="http://schemas.microsoft.com/office/drawing/2014/main" id="{7405D460-90FC-4A8E-B408-5CFE6AC409CD}"/>
              </a:ext>
            </a:extLst>
          </p:cNvPr>
          <p:cNvSpPr>
            <a:spLocks noGrp="1"/>
          </p:cNvSpPr>
          <p:nvPr>
            <p:ph type="body" sz="quarter" idx="32" hasCustomPrompt="1"/>
          </p:nvPr>
        </p:nvSpPr>
        <p:spPr>
          <a:xfrm>
            <a:off x="8112983" y="3601839"/>
            <a:ext cx="3023716"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a:t>Insert Name</a:t>
            </a:r>
          </a:p>
        </p:txBody>
      </p:sp>
      <p:sp>
        <p:nvSpPr>
          <p:cNvPr id="30" name="Text Placeholder 7">
            <a:extLst>
              <a:ext uri="{FF2B5EF4-FFF2-40B4-BE49-F238E27FC236}">
                <a16:creationId xmlns:a16="http://schemas.microsoft.com/office/drawing/2014/main" id="{AF6927E8-A887-4E8F-866A-5E0B07119017}"/>
              </a:ext>
            </a:extLst>
          </p:cNvPr>
          <p:cNvSpPr>
            <a:spLocks noGrp="1"/>
          </p:cNvSpPr>
          <p:nvPr>
            <p:ph type="body" sz="quarter" idx="33" hasCustomPrompt="1"/>
          </p:nvPr>
        </p:nvSpPr>
        <p:spPr>
          <a:xfrm>
            <a:off x="8112981" y="4038053"/>
            <a:ext cx="3023718"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37" name="Text Placeholder 7">
            <a:extLst>
              <a:ext uri="{FF2B5EF4-FFF2-40B4-BE49-F238E27FC236}">
                <a16:creationId xmlns:a16="http://schemas.microsoft.com/office/drawing/2014/main" id="{F08E5E97-6E92-42A8-83EA-D50C2EE1E1D8}"/>
              </a:ext>
            </a:extLst>
          </p:cNvPr>
          <p:cNvSpPr>
            <a:spLocks noGrp="1"/>
          </p:cNvSpPr>
          <p:nvPr>
            <p:ph type="body" sz="quarter" idx="34" hasCustomPrompt="1"/>
          </p:nvPr>
        </p:nvSpPr>
        <p:spPr>
          <a:xfrm>
            <a:off x="8112983" y="5913336"/>
            <a:ext cx="3023716"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38" name="Oval 20">
            <a:extLst>
              <a:ext uri="{FF2B5EF4-FFF2-40B4-BE49-F238E27FC236}">
                <a16:creationId xmlns:a16="http://schemas.microsoft.com/office/drawing/2014/main" id="{BDE2558F-54FD-4999-9749-979BA70907BA}"/>
              </a:ext>
            </a:extLst>
          </p:cNvPr>
          <p:cNvSpPr/>
          <p:nvPr userDrawn="1"/>
        </p:nvSpPr>
        <p:spPr>
          <a:xfrm>
            <a:off x="8467622" y="102825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9" name="Text Placeholder 4">
            <a:extLst>
              <a:ext uri="{FF2B5EF4-FFF2-40B4-BE49-F238E27FC236}">
                <a16:creationId xmlns:a16="http://schemas.microsoft.com/office/drawing/2014/main" id="{C6180D12-7FC6-455D-B051-DDDAB9A8351E}"/>
              </a:ext>
            </a:extLst>
          </p:cNvPr>
          <p:cNvSpPr>
            <a:spLocks noGrp="1"/>
          </p:cNvSpPr>
          <p:nvPr>
            <p:ph type="body" sz="quarter" idx="35" hasCustomPrompt="1"/>
          </p:nvPr>
        </p:nvSpPr>
        <p:spPr>
          <a:xfrm>
            <a:off x="8112981" y="4660835"/>
            <a:ext cx="3023718"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a:t>Insert education </a:t>
            </a:r>
          </a:p>
        </p:txBody>
      </p:sp>
      <p:sp>
        <p:nvSpPr>
          <p:cNvPr id="40" name="Text Placeholder 7">
            <a:extLst>
              <a:ext uri="{FF2B5EF4-FFF2-40B4-BE49-F238E27FC236}">
                <a16:creationId xmlns:a16="http://schemas.microsoft.com/office/drawing/2014/main" id="{D8C825A9-D2E1-4060-906F-FBEA0A8AD765}"/>
              </a:ext>
            </a:extLst>
          </p:cNvPr>
          <p:cNvSpPr>
            <a:spLocks noGrp="1"/>
          </p:cNvSpPr>
          <p:nvPr>
            <p:ph type="body" sz="quarter" idx="36" hasCustomPrompt="1"/>
          </p:nvPr>
        </p:nvSpPr>
        <p:spPr>
          <a:xfrm>
            <a:off x="8114034" y="5012085"/>
            <a:ext cx="3022665"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Tree>
    <p:extLst>
      <p:ext uri="{BB962C8B-B14F-4D97-AF65-F5344CB8AC3E}">
        <p14:creationId xmlns:p14="http://schemas.microsoft.com/office/powerpoint/2010/main" val="28625801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over1">
    <p:bg>
      <p:bgPr>
        <a:solidFill>
          <a:schemeClr val="bg2"/>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pic>
        <p:nvPicPr>
          <p:cNvPr id="8"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1341769526"/>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ver1.1">
    <p:bg>
      <p:bgPr>
        <a:solidFill>
          <a:schemeClr val="bg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tx2"/>
                </a:solidFill>
              </a:defRPr>
            </a:lvl1pPr>
          </a:lstStyle>
          <a:p>
            <a:pPr marL="0" lvl="0"/>
            <a:r>
              <a:rPr lang="en-US"/>
              <a:t>Click to insert title</a:t>
            </a:r>
          </a:p>
        </p:txBody>
      </p:sp>
      <p:sp>
        <p:nvSpPr>
          <p:cNvPr id="9"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tx2"/>
                </a:solidFill>
              </a:defRPr>
            </a:lvl1pPr>
          </a:lstStyle>
          <a:p>
            <a:pPr marL="0" lvl="0"/>
            <a:r>
              <a:rPr lang="en-US"/>
              <a:t>Click to insert presenter, location, and date</a:t>
            </a:r>
          </a:p>
        </p:txBody>
      </p:sp>
      <p:grpSp>
        <p:nvGrpSpPr>
          <p:cNvPr id="14" name="Group 14"/>
          <p:cNvGrpSpPr>
            <a:grpSpLocks noChangeAspect="1"/>
          </p:cNvGrpSpPr>
          <p:nvPr userDrawn="1"/>
        </p:nvGrpSpPr>
        <p:grpSpPr>
          <a:xfrm>
            <a:off x="416888" y="4537346"/>
            <a:ext cx="5040000" cy="1123654"/>
            <a:chOff x="728663" y="4465638"/>
            <a:chExt cx="5354637" cy="1193801"/>
          </a:xfrm>
        </p:grpSpPr>
        <p:sp>
          <p:nvSpPr>
            <p:cNvPr id="15"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408111915"/>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ver2">
    <p:bg>
      <p:bgPr>
        <a:solidFill>
          <a:schemeClr val="bg2"/>
        </a:solidFill>
        <a:effectLst/>
      </p:bgPr>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270" imgH="270" progId="TCLayout.ActiveDocument.1">
                  <p:embed/>
                </p:oleObj>
              </mc:Choice>
              <mc:Fallback>
                <p:oleObj name="think-cell Slide" r:id="rId4" imgW="270" imgH="270" progId="TCLayout.ActiveDocument.1">
                  <p:embed/>
                  <p:pic>
                    <p:nvPicPr>
                      <p:cNvPr id="11" name="Object 10"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5"/>
          <p:cNvSpPr>
            <a:spLocks/>
          </p:cNvSpPr>
          <p:nvPr userDrawn="1"/>
        </p:nvSpPr>
        <p:spPr bwMode="auto">
          <a:xfrm>
            <a:off x="2238375" y="927100"/>
            <a:ext cx="9953625" cy="5930900"/>
          </a:xfrm>
          <a:custGeom>
            <a:avLst/>
            <a:gdLst>
              <a:gd name="T0" fmla="*/ 2651 w 2651"/>
              <a:gd name="T1" fmla="*/ 1579 h 1579"/>
              <a:gd name="T2" fmla="*/ 77 w 2651"/>
              <a:gd name="T3" fmla="*/ 1579 h 1579"/>
              <a:gd name="T4" fmla="*/ 74 w 2651"/>
              <a:gd name="T5" fmla="*/ 1571 h 1579"/>
              <a:gd name="T6" fmla="*/ 19 w 2651"/>
              <a:gd name="T7" fmla="*/ 1324 h 1579"/>
              <a:gd name="T8" fmla="*/ 2 w 2651"/>
              <a:gd name="T9" fmla="*/ 1163 h 1579"/>
              <a:gd name="T10" fmla="*/ 0 w 2651"/>
              <a:gd name="T11" fmla="*/ 1129 h 1579"/>
              <a:gd name="T12" fmla="*/ 0 w 2651"/>
              <a:gd name="T13" fmla="*/ 1054 h 1579"/>
              <a:gd name="T14" fmla="*/ 1 w 2651"/>
              <a:gd name="T15" fmla="*/ 1048 h 1579"/>
              <a:gd name="T16" fmla="*/ 5 w 2651"/>
              <a:gd name="T17" fmla="*/ 973 h 1579"/>
              <a:gd name="T18" fmla="*/ 29 w 2651"/>
              <a:gd name="T19" fmla="*/ 824 h 1579"/>
              <a:gd name="T20" fmla="*/ 141 w 2651"/>
              <a:gd name="T21" fmla="*/ 541 h 1579"/>
              <a:gd name="T22" fmla="*/ 316 w 2651"/>
              <a:gd name="T23" fmla="*/ 309 h 1579"/>
              <a:gd name="T24" fmla="*/ 432 w 2651"/>
              <a:gd name="T25" fmla="*/ 200 h 1579"/>
              <a:gd name="T26" fmla="*/ 625 w 2651"/>
              <a:gd name="T27" fmla="*/ 56 h 1579"/>
              <a:gd name="T28" fmla="*/ 712 w 2651"/>
              <a:gd name="T29" fmla="*/ 0 h 1579"/>
              <a:gd name="T30" fmla="*/ 714 w 2651"/>
              <a:gd name="T31" fmla="*/ 0 h 1579"/>
              <a:gd name="T32" fmla="*/ 718 w 2651"/>
              <a:gd name="T33" fmla="*/ 3 h 1579"/>
              <a:gd name="T34" fmla="*/ 921 w 2651"/>
              <a:gd name="T35" fmla="*/ 110 h 1579"/>
              <a:gd name="T36" fmla="*/ 1211 w 2651"/>
              <a:gd name="T37" fmla="*/ 250 h 1579"/>
              <a:gd name="T38" fmla="*/ 1535 w 2651"/>
              <a:gd name="T39" fmla="*/ 384 h 1579"/>
              <a:gd name="T40" fmla="*/ 1706 w 2651"/>
              <a:gd name="T41" fmla="*/ 443 h 1579"/>
              <a:gd name="T42" fmla="*/ 2045 w 2651"/>
              <a:gd name="T43" fmla="*/ 528 h 1579"/>
              <a:gd name="T44" fmla="*/ 2329 w 2651"/>
              <a:gd name="T45" fmla="*/ 552 h 1579"/>
              <a:gd name="T46" fmla="*/ 2421 w 2651"/>
              <a:gd name="T47" fmla="*/ 546 h 1579"/>
              <a:gd name="T48" fmla="*/ 2639 w 2651"/>
              <a:gd name="T49" fmla="*/ 486 h 1579"/>
              <a:gd name="T50" fmla="*/ 2651 w 2651"/>
              <a:gd name="T51" fmla="*/ 493 h 1579"/>
              <a:gd name="T52" fmla="*/ 2651 w 2651"/>
              <a:gd name="T53" fmla="*/ 1569 h 1579"/>
              <a:gd name="T54" fmla="*/ 2651 w 2651"/>
              <a:gd name="T55" fmla="*/ 1579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1" h="1579">
                <a:moveTo>
                  <a:pt x="2651" y="1579"/>
                </a:moveTo>
                <a:cubicBezTo>
                  <a:pt x="1793" y="1579"/>
                  <a:pt x="935" y="1579"/>
                  <a:pt x="77" y="1579"/>
                </a:cubicBezTo>
                <a:cubicBezTo>
                  <a:pt x="76" y="1576"/>
                  <a:pt x="75" y="1574"/>
                  <a:pt x="74" y="1571"/>
                </a:cubicBezTo>
                <a:cubicBezTo>
                  <a:pt x="51" y="1490"/>
                  <a:pt x="32" y="1407"/>
                  <a:pt x="19" y="1324"/>
                </a:cubicBezTo>
                <a:cubicBezTo>
                  <a:pt x="10" y="1270"/>
                  <a:pt x="5" y="1217"/>
                  <a:pt x="2" y="1163"/>
                </a:cubicBezTo>
                <a:cubicBezTo>
                  <a:pt x="1" y="1152"/>
                  <a:pt x="2" y="1140"/>
                  <a:pt x="0" y="1129"/>
                </a:cubicBezTo>
                <a:cubicBezTo>
                  <a:pt x="0" y="1104"/>
                  <a:pt x="0" y="1079"/>
                  <a:pt x="0" y="1054"/>
                </a:cubicBezTo>
                <a:cubicBezTo>
                  <a:pt x="0" y="1052"/>
                  <a:pt x="1" y="1050"/>
                  <a:pt x="1" y="1048"/>
                </a:cubicBezTo>
                <a:cubicBezTo>
                  <a:pt x="1" y="1023"/>
                  <a:pt x="3" y="998"/>
                  <a:pt x="5" y="973"/>
                </a:cubicBezTo>
                <a:cubicBezTo>
                  <a:pt x="10" y="923"/>
                  <a:pt x="18" y="873"/>
                  <a:pt x="29" y="824"/>
                </a:cubicBezTo>
                <a:cubicBezTo>
                  <a:pt x="53" y="724"/>
                  <a:pt x="90" y="630"/>
                  <a:pt x="141" y="541"/>
                </a:cubicBezTo>
                <a:cubicBezTo>
                  <a:pt x="190" y="457"/>
                  <a:pt x="249" y="380"/>
                  <a:pt x="316" y="309"/>
                </a:cubicBezTo>
                <a:cubicBezTo>
                  <a:pt x="352" y="271"/>
                  <a:pt x="391" y="235"/>
                  <a:pt x="432" y="200"/>
                </a:cubicBezTo>
                <a:cubicBezTo>
                  <a:pt x="493" y="148"/>
                  <a:pt x="558" y="100"/>
                  <a:pt x="625" y="56"/>
                </a:cubicBezTo>
                <a:cubicBezTo>
                  <a:pt x="653" y="37"/>
                  <a:pt x="683" y="19"/>
                  <a:pt x="712" y="0"/>
                </a:cubicBezTo>
                <a:cubicBezTo>
                  <a:pt x="712" y="0"/>
                  <a:pt x="713" y="0"/>
                  <a:pt x="714" y="0"/>
                </a:cubicBezTo>
                <a:cubicBezTo>
                  <a:pt x="715" y="1"/>
                  <a:pt x="717" y="2"/>
                  <a:pt x="718" y="3"/>
                </a:cubicBezTo>
                <a:cubicBezTo>
                  <a:pt x="785" y="39"/>
                  <a:pt x="853" y="75"/>
                  <a:pt x="921" y="110"/>
                </a:cubicBezTo>
                <a:cubicBezTo>
                  <a:pt x="1017" y="159"/>
                  <a:pt x="1113" y="206"/>
                  <a:pt x="1211" y="250"/>
                </a:cubicBezTo>
                <a:cubicBezTo>
                  <a:pt x="1318" y="298"/>
                  <a:pt x="1425" y="344"/>
                  <a:pt x="1535" y="384"/>
                </a:cubicBezTo>
                <a:cubicBezTo>
                  <a:pt x="1591" y="405"/>
                  <a:pt x="1648" y="425"/>
                  <a:pt x="1706" y="443"/>
                </a:cubicBezTo>
                <a:cubicBezTo>
                  <a:pt x="1817" y="478"/>
                  <a:pt x="1930" y="508"/>
                  <a:pt x="2045" y="528"/>
                </a:cubicBezTo>
                <a:cubicBezTo>
                  <a:pt x="2139" y="544"/>
                  <a:pt x="2234" y="554"/>
                  <a:pt x="2329" y="552"/>
                </a:cubicBezTo>
                <a:cubicBezTo>
                  <a:pt x="2360" y="551"/>
                  <a:pt x="2390" y="549"/>
                  <a:pt x="2421" y="546"/>
                </a:cubicBezTo>
                <a:cubicBezTo>
                  <a:pt x="2497" y="537"/>
                  <a:pt x="2570" y="519"/>
                  <a:pt x="2639" y="486"/>
                </a:cubicBezTo>
                <a:cubicBezTo>
                  <a:pt x="2651" y="480"/>
                  <a:pt x="2651" y="479"/>
                  <a:pt x="2651" y="493"/>
                </a:cubicBezTo>
                <a:cubicBezTo>
                  <a:pt x="2651" y="852"/>
                  <a:pt x="2651" y="1210"/>
                  <a:pt x="2651" y="1569"/>
                </a:cubicBezTo>
                <a:cubicBezTo>
                  <a:pt x="2651" y="1572"/>
                  <a:pt x="2651" y="1576"/>
                  <a:pt x="2651" y="15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a:t>Click to insert presenter, location, and date</a:t>
            </a:r>
          </a:p>
        </p:txBody>
      </p:sp>
    </p:spTree>
    <p:extLst>
      <p:ext uri="{BB962C8B-B14F-4D97-AF65-F5344CB8AC3E}">
        <p14:creationId xmlns:p14="http://schemas.microsoft.com/office/powerpoint/2010/main" val="38939487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3">
    <p:bg>
      <p:bgPr>
        <a:solidFill>
          <a:schemeClr val="bg2"/>
        </a:solidFill>
        <a:effectLst/>
      </p:bgPr>
    </p:bg>
    <p:spTree>
      <p:nvGrpSpPr>
        <p:cNvPr id="1" name=""/>
        <p:cNvGrpSpPr/>
        <p:nvPr/>
      </p:nvGrpSpPr>
      <p:grpSpPr>
        <a:xfrm>
          <a:off x="0" y="0"/>
          <a:ext cx="0" cy="0"/>
          <a:chOff x="0" y="0"/>
          <a:chExt cx="0" cy="0"/>
        </a:xfrm>
      </p:grpSpPr>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a:t>Click to insert title</a:t>
            </a:r>
            <a:endParaRPr lang="pt-PT"/>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lang="pt-PT" sz="1600" kern="1200" dirty="0">
                <a:solidFill>
                  <a:srgbClr val="0070AD"/>
                </a:solidFill>
                <a:latin typeface="+mn-lt"/>
                <a:ea typeface="+mn-ea"/>
                <a:cs typeface="+mn-cs"/>
              </a:defRPr>
            </a:lvl1pPr>
            <a:lvl2pPr>
              <a:defRPr sz="1600">
                <a:solidFill>
                  <a:schemeClr val="bg1"/>
                </a:solidFill>
              </a:defRPr>
            </a:lvl2pPr>
          </a:lstStyle>
          <a:p>
            <a:pPr marL="0" marR="0" lvl="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pPr>
            <a:r>
              <a:rPr lang="en-US"/>
              <a:t>Click to insert presenter, location, and date</a:t>
            </a:r>
            <a:endParaRPr lang="pt-PT"/>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721843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4 (with image)">
    <p:bg>
      <p:bgPr>
        <a:solidFill>
          <a:schemeClr val="bg2"/>
        </a:solidFill>
        <a:effectLst/>
      </p:bgPr>
    </p:bg>
    <p:spTree>
      <p:nvGrpSpPr>
        <p:cNvPr id="1" name=""/>
        <p:cNvGrpSpPr/>
        <p:nvPr/>
      </p:nvGrpSpPr>
      <p:grpSpPr>
        <a:xfrm>
          <a:off x="0" y="0"/>
          <a:ext cx="0" cy="0"/>
          <a:chOff x="0" y="0"/>
          <a:chExt cx="0" cy="0"/>
        </a:xfrm>
      </p:grpSpPr>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3555553"/>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a:t>Click to insert title</a:t>
            </a:r>
            <a:endParaRPr lang="pt-PT"/>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4540515"/>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a:t>Click to insert presenter, location, and date</a:t>
            </a:r>
            <a:endParaRPr lang="pt-PT"/>
          </a:p>
        </p:txBody>
      </p:sp>
      <p:sp>
        <p:nvSpPr>
          <p:cNvPr id="9" name="Freeform 8"/>
          <p:cNvSpPr>
            <a:spLocks/>
          </p:cNvSpPr>
          <p:nvPr userDrawn="1"/>
        </p:nvSpPr>
        <p:spPr bwMode="auto">
          <a:xfrm rot="16200000" flipH="1">
            <a:off x="6452111" y="-68077"/>
            <a:ext cx="5668785" cy="5804940"/>
          </a:xfrm>
          <a:custGeom>
            <a:avLst/>
            <a:gdLst>
              <a:gd name="connsiteX0" fmla="*/ 0 w 5668785"/>
              <a:gd name="connsiteY0" fmla="*/ 1025493 h 5804940"/>
              <a:gd name="connsiteX1" fmla="*/ 0 w 5668785"/>
              <a:gd name="connsiteY1" fmla="*/ 5780147 h 5804940"/>
              <a:gd name="connsiteX2" fmla="*/ 0 w 5668785"/>
              <a:gd name="connsiteY2" fmla="*/ 5804940 h 5804940"/>
              <a:gd name="connsiteX3" fmla="*/ 4356105 w 5668785"/>
              <a:gd name="connsiteY3" fmla="*/ 5804940 h 5804940"/>
              <a:gd name="connsiteX4" fmla="*/ 4387147 w 5668785"/>
              <a:gd name="connsiteY4" fmla="*/ 5753960 h 5804940"/>
              <a:gd name="connsiteX5" fmla="*/ 4144239 w 5668785"/>
              <a:gd name="connsiteY5" fmla="*/ 0 h 5804940"/>
              <a:gd name="connsiteX6" fmla="*/ 0 w 5668785"/>
              <a:gd name="connsiteY6" fmla="*/ 1025493 h 580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8785" h="5804940">
                <a:moveTo>
                  <a:pt x="0" y="1025493"/>
                </a:moveTo>
                <a:cubicBezTo>
                  <a:pt x="0" y="3841436"/>
                  <a:pt x="0" y="5161410"/>
                  <a:pt x="0" y="5780147"/>
                </a:cubicBezTo>
                <a:lnTo>
                  <a:pt x="0" y="5804940"/>
                </a:lnTo>
                <a:lnTo>
                  <a:pt x="4356105" y="5804940"/>
                </a:lnTo>
                <a:lnTo>
                  <a:pt x="4387147" y="5753960"/>
                </a:lnTo>
                <a:cubicBezTo>
                  <a:pt x="6056693" y="2965876"/>
                  <a:pt x="6215804" y="1252733"/>
                  <a:pt x="4144239" y="0"/>
                </a:cubicBezTo>
                <a:cubicBezTo>
                  <a:pt x="1739338" y="1309612"/>
                  <a:pt x="572384" y="1318491"/>
                  <a:pt x="0" y="1025493"/>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02275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4298310" y="-1588"/>
            <a:ext cx="7893690" cy="6859588"/>
          </a:xfrm>
          <a:solidFill>
            <a:schemeClr val="bg2">
              <a:lumMod val="90000"/>
            </a:schemeClr>
          </a:solidFill>
        </p:spPr>
        <p:txBody>
          <a:bodyPr anchor="ctr"/>
          <a:lstStyle>
            <a:lvl1pPr algn="ctr">
              <a:defRPr/>
            </a:lvl1pPr>
          </a:lstStyle>
          <a:p>
            <a:r>
              <a:rPr lang="pl-PL"/>
              <a:t>Kliknij ikonę, aby dodać obraz</a:t>
            </a:r>
            <a:endParaRPr lang="pt-PT"/>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407988" y="3068960"/>
            <a:ext cx="3671732"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a:t>Click to insert title</a:t>
            </a:r>
            <a:endParaRPr lang="pt-PT"/>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407988" y="4040163"/>
            <a:ext cx="3671732"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a:t>Click to insert presenter, location, and date</a:t>
            </a:r>
            <a:endParaRPr lang="pt-PT"/>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4039013145"/>
      </p:ext>
    </p:extLst>
  </p:cSld>
  <p:clrMapOvr>
    <a:masterClrMapping/>
  </p:clrMapOvr>
  <p:extLst>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6168-F5FE-9344-A597-828C3A013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CBF2B1F8-94B9-9343-8957-47A93334E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21605D-33D0-F34B-8B16-B114EF040174}"/>
              </a:ext>
            </a:extLst>
          </p:cNvPr>
          <p:cNvSpPr>
            <a:spLocks noGrp="1"/>
          </p:cNvSpPr>
          <p:nvPr>
            <p:ph type="dt" sz="half" idx="10"/>
          </p:nvPr>
        </p:nvSpPr>
        <p:spPr/>
        <p:txBody>
          <a:bodyPr/>
          <a:lstStyle/>
          <a:p>
            <a:endParaRPr lang="pl-PL"/>
          </a:p>
        </p:txBody>
      </p:sp>
      <p:sp>
        <p:nvSpPr>
          <p:cNvPr id="5" name="Footer Placeholder 4">
            <a:extLst>
              <a:ext uri="{FF2B5EF4-FFF2-40B4-BE49-F238E27FC236}">
                <a16:creationId xmlns:a16="http://schemas.microsoft.com/office/drawing/2014/main" id="{830D5F16-51A6-DD4E-BDF2-34F47F4C25C3}"/>
              </a:ext>
            </a:extLst>
          </p:cNvPr>
          <p:cNvSpPr>
            <a:spLocks noGrp="1"/>
          </p:cNvSpPr>
          <p:nvPr>
            <p:ph type="ftr" sz="quarter" idx="11"/>
          </p:nvPr>
        </p:nvSpPr>
        <p:spPr/>
        <p:txBody>
          <a:bodyPr/>
          <a:lstStyle/>
          <a:p>
            <a:r>
              <a:rPr lang="en-US"/>
              <a:t>© 2019 Capgemini. All rights reserved.</a:t>
            </a:r>
            <a:endParaRPr lang="pl-PL"/>
          </a:p>
        </p:txBody>
      </p:sp>
      <p:sp>
        <p:nvSpPr>
          <p:cNvPr id="6" name="Slide Number Placeholder 5">
            <a:extLst>
              <a:ext uri="{FF2B5EF4-FFF2-40B4-BE49-F238E27FC236}">
                <a16:creationId xmlns:a16="http://schemas.microsoft.com/office/drawing/2014/main" id="{06EC5D3F-AE08-2347-925A-48537B40D9B7}"/>
              </a:ext>
            </a:extLst>
          </p:cNvPr>
          <p:cNvSpPr>
            <a:spLocks noGrp="1"/>
          </p:cNvSpPr>
          <p:nvPr>
            <p:ph type="sldNum" sz="quarter" idx="12"/>
          </p:nvPr>
        </p:nvSpPr>
        <p:spPr/>
        <p:txBody>
          <a:bodyPr/>
          <a:lstStyle/>
          <a:p>
            <a:fld id="{D43675A2-8BD7-AD4F-A39E-61F592CD9B49}" type="slidenum">
              <a:rPr lang="pl-PL" smtClean="0"/>
              <a:t>‹#›</a:t>
            </a:fld>
            <a:endParaRPr lang="pl-PL"/>
          </a:p>
        </p:txBody>
      </p:sp>
    </p:spTree>
    <p:extLst>
      <p:ext uri="{BB962C8B-B14F-4D97-AF65-F5344CB8AC3E}">
        <p14:creationId xmlns:p14="http://schemas.microsoft.com/office/powerpoint/2010/main" val="11423272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Agenda picture placeholder in form">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270" imgH="270" progId="TCLayout.ActiveDocument.1">
                  <p:embed/>
                </p:oleObj>
              </mc:Choice>
              <mc:Fallback>
                <p:oleObj name="think-cell Slide" r:id="rId4" imgW="270" imgH="270" progId="TCLayout.ActiveDocument.1">
                  <p:embed/>
                  <p:pic>
                    <p:nvPicPr>
                      <p:cNvPr id="15" name="Object 1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6" name="Picture Placeholder 15"/>
          <p:cNvSpPr>
            <a:spLocks noGrp="1"/>
          </p:cNvSpPr>
          <p:nvPr>
            <p:ph type="pic" sz="quarter" idx="23"/>
          </p:nvPr>
        </p:nvSpPr>
        <p:spPr>
          <a:xfrm>
            <a:off x="1" y="1699130"/>
            <a:ext cx="6184327" cy="5158870"/>
          </a:xfrm>
          <a:custGeom>
            <a:avLst/>
            <a:gdLst>
              <a:gd name="connsiteX0" fmla="*/ 4509914 w 6184327"/>
              <a:gd name="connsiteY0" fmla="*/ 0 h 5158870"/>
              <a:gd name="connsiteX1" fmla="*/ 4528247 w 6184327"/>
              <a:gd name="connsiteY1" fmla="*/ 0 h 5158870"/>
              <a:gd name="connsiteX2" fmla="*/ 4555747 w 6184327"/>
              <a:gd name="connsiteY2" fmla="*/ 18337 h 5158870"/>
              <a:gd name="connsiteX3" fmla="*/ 5270733 w 6184327"/>
              <a:gd name="connsiteY3" fmla="*/ 550116 h 5158870"/>
              <a:gd name="connsiteX4" fmla="*/ 5793223 w 6184327"/>
              <a:gd name="connsiteY4" fmla="*/ 1158301 h 5158870"/>
              <a:gd name="connsiteX5" fmla="*/ 6169049 w 6184327"/>
              <a:gd name="connsiteY5" fmla="*/ 2231028 h 5158870"/>
              <a:gd name="connsiteX6" fmla="*/ 6184327 w 6184327"/>
              <a:gd name="connsiteY6" fmla="*/ 2389951 h 5158870"/>
              <a:gd name="connsiteX7" fmla="*/ 6184327 w 6184327"/>
              <a:gd name="connsiteY7" fmla="*/ 2692515 h 5158870"/>
              <a:gd name="connsiteX8" fmla="*/ 6165994 w 6184327"/>
              <a:gd name="connsiteY8" fmla="*/ 2903393 h 5158870"/>
              <a:gd name="connsiteX9" fmla="*/ 5918498 w 6184327"/>
              <a:gd name="connsiteY9" fmla="*/ 3960839 h 5158870"/>
              <a:gd name="connsiteX10" fmla="*/ 5426563 w 6184327"/>
              <a:gd name="connsiteY10" fmla="*/ 5119140 h 5158870"/>
              <a:gd name="connsiteX11" fmla="*/ 5392953 w 6184327"/>
              <a:gd name="connsiteY11" fmla="*/ 5158870 h 5158870"/>
              <a:gd name="connsiteX12" fmla="*/ 0 w 6184327"/>
              <a:gd name="connsiteY12" fmla="*/ 5158870 h 5158870"/>
              <a:gd name="connsiteX13" fmla="*/ 0 w 6184327"/>
              <a:gd name="connsiteY13" fmla="*/ 1121626 h 5158870"/>
              <a:gd name="connsiteX14" fmla="*/ 30555 w 6184327"/>
              <a:gd name="connsiteY14" fmla="*/ 1130795 h 5158870"/>
              <a:gd name="connsiteX15" fmla="*/ 745542 w 6184327"/>
              <a:gd name="connsiteY15" fmla="*/ 1283605 h 5158870"/>
              <a:gd name="connsiteX16" fmla="*/ 1488027 w 6184327"/>
              <a:gd name="connsiteY16" fmla="*/ 1216369 h 5158870"/>
              <a:gd name="connsiteX17" fmla="*/ 2765225 w 6184327"/>
              <a:gd name="connsiteY17" fmla="*/ 831287 h 5158870"/>
              <a:gd name="connsiteX18" fmla="*/ 4299085 w 6184327"/>
              <a:gd name="connsiteY18" fmla="*/ 116136 h 5158870"/>
              <a:gd name="connsiteX19" fmla="*/ 4509914 w 6184327"/>
              <a:gd name="connsiteY19" fmla="*/ 0 h 515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84327" h="5158870">
                <a:moveTo>
                  <a:pt x="4509914" y="0"/>
                </a:moveTo>
                <a:cubicBezTo>
                  <a:pt x="4516025" y="0"/>
                  <a:pt x="4522136" y="0"/>
                  <a:pt x="4528247" y="0"/>
                </a:cubicBezTo>
                <a:cubicBezTo>
                  <a:pt x="4537414" y="6112"/>
                  <a:pt x="4546580" y="15281"/>
                  <a:pt x="4555747" y="18337"/>
                </a:cubicBezTo>
                <a:cubicBezTo>
                  <a:pt x="4809353" y="177260"/>
                  <a:pt x="5050737" y="348407"/>
                  <a:pt x="5270733" y="550116"/>
                </a:cubicBezTo>
                <a:cubicBezTo>
                  <a:pt x="5469340" y="733489"/>
                  <a:pt x="5646559" y="932142"/>
                  <a:pt x="5793223" y="1158301"/>
                </a:cubicBezTo>
                <a:cubicBezTo>
                  <a:pt x="6000997" y="1488371"/>
                  <a:pt x="6126272" y="1845946"/>
                  <a:pt x="6169049" y="2231028"/>
                </a:cubicBezTo>
                <a:cubicBezTo>
                  <a:pt x="6172105" y="2282983"/>
                  <a:pt x="6178216" y="2334939"/>
                  <a:pt x="6184327" y="2389951"/>
                </a:cubicBezTo>
                <a:cubicBezTo>
                  <a:pt x="6184327" y="2490805"/>
                  <a:pt x="6184327" y="2591660"/>
                  <a:pt x="6184327" y="2692515"/>
                </a:cubicBezTo>
                <a:cubicBezTo>
                  <a:pt x="6178216" y="2762807"/>
                  <a:pt x="6172105" y="2833100"/>
                  <a:pt x="6165994" y="2903393"/>
                </a:cubicBezTo>
                <a:cubicBezTo>
                  <a:pt x="6123217" y="3267081"/>
                  <a:pt x="6034607" y="3618544"/>
                  <a:pt x="5918498" y="3960839"/>
                </a:cubicBezTo>
                <a:cubicBezTo>
                  <a:pt x="5781001" y="4358145"/>
                  <a:pt x="5612949" y="4743227"/>
                  <a:pt x="5426563" y="5119140"/>
                </a:cubicBezTo>
                <a:cubicBezTo>
                  <a:pt x="5414341" y="5137477"/>
                  <a:pt x="5405175" y="5152758"/>
                  <a:pt x="5392953" y="5158870"/>
                </a:cubicBezTo>
                <a:lnTo>
                  <a:pt x="0" y="5158870"/>
                </a:lnTo>
                <a:lnTo>
                  <a:pt x="0" y="1121626"/>
                </a:lnTo>
                <a:cubicBezTo>
                  <a:pt x="9167" y="1124683"/>
                  <a:pt x="21389" y="1127739"/>
                  <a:pt x="30555" y="1130795"/>
                </a:cubicBezTo>
                <a:cubicBezTo>
                  <a:pt x="256662" y="1237762"/>
                  <a:pt x="498046" y="1277493"/>
                  <a:pt x="745542" y="1283605"/>
                </a:cubicBezTo>
                <a:cubicBezTo>
                  <a:pt x="996092" y="1289718"/>
                  <a:pt x="1243588" y="1262212"/>
                  <a:pt x="1488027" y="1216369"/>
                </a:cubicBezTo>
                <a:cubicBezTo>
                  <a:pt x="1928019" y="1133851"/>
                  <a:pt x="2349677" y="993266"/>
                  <a:pt x="2765225" y="831287"/>
                </a:cubicBezTo>
                <a:cubicBezTo>
                  <a:pt x="3290771" y="626522"/>
                  <a:pt x="3797983" y="382025"/>
                  <a:pt x="4299085" y="116136"/>
                </a:cubicBezTo>
                <a:cubicBezTo>
                  <a:pt x="4369361" y="79461"/>
                  <a:pt x="4442693" y="42787"/>
                  <a:pt x="4509914" y="0"/>
                </a:cubicBezTo>
                <a:close/>
              </a:path>
            </a:pathLst>
          </a:custGeom>
          <a:solidFill>
            <a:schemeClr val="tx2"/>
          </a:solidFill>
          <a:ln>
            <a:noFill/>
          </a:ln>
        </p:spPr>
        <p:txBody>
          <a:bodyPr wrap="square" anchor="ctr">
            <a:noAutofit/>
          </a:bodyPr>
          <a:lstStyle>
            <a:lvl1pPr algn="ctr">
              <a:defRPr/>
            </a:lvl1pPr>
          </a:lstStyle>
          <a:p>
            <a:r>
              <a:rPr lang="pl-PL"/>
              <a:t>Kliknij ikonę, aby dodać obraz</a:t>
            </a:r>
            <a:endParaRPr lang="de-DE"/>
          </a:p>
        </p:txBody>
      </p:sp>
      <p:sp>
        <p:nvSpPr>
          <p:cNvPr id="18" name="Title 17"/>
          <p:cNvSpPr>
            <a:spLocks noGrp="1"/>
          </p:cNvSpPr>
          <p:nvPr>
            <p:ph type="title"/>
          </p:nvPr>
        </p:nvSpPr>
        <p:spPr/>
        <p:txBody>
          <a:bodyPr/>
          <a:lstStyle/>
          <a:p>
            <a:r>
              <a:rPr lang="pl-PL"/>
              <a:t>Kliknij, aby edytować styl</a:t>
            </a:r>
            <a:endParaRPr lang="de-DE"/>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28"/>
          </p:nvPr>
        </p:nvSpPr>
        <p:spPr>
          <a:xfrm>
            <a:off x="6383337" y="1412875"/>
            <a:ext cx="5400675" cy="5040313"/>
          </a:xfrm>
        </p:spPr>
        <p:txBody>
          <a:bodyPr/>
          <a:lstStyle>
            <a:lvl1pPr>
              <a:spcBef>
                <a:spcPts val="1200"/>
              </a:spcBef>
              <a:defRPr sz="1600"/>
            </a:lvl1pPr>
            <a:lvl2pPr>
              <a:spcBef>
                <a:spcPts val="1200"/>
              </a:spcBef>
              <a:defRPr sz="1600"/>
            </a:lvl2pPr>
            <a:lvl3pPr>
              <a:spcBef>
                <a:spcPts val="800"/>
              </a:spcBef>
              <a:defRPr sz="1600"/>
            </a:lvl3pPr>
            <a:lvl4pPr>
              <a:spcBef>
                <a:spcPts val="800"/>
              </a:spcBef>
              <a:defRPr sz="1400"/>
            </a:lvl4pPr>
            <a:lvl5pPr>
              <a:spcBef>
                <a:spcPts val="80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24" name="Footer Placeholder 23"/>
          <p:cNvSpPr>
            <a:spLocks noGrp="1"/>
          </p:cNvSpPr>
          <p:nvPr>
            <p:ph type="ftr" sz="quarter" idx="30"/>
          </p:nvPr>
        </p:nvSpPr>
        <p:spPr/>
        <p:txBody>
          <a:bodyPr/>
          <a:lstStyle/>
          <a:p>
            <a:r>
              <a:rPr lang="en-US"/>
              <a:t>© 201</a:t>
            </a:r>
            <a:r>
              <a:rPr lang="pl-PL"/>
              <a:t>9</a:t>
            </a:r>
            <a:r>
              <a:rPr lang="en-US"/>
              <a:t> Capgemini. All rights reserved.</a:t>
            </a:r>
          </a:p>
        </p:txBody>
      </p:sp>
      <p:sp>
        <p:nvSpPr>
          <p:cNvPr id="25" name="Slide Number Placeholder 24"/>
          <p:cNvSpPr>
            <a:spLocks noGrp="1"/>
          </p:cNvSpPr>
          <p:nvPr>
            <p:ph type="sldNum" sz="quarter" idx="31"/>
          </p:nvPr>
        </p:nvSpPr>
        <p:spPr/>
        <p:txBody>
          <a:bodyPr/>
          <a:lstStyle/>
          <a:p>
            <a:fld id="{DD205EFF-948D-4AF6-B54C-65639188FB5F}" type="slidenum">
              <a:rPr lang="en-US" smtClean="0"/>
              <a:pPr/>
              <a:t>‹#›</a:t>
            </a:fld>
            <a:endParaRPr lang="en-US"/>
          </a:p>
        </p:txBody>
      </p:sp>
    </p:spTree>
    <p:extLst>
      <p:ext uri="{BB962C8B-B14F-4D97-AF65-F5344CB8AC3E}">
        <p14:creationId xmlns:p14="http://schemas.microsoft.com/office/powerpoint/2010/main" val="18873815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Agenda picture placeholder in form">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15" name="Object 1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6" name="Picture Placeholder 15"/>
          <p:cNvSpPr>
            <a:spLocks noGrp="1"/>
          </p:cNvSpPr>
          <p:nvPr>
            <p:ph type="pic" sz="quarter" idx="23"/>
          </p:nvPr>
        </p:nvSpPr>
        <p:spPr>
          <a:xfrm>
            <a:off x="1" y="1699130"/>
            <a:ext cx="6184327" cy="5158870"/>
          </a:xfrm>
          <a:custGeom>
            <a:avLst/>
            <a:gdLst>
              <a:gd name="connsiteX0" fmla="*/ 4509914 w 6184327"/>
              <a:gd name="connsiteY0" fmla="*/ 0 h 5158870"/>
              <a:gd name="connsiteX1" fmla="*/ 4528247 w 6184327"/>
              <a:gd name="connsiteY1" fmla="*/ 0 h 5158870"/>
              <a:gd name="connsiteX2" fmla="*/ 4555747 w 6184327"/>
              <a:gd name="connsiteY2" fmla="*/ 18337 h 5158870"/>
              <a:gd name="connsiteX3" fmla="*/ 5270733 w 6184327"/>
              <a:gd name="connsiteY3" fmla="*/ 550116 h 5158870"/>
              <a:gd name="connsiteX4" fmla="*/ 5793223 w 6184327"/>
              <a:gd name="connsiteY4" fmla="*/ 1158301 h 5158870"/>
              <a:gd name="connsiteX5" fmla="*/ 6169049 w 6184327"/>
              <a:gd name="connsiteY5" fmla="*/ 2231028 h 5158870"/>
              <a:gd name="connsiteX6" fmla="*/ 6184327 w 6184327"/>
              <a:gd name="connsiteY6" fmla="*/ 2389951 h 5158870"/>
              <a:gd name="connsiteX7" fmla="*/ 6184327 w 6184327"/>
              <a:gd name="connsiteY7" fmla="*/ 2692515 h 5158870"/>
              <a:gd name="connsiteX8" fmla="*/ 6165994 w 6184327"/>
              <a:gd name="connsiteY8" fmla="*/ 2903393 h 5158870"/>
              <a:gd name="connsiteX9" fmla="*/ 5918498 w 6184327"/>
              <a:gd name="connsiteY9" fmla="*/ 3960839 h 5158870"/>
              <a:gd name="connsiteX10" fmla="*/ 5426563 w 6184327"/>
              <a:gd name="connsiteY10" fmla="*/ 5119140 h 5158870"/>
              <a:gd name="connsiteX11" fmla="*/ 5392953 w 6184327"/>
              <a:gd name="connsiteY11" fmla="*/ 5158870 h 5158870"/>
              <a:gd name="connsiteX12" fmla="*/ 0 w 6184327"/>
              <a:gd name="connsiteY12" fmla="*/ 5158870 h 5158870"/>
              <a:gd name="connsiteX13" fmla="*/ 0 w 6184327"/>
              <a:gd name="connsiteY13" fmla="*/ 1121626 h 5158870"/>
              <a:gd name="connsiteX14" fmla="*/ 30555 w 6184327"/>
              <a:gd name="connsiteY14" fmla="*/ 1130795 h 5158870"/>
              <a:gd name="connsiteX15" fmla="*/ 745542 w 6184327"/>
              <a:gd name="connsiteY15" fmla="*/ 1283605 h 5158870"/>
              <a:gd name="connsiteX16" fmla="*/ 1488027 w 6184327"/>
              <a:gd name="connsiteY16" fmla="*/ 1216369 h 5158870"/>
              <a:gd name="connsiteX17" fmla="*/ 2765225 w 6184327"/>
              <a:gd name="connsiteY17" fmla="*/ 831287 h 5158870"/>
              <a:gd name="connsiteX18" fmla="*/ 4299085 w 6184327"/>
              <a:gd name="connsiteY18" fmla="*/ 116136 h 5158870"/>
              <a:gd name="connsiteX19" fmla="*/ 4509914 w 6184327"/>
              <a:gd name="connsiteY19" fmla="*/ 0 h 515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84327" h="5158870">
                <a:moveTo>
                  <a:pt x="4509914" y="0"/>
                </a:moveTo>
                <a:cubicBezTo>
                  <a:pt x="4516025" y="0"/>
                  <a:pt x="4522136" y="0"/>
                  <a:pt x="4528247" y="0"/>
                </a:cubicBezTo>
                <a:cubicBezTo>
                  <a:pt x="4537414" y="6112"/>
                  <a:pt x="4546580" y="15281"/>
                  <a:pt x="4555747" y="18337"/>
                </a:cubicBezTo>
                <a:cubicBezTo>
                  <a:pt x="4809353" y="177260"/>
                  <a:pt x="5050737" y="348407"/>
                  <a:pt x="5270733" y="550116"/>
                </a:cubicBezTo>
                <a:cubicBezTo>
                  <a:pt x="5469340" y="733489"/>
                  <a:pt x="5646559" y="932142"/>
                  <a:pt x="5793223" y="1158301"/>
                </a:cubicBezTo>
                <a:cubicBezTo>
                  <a:pt x="6000997" y="1488371"/>
                  <a:pt x="6126272" y="1845946"/>
                  <a:pt x="6169049" y="2231028"/>
                </a:cubicBezTo>
                <a:cubicBezTo>
                  <a:pt x="6172105" y="2282983"/>
                  <a:pt x="6178216" y="2334939"/>
                  <a:pt x="6184327" y="2389951"/>
                </a:cubicBezTo>
                <a:cubicBezTo>
                  <a:pt x="6184327" y="2490805"/>
                  <a:pt x="6184327" y="2591660"/>
                  <a:pt x="6184327" y="2692515"/>
                </a:cubicBezTo>
                <a:cubicBezTo>
                  <a:pt x="6178216" y="2762807"/>
                  <a:pt x="6172105" y="2833100"/>
                  <a:pt x="6165994" y="2903393"/>
                </a:cubicBezTo>
                <a:cubicBezTo>
                  <a:pt x="6123217" y="3267081"/>
                  <a:pt x="6034607" y="3618544"/>
                  <a:pt x="5918498" y="3960839"/>
                </a:cubicBezTo>
                <a:cubicBezTo>
                  <a:pt x="5781001" y="4358145"/>
                  <a:pt x="5612949" y="4743227"/>
                  <a:pt x="5426563" y="5119140"/>
                </a:cubicBezTo>
                <a:cubicBezTo>
                  <a:pt x="5414341" y="5137477"/>
                  <a:pt x="5405175" y="5152758"/>
                  <a:pt x="5392953" y="5158870"/>
                </a:cubicBezTo>
                <a:lnTo>
                  <a:pt x="0" y="5158870"/>
                </a:lnTo>
                <a:lnTo>
                  <a:pt x="0" y="1121626"/>
                </a:lnTo>
                <a:cubicBezTo>
                  <a:pt x="9167" y="1124683"/>
                  <a:pt x="21389" y="1127739"/>
                  <a:pt x="30555" y="1130795"/>
                </a:cubicBezTo>
                <a:cubicBezTo>
                  <a:pt x="256662" y="1237762"/>
                  <a:pt x="498046" y="1277493"/>
                  <a:pt x="745542" y="1283605"/>
                </a:cubicBezTo>
                <a:cubicBezTo>
                  <a:pt x="996092" y="1289718"/>
                  <a:pt x="1243588" y="1262212"/>
                  <a:pt x="1488027" y="1216369"/>
                </a:cubicBezTo>
                <a:cubicBezTo>
                  <a:pt x="1928019" y="1133851"/>
                  <a:pt x="2349677" y="993266"/>
                  <a:pt x="2765225" y="831287"/>
                </a:cubicBezTo>
                <a:cubicBezTo>
                  <a:pt x="3290771" y="626522"/>
                  <a:pt x="3797983" y="382025"/>
                  <a:pt x="4299085" y="116136"/>
                </a:cubicBezTo>
                <a:cubicBezTo>
                  <a:pt x="4369361" y="79461"/>
                  <a:pt x="4442693" y="42787"/>
                  <a:pt x="4509914" y="0"/>
                </a:cubicBezTo>
                <a:close/>
              </a:path>
            </a:pathLst>
          </a:custGeom>
          <a:solidFill>
            <a:schemeClr val="bg2">
              <a:lumMod val="90000"/>
            </a:schemeClr>
          </a:solidFill>
          <a:ln>
            <a:noFill/>
          </a:ln>
        </p:spPr>
        <p:txBody>
          <a:bodyPr wrap="square" anchor="ctr">
            <a:noAutofit/>
          </a:bodyPr>
          <a:lstStyle>
            <a:lvl1pPr algn="ctr">
              <a:defRPr/>
            </a:lvl1pPr>
          </a:lstStyle>
          <a:p>
            <a:r>
              <a:rPr lang="pl-PL"/>
              <a:t>Kliknij ikonę, aby dodać obraz</a:t>
            </a:r>
            <a:endParaRPr lang="de-DE"/>
          </a:p>
        </p:txBody>
      </p:sp>
      <p:sp>
        <p:nvSpPr>
          <p:cNvPr id="18" name="Title 17"/>
          <p:cNvSpPr>
            <a:spLocks noGrp="1"/>
          </p:cNvSpPr>
          <p:nvPr>
            <p:ph type="title"/>
          </p:nvPr>
        </p:nvSpPr>
        <p:spPr/>
        <p:txBody>
          <a:bodyPr/>
          <a:lstStyle/>
          <a:p>
            <a:r>
              <a:rPr lang="pl-PL"/>
              <a:t>Kliknij, aby edytować styl</a:t>
            </a:r>
            <a:endParaRPr lang="de-DE"/>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28"/>
          </p:nvPr>
        </p:nvSpPr>
        <p:spPr>
          <a:xfrm>
            <a:off x="6383337" y="1412875"/>
            <a:ext cx="5400675" cy="5040313"/>
          </a:xfrm>
        </p:spPr>
        <p:txBody>
          <a:bodyPr/>
          <a:lstStyle>
            <a:lvl1pPr>
              <a:spcBef>
                <a:spcPts val="1200"/>
              </a:spcBef>
              <a:defRPr sz="1600"/>
            </a:lvl1pPr>
            <a:lvl2pPr>
              <a:spcBef>
                <a:spcPts val="1200"/>
              </a:spcBef>
              <a:defRPr sz="1600"/>
            </a:lvl2pPr>
            <a:lvl3pPr>
              <a:spcBef>
                <a:spcPts val="800"/>
              </a:spcBef>
              <a:defRPr sz="1600"/>
            </a:lvl3pPr>
            <a:lvl4pPr>
              <a:spcBef>
                <a:spcPts val="800"/>
              </a:spcBef>
              <a:defRPr sz="1400"/>
            </a:lvl4pPr>
            <a:lvl5pPr>
              <a:spcBef>
                <a:spcPts val="80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24" name="Footer Placeholder 23"/>
          <p:cNvSpPr>
            <a:spLocks noGrp="1"/>
          </p:cNvSpPr>
          <p:nvPr>
            <p:ph type="ftr" sz="quarter" idx="30"/>
          </p:nvPr>
        </p:nvSpPr>
        <p:spPr/>
        <p:txBody>
          <a:bodyPr/>
          <a:lstStyle/>
          <a:p>
            <a:r>
              <a:rPr lang="en-US"/>
              <a:t>© 201</a:t>
            </a:r>
            <a:r>
              <a:rPr lang="pl-PL"/>
              <a:t>9</a:t>
            </a:r>
            <a:r>
              <a:rPr lang="en-US"/>
              <a:t> Capgemini. All rights reserved.</a:t>
            </a:r>
          </a:p>
        </p:txBody>
      </p:sp>
      <p:sp>
        <p:nvSpPr>
          <p:cNvPr id="25" name="Slide Number Placeholder 24"/>
          <p:cNvSpPr>
            <a:spLocks noGrp="1"/>
          </p:cNvSpPr>
          <p:nvPr>
            <p:ph type="sldNum" sz="quarter" idx="31"/>
          </p:nvPr>
        </p:nvSpPr>
        <p:spPr/>
        <p:txBody>
          <a:bodyPr/>
          <a:lstStyle/>
          <a:p>
            <a:fld id="{DD205EFF-948D-4AF6-B54C-65639188FB5F}" type="slidenum">
              <a:rPr lang="en-US" smtClean="0"/>
              <a:pPr/>
              <a:t>‹#›</a:t>
            </a:fld>
            <a:endParaRPr lang="en-US"/>
          </a:p>
        </p:txBody>
      </p:sp>
    </p:spTree>
    <p:extLst>
      <p:ext uri="{BB962C8B-B14F-4D97-AF65-F5344CB8AC3E}">
        <p14:creationId xmlns:p14="http://schemas.microsoft.com/office/powerpoint/2010/main" val="5824087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0" name="Freeform 5"/>
          <p:cNvSpPr>
            <a:spLocks/>
          </p:cNvSpPr>
          <p:nvPr userDrawn="1"/>
        </p:nvSpPr>
        <p:spPr bwMode="auto">
          <a:xfrm flipH="1">
            <a:off x="8501140" y="3770720"/>
            <a:ext cx="3690860" cy="308728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graphicFrame>
        <p:nvGraphicFramePr>
          <p:cNvPr id="7" name="Object 6"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5362" name="think-cell Slide" r:id="rId4" imgW="360" imgH="360" progId="">
                  <p:embed/>
                </p:oleObj>
              </mc:Choice>
              <mc:Fallback>
                <p:oleObj name="think-cell Slide" r:id="rId4" imgW="360" imgH="360" progId="">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gendaText"/>
          <p:cNvSpPr>
            <a:spLocks noGrp="1"/>
          </p:cNvSpPr>
          <p:nvPr>
            <p:ph type="body" sz="quarter" idx="13"/>
          </p:nvPr>
        </p:nvSpPr>
        <p:spPr>
          <a:xfrm>
            <a:off x="407988" y="1772817"/>
            <a:ext cx="11376025" cy="349702"/>
          </a:xfrm>
          <a:prstGeom prst="rect">
            <a:avLst/>
          </a:prstGeom>
        </p:spPr>
        <p:txBody>
          <a:bodyPr wrap="square" tIns="72000">
            <a:spAutoFit/>
          </a:bodyPr>
          <a:lstStyle>
            <a:lvl1pPr marL="450000" indent="-360000">
              <a:lnSpc>
                <a:spcPct val="100000"/>
              </a:lnSpc>
              <a:spcBef>
                <a:spcPts val="1296"/>
              </a:spcBef>
              <a:buClr>
                <a:schemeClr val="tx2"/>
              </a:buClr>
              <a:buFont typeface="Wingdings" pitchFamily="2" charset="2"/>
              <a:buChar char="§"/>
              <a:defRPr sz="1800"/>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pl-PL"/>
              <a:t>Edytuj style wzorca tekstu</a:t>
            </a:r>
          </a:p>
        </p:txBody>
      </p:sp>
      <p:sp>
        <p:nvSpPr>
          <p:cNvPr id="15" name="Footer Placeholder 6"/>
          <p:cNvSpPr>
            <a:spLocks noGrp="1"/>
          </p:cNvSpPr>
          <p:nvPr>
            <p:ph type="ftr" sz="quarter" idx="16"/>
          </p:nvPr>
        </p:nvSpPr>
        <p:spPr>
          <a:xfrm>
            <a:off x="9324107" y="6555758"/>
            <a:ext cx="2223686" cy="219456"/>
          </a:xfrm>
        </p:spPr>
        <p:txBody>
          <a:bodyPr/>
          <a:lstStyle>
            <a:lvl1pPr>
              <a:defRPr>
                <a:solidFill>
                  <a:schemeClr val="bg1"/>
                </a:solidFill>
              </a:defRPr>
            </a:lvl1pPr>
          </a:lstStyle>
          <a:p>
            <a:r>
              <a:rPr lang="en-US"/>
              <a:t>© 20</a:t>
            </a:r>
            <a:r>
              <a:rPr lang="pl-PL"/>
              <a:t>19</a:t>
            </a:r>
            <a:r>
              <a:rPr lang="en-US"/>
              <a:t> Capgemini. All rights reserved.</a:t>
            </a:r>
          </a:p>
        </p:txBody>
      </p:sp>
      <p:sp>
        <p:nvSpPr>
          <p:cNvPr id="16" name="Slide Number Placeholder 8"/>
          <p:cNvSpPr>
            <a:spLocks noGrp="1"/>
          </p:cNvSpPr>
          <p:nvPr>
            <p:ph type="sldNum" sz="quarter" idx="17"/>
          </p:nvPr>
        </p:nvSpPr>
        <p:spPr>
          <a:xfrm>
            <a:off x="11784013" y="6555758"/>
            <a:ext cx="123754" cy="215444"/>
          </a:xfrm>
        </p:spPr>
        <p:txBody>
          <a:bodyPr/>
          <a:lstStyle>
            <a:lvl1pPr>
              <a:defRPr>
                <a:solidFill>
                  <a:schemeClr val="bg1"/>
                </a:solidFill>
              </a:defRPr>
            </a:lvl1pPr>
          </a:lstStyle>
          <a:p>
            <a:fld id="{DD205EFF-948D-4AF6-B54C-65639188FB5F}" type="slidenum">
              <a:rPr lang="en-US" smtClean="0"/>
              <a:pPr/>
              <a:t>‹#›</a:t>
            </a:fld>
            <a:endParaRPr lang="en-US"/>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407988" y="404813"/>
            <a:ext cx="11016604" cy="863601"/>
          </a:xfrm>
        </p:spPr>
        <p:txBody>
          <a:bodyPr/>
          <a:lstStyle/>
          <a:p>
            <a:r>
              <a:rPr lang="pl-PL"/>
              <a:t>Kliknij, aby edytować styl</a:t>
            </a:r>
            <a:endParaRPr lang="de-DE"/>
          </a:p>
        </p:txBody>
      </p:sp>
    </p:spTree>
    <p:extLst>
      <p:ext uri="{BB962C8B-B14F-4D97-AF65-F5344CB8AC3E}">
        <p14:creationId xmlns:p14="http://schemas.microsoft.com/office/powerpoint/2010/main" val="26360593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ylko tytuł">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386"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pl-PL"/>
              <a:t>Kliknij, aby edytować styl</a:t>
            </a:r>
            <a:endParaRPr lang="de-DE"/>
          </a:p>
        </p:txBody>
      </p:sp>
      <p:sp>
        <p:nvSpPr>
          <p:cNvPr id="11" name="Footer Placeholder 10"/>
          <p:cNvSpPr>
            <a:spLocks noGrp="1"/>
          </p:cNvSpPr>
          <p:nvPr>
            <p:ph type="ftr" sz="quarter" idx="11"/>
          </p:nvPr>
        </p:nvSpPr>
        <p:spPr/>
        <p:txBody>
          <a:bodyPr/>
          <a:lstStyle/>
          <a:p>
            <a:r>
              <a:rPr lang="en-US"/>
              <a:t>© 2019 Capgemini. All rights reserved.</a:t>
            </a:r>
          </a:p>
        </p:txBody>
      </p:sp>
      <p:sp>
        <p:nvSpPr>
          <p:cNvPr id="12" name="Slide Number Placeholder 11"/>
          <p:cNvSpPr>
            <a:spLocks noGrp="1"/>
          </p:cNvSpPr>
          <p:nvPr>
            <p:ph type="sldNum" sz="quarter" idx="12"/>
          </p:nvPr>
        </p:nvSpPr>
        <p:spPr/>
        <p:txBody>
          <a:bodyPr/>
          <a:lstStyle/>
          <a:p>
            <a:fld id="{DD205EFF-948D-4AF6-B54C-65639188FB5F}" type="slidenum">
              <a:rPr lang="en-US" smtClean="0"/>
              <a:pPr/>
              <a:t>‹#›</a:t>
            </a:fld>
            <a:endParaRPr lang="en-US"/>
          </a:p>
        </p:txBody>
      </p:sp>
    </p:spTree>
    <p:extLst>
      <p:ext uri="{BB962C8B-B14F-4D97-AF65-F5344CB8AC3E}">
        <p14:creationId xmlns:p14="http://schemas.microsoft.com/office/powerpoint/2010/main" val="27842458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a:t>
            </a:r>
            <a:br>
              <a:rPr lang="en-US"/>
            </a:br>
            <a:r>
              <a:rPr lang="en-US"/>
              <a:t>title style</a:t>
            </a:r>
            <a:endParaRPr lang="de-DE"/>
          </a:p>
        </p:txBody>
      </p:sp>
      <p:sp>
        <p:nvSpPr>
          <p:cNvPr id="7" name="Footer Placeholder 6"/>
          <p:cNvSpPr>
            <a:spLocks noGrp="1"/>
          </p:cNvSpPr>
          <p:nvPr>
            <p:ph type="ftr" sz="quarter" idx="16"/>
          </p:nvPr>
        </p:nvSpPr>
        <p:spPr/>
        <p:txBody>
          <a:bodyPr/>
          <a:lstStyle/>
          <a:p>
            <a:r>
              <a:rPr lang="en-US"/>
              <a:t>© 2019 Capgemini. All rights reserved.</a:t>
            </a:r>
          </a:p>
        </p:txBody>
      </p:sp>
      <p:sp>
        <p:nvSpPr>
          <p:cNvPr id="9" name="Slide Number Placeholder 8"/>
          <p:cNvSpPr>
            <a:spLocks noGrp="1"/>
          </p:cNvSpPr>
          <p:nvPr>
            <p:ph type="sldNum" sz="quarter" idx="17"/>
          </p:nvPr>
        </p:nvSpPr>
        <p:spPr/>
        <p:txBody>
          <a:bodyPr/>
          <a:lstStyle/>
          <a:p>
            <a:fld id="{DD205EFF-948D-4AF6-B54C-65639188FB5F}" type="slidenum">
              <a:rPr lang="en-US" smtClean="0"/>
              <a:pPr/>
              <a:t>‹#›</a:t>
            </a:fld>
            <a:endParaRPr lang="en-US"/>
          </a:p>
        </p:txBody>
      </p:sp>
      <p:sp>
        <p:nvSpPr>
          <p:cNvPr id="6"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Tree>
    <p:extLst>
      <p:ext uri="{BB962C8B-B14F-4D97-AF65-F5344CB8AC3E}">
        <p14:creationId xmlns:p14="http://schemas.microsoft.com/office/powerpoint/2010/main" val="28680648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de-DE"/>
          </a:p>
        </p:txBody>
      </p:sp>
      <p:sp>
        <p:nvSpPr>
          <p:cNvPr id="7" name="Text Placeholder 6"/>
          <p:cNvSpPr>
            <a:spLocks noGrp="1"/>
          </p:cNvSpPr>
          <p:nvPr>
            <p:ph type="body" sz="quarter" idx="13"/>
          </p:nvPr>
        </p:nvSpPr>
        <p:spPr>
          <a:xfrm>
            <a:off x="407988" y="1412875"/>
            <a:ext cx="11376025" cy="5040313"/>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de-DE"/>
          </a:p>
        </p:txBody>
      </p:sp>
      <p:sp>
        <p:nvSpPr>
          <p:cNvPr id="8" name="Footer Placeholder 7"/>
          <p:cNvSpPr>
            <a:spLocks noGrp="1"/>
          </p:cNvSpPr>
          <p:nvPr>
            <p:ph type="ftr" sz="quarter" idx="15"/>
          </p:nvPr>
        </p:nvSpPr>
        <p:spPr/>
        <p:txBody>
          <a:bodyPr/>
          <a:lstStyle/>
          <a:p>
            <a:r>
              <a:rPr lang="en-US"/>
              <a:t>© 2019 Capgemini. All rights reserved.</a:t>
            </a:r>
          </a:p>
        </p:txBody>
      </p:sp>
      <p:sp>
        <p:nvSpPr>
          <p:cNvPr id="9" name="Slide Number Placeholder 8"/>
          <p:cNvSpPr>
            <a:spLocks noGrp="1"/>
          </p:cNvSpPr>
          <p:nvPr>
            <p:ph type="sldNum" sz="quarter" idx="16"/>
          </p:nvPr>
        </p:nvSpPr>
        <p:spPr/>
        <p:txBody>
          <a:bodyPr/>
          <a:lstStyle/>
          <a:p>
            <a:fld id="{DD205EFF-948D-4AF6-B54C-65639188FB5F}" type="slidenum">
              <a:rPr lang="en-US" smtClean="0"/>
              <a:pPr/>
              <a:t>‹#›</a:t>
            </a:fld>
            <a:endParaRPr lang="en-US"/>
          </a:p>
        </p:txBody>
      </p:sp>
    </p:spTree>
    <p:extLst>
      <p:ext uri="{BB962C8B-B14F-4D97-AF65-F5344CB8AC3E}">
        <p14:creationId xmlns:p14="http://schemas.microsoft.com/office/powerpoint/2010/main" val="1279224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a:t>
            </a:r>
            <a:br>
              <a:rPr lang="en-US"/>
            </a:br>
            <a:r>
              <a:rPr lang="en-US"/>
              <a:t>title style</a:t>
            </a:r>
            <a:endParaRPr lang="de-DE"/>
          </a:p>
        </p:txBody>
      </p:sp>
      <p:sp>
        <p:nvSpPr>
          <p:cNvPr id="7" name="Text Placeholder 6"/>
          <p:cNvSpPr>
            <a:spLocks noGrp="1"/>
          </p:cNvSpPr>
          <p:nvPr>
            <p:ph type="body" sz="quarter" idx="13"/>
          </p:nvPr>
        </p:nvSpPr>
        <p:spPr>
          <a:xfrm>
            <a:off x="407988" y="1932114"/>
            <a:ext cx="11376025" cy="4521074"/>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de-DE"/>
          </a:p>
        </p:txBody>
      </p:sp>
      <p:sp>
        <p:nvSpPr>
          <p:cNvPr id="9" name="Footer Placeholder 8"/>
          <p:cNvSpPr>
            <a:spLocks noGrp="1"/>
          </p:cNvSpPr>
          <p:nvPr>
            <p:ph type="ftr" sz="quarter" idx="16"/>
          </p:nvPr>
        </p:nvSpPr>
        <p:spPr/>
        <p:txBody>
          <a:bodyPr/>
          <a:lstStyle/>
          <a:p>
            <a:r>
              <a:rPr lang="en-US"/>
              <a:t>© 2019 Capgemini. All rights reserved.</a:t>
            </a:r>
          </a:p>
        </p:txBody>
      </p:sp>
      <p:sp>
        <p:nvSpPr>
          <p:cNvPr id="10" name="Slide Number Placeholder 9"/>
          <p:cNvSpPr>
            <a:spLocks noGrp="1"/>
          </p:cNvSpPr>
          <p:nvPr>
            <p:ph type="sldNum" sz="quarter" idx="17"/>
          </p:nvPr>
        </p:nvSpPr>
        <p:spPr/>
        <p:txBody>
          <a:bodyPr/>
          <a:lstStyle/>
          <a:p>
            <a:fld id="{DD205EFF-948D-4AF6-B54C-65639188FB5F}" type="slidenum">
              <a:rPr lang="en-US" smtClean="0"/>
              <a:pPr/>
              <a:t>‹#›</a:t>
            </a:fld>
            <a:endParaRPr lang="en-US"/>
          </a:p>
        </p:txBody>
      </p:sp>
      <p:sp>
        <p:nvSpPr>
          <p:cNvPr id="11"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Tree>
    <p:extLst>
      <p:ext uri="{BB962C8B-B14F-4D97-AF65-F5344CB8AC3E}">
        <p14:creationId xmlns:p14="http://schemas.microsoft.com/office/powerpoint/2010/main" val="10125639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1932114"/>
            <a:ext cx="5400676" cy="4521074"/>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383337" y="1932113"/>
            <a:ext cx="5400675" cy="4519865"/>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8" y="1420990"/>
            <a:ext cx="540067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383337" y="1420990"/>
            <a:ext cx="540067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a:t>Click to insert title</a:t>
            </a:r>
            <a:endParaRPr lang="pt-PT"/>
          </a:p>
        </p:txBody>
      </p:sp>
      <p:sp>
        <p:nvSpPr>
          <p:cNvPr id="6" name="Footer Placeholder 5"/>
          <p:cNvSpPr>
            <a:spLocks noGrp="1"/>
          </p:cNvSpPr>
          <p:nvPr>
            <p:ph type="ftr" sz="quarter" idx="15"/>
          </p:nvPr>
        </p:nvSpPr>
        <p:spPr/>
        <p:txBody>
          <a:bodyPr/>
          <a:lstStyle/>
          <a:p>
            <a:r>
              <a:rPr lang="en-US"/>
              <a:t>© 2019 Capgemini. All rights reserved.</a:t>
            </a:r>
          </a:p>
        </p:txBody>
      </p:sp>
      <p:sp>
        <p:nvSpPr>
          <p:cNvPr id="7" name="Slide Number Placeholder 6"/>
          <p:cNvSpPr>
            <a:spLocks noGrp="1"/>
          </p:cNvSpPr>
          <p:nvPr>
            <p:ph type="sldNum" sz="quarter" idx="16"/>
          </p:nvPr>
        </p:nvSpPr>
        <p:spPr/>
        <p:txBody>
          <a:bodyPr/>
          <a:lstStyle/>
          <a:p>
            <a:fld id="{DD205EFF-948D-4AF6-B54C-65639188FB5F}" type="slidenum">
              <a:rPr lang="en-US" smtClean="0"/>
              <a:pPr/>
              <a:t>‹#›</a:t>
            </a:fld>
            <a:endParaRPr lang="en-US"/>
          </a:p>
        </p:txBody>
      </p:sp>
    </p:spTree>
    <p:extLst>
      <p:ext uri="{BB962C8B-B14F-4D97-AF65-F5344CB8AC3E}">
        <p14:creationId xmlns:p14="http://schemas.microsoft.com/office/powerpoint/2010/main" val="36369699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3761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cxnSp>
        <p:nvCxnSpPr>
          <p:cNvPr id="2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pl-PL"/>
              <a:t>Kliknij, aby edytować styl</a:t>
            </a:r>
            <a:endParaRPr lang="de-DE"/>
          </a:p>
        </p:txBody>
      </p:sp>
      <p:sp>
        <p:nvSpPr>
          <p:cNvPr id="7" name="Footer Placeholder 6"/>
          <p:cNvSpPr>
            <a:spLocks noGrp="1"/>
          </p:cNvSpPr>
          <p:nvPr>
            <p:ph type="ftr" sz="quarter" idx="37"/>
          </p:nvPr>
        </p:nvSpPr>
        <p:spPr/>
        <p:txBody>
          <a:bodyPr/>
          <a:lstStyle/>
          <a:p>
            <a:r>
              <a:rPr lang="en-US"/>
              <a:t>© 2019 Capgemini. All rights reserved.</a:t>
            </a:r>
          </a:p>
        </p:txBody>
      </p:sp>
      <p:sp>
        <p:nvSpPr>
          <p:cNvPr id="8" name="Slide Number Placeholder 7"/>
          <p:cNvSpPr>
            <a:spLocks noGrp="1"/>
          </p:cNvSpPr>
          <p:nvPr>
            <p:ph type="sldNum" sz="quarter" idx="38"/>
          </p:nvPr>
        </p:nvSpPr>
        <p:spPr/>
        <p:txBody>
          <a:bodyPr/>
          <a:lstStyle/>
          <a:p>
            <a:fld id="{DD205EFF-948D-4AF6-B54C-65639188FB5F}" type="slidenum">
              <a:rPr lang="en-US" smtClean="0"/>
              <a:pPr/>
              <a:t>‹#›</a:t>
            </a:fld>
            <a:endParaRPr lang="en-US"/>
          </a:p>
        </p:txBody>
      </p:sp>
    </p:spTree>
    <p:extLst>
      <p:ext uri="{BB962C8B-B14F-4D97-AF65-F5344CB8AC3E}">
        <p14:creationId xmlns:p14="http://schemas.microsoft.com/office/powerpoint/2010/main" val="8695639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eft Blue Shape and Text">
    <p:bg>
      <p:bgPr>
        <a:solidFill>
          <a:srgbClr val="ECECEC"/>
        </a:solidFill>
        <a:effectLst/>
      </p:bgPr>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0"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Footer Placeholder 3"/>
          <p:cNvSpPr>
            <a:spLocks noGrp="1"/>
          </p:cNvSpPr>
          <p:nvPr>
            <p:ph type="ftr" sz="quarter" idx="37"/>
          </p:nvPr>
        </p:nvSpPr>
        <p:spPr>
          <a:xfrm>
            <a:off x="9324107" y="6555758"/>
            <a:ext cx="2223686" cy="219456"/>
          </a:xfrm>
        </p:spPr>
        <p:txBody>
          <a:bodyPr/>
          <a:lstStyle/>
          <a:p>
            <a:r>
              <a:rPr lang="en-US"/>
              <a:t>© 201</a:t>
            </a:r>
            <a:r>
              <a:rPr lang="pl-PL"/>
              <a:t>9</a:t>
            </a:r>
            <a:r>
              <a:rPr lang="en-US"/>
              <a:t> Capgemini. All rights reserved.</a:t>
            </a:r>
          </a:p>
        </p:txBody>
      </p:sp>
      <p:sp>
        <p:nvSpPr>
          <p:cNvPr id="5" name="Slide Number Placeholder 4"/>
          <p:cNvSpPr>
            <a:spLocks noGrp="1"/>
          </p:cNvSpPr>
          <p:nvPr>
            <p:ph type="sldNum" sz="quarter" idx="38"/>
          </p:nvPr>
        </p:nvSpPr>
        <p:spPr/>
        <p:txBody>
          <a:bodyPr/>
          <a:lstStyle/>
          <a:p>
            <a:pPr algn="r"/>
            <a:fld id="{DD205EFF-948D-4AF6-B54C-65639188FB5F}" type="slidenum">
              <a:rPr lang="en-US" smtClean="0"/>
              <a:pPr algn="r"/>
              <a:t>‹#›</a:t>
            </a:fld>
            <a:endParaRPr lang="en-US"/>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pl-PL"/>
              <a:t>Kliknij, aby edytować styl</a:t>
            </a:r>
            <a:endParaRPr lang="de-DE"/>
          </a:p>
        </p:txBody>
      </p:sp>
      <p:sp>
        <p:nvSpPr>
          <p:cNvPr id="14" name="Text Placeholder 7"/>
          <p:cNvSpPr>
            <a:spLocks noGrp="1"/>
          </p:cNvSpPr>
          <p:nvPr>
            <p:ph type="body" sz="quarter" idx="14"/>
          </p:nvPr>
        </p:nvSpPr>
        <p:spPr>
          <a:xfrm>
            <a:off x="1884632" y="1412875"/>
            <a:ext cx="9900000" cy="215444"/>
          </a:xfrm>
        </p:spPr>
        <p:txBody>
          <a:bodyPr>
            <a:spAutoFit/>
          </a:bodyPr>
          <a:lstStyle>
            <a:lvl1pPr>
              <a:defRPr>
                <a:solidFill>
                  <a:schemeClr val="accent2"/>
                </a:solidFill>
              </a:defRPr>
            </a:lvl1pPr>
          </a:lstStyle>
          <a:p>
            <a:pPr lvl="0"/>
            <a:r>
              <a:rPr lang="pl-PL"/>
              <a:t>Edytuj style wzorca tekstu</a:t>
            </a:r>
          </a:p>
        </p:txBody>
      </p:sp>
      <p:pic>
        <p:nvPicPr>
          <p:cNvPr id="2" name="Obraz 1">
            <a:extLst>
              <a:ext uri="{FF2B5EF4-FFF2-40B4-BE49-F238E27FC236}">
                <a16:creationId xmlns:a16="http://schemas.microsoft.com/office/drawing/2014/main" id="{2D060E6F-C364-42E3-97C0-CEABF5BA3ED9}"/>
              </a:ext>
            </a:extLst>
          </p:cNvPr>
          <p:cNvPicPr>
            <a:picLocks noChangeAspect="1"/>
          </p:cNvPicPr>
          <p:nvPr userDrawn="1"/>
        </p:nvPicPr>
        <p:blipFill>
          <a:blip r:embed="rId6"/>
          <a:stretch>
            <a:fillRect/>
          </a:stretch>
        </p:blipFill>
        <p:spPr>
          <a:xfrm>
            <a:off x="0" y="1412720"/>
            <a:ext cx="2209800" cy="5067300"/>
          </a:xfrm>
          <a:prstGeom prst="rect">
            <a:avLst/>
          </a:prstGeom>
        </p:spPr>
      </p:pic>
    </p:spTree>
    <p:extLst>
      <p:ext uri="{BB962C8B-B14F-4D97-AF65-F5344CB8AC3E}">
        <p14:creationId xmlns:p14="http://schemas.microsoft.com/office/powerpoint/2010/main" val="115853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69C7-CFF8-DF49-A3C4-9D945888DA70}"/>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F1E6ACA5-4C8E-824E-BB97-78527367AA3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73EDDB1A-0BB1-D14E-9F30-58AAE9DC22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107D5041-36DC-F14B-B461-7828573CDC02}"/>
              </a:ext>
            </a:extLst>
          </p:cNvPr>
          <p:cNvSpPr>
            <a:spLocks noGrp="1"/>
          </p:cNvSpPr>
          <p:nvPr>
            <p:ph type="dt" sz="half" idx="10"/>
          </p:nvPr>
        </p:nvSpPr>
        <p:spPr/>
        <p:txBody>
          <a:bodyPr/>
          <a:lstStyle/>
          <a:p>
            <a:endParaRPr lang="pl-PL"/>
          </a:p>
        </p:txBody>
      </p:sp>
      <p:sp>
        <p:nvSpPr>
          <p:cNvPr id="6" name="Footer Placeholder 5">
            <a:extLst>
              <a:ext uri="{FF2B5EF4-FFF2-40B4-BE49-F238E27FC236}">
                <a16:creationId xmlns:a16="http://schemas.microsoft.com/office/drawing/2014/main" id="{68622F6E-6322-3C45-ADB9-DA35E97B891A}"/>
              </a:ext>
            </a:extLst>
          </p:cNvPr>
          <p:cNvSpPr>
            <a:spLocks noGrp="1"/>
          </p:cNvSpPr>
          <p:nvPr>
            <p:ph type="ftr" sz="quarter" idx="11"/>
          </p:nvPr>
        </p:nvSpPr>
        <p:spPr/>
        <p:txBody>
          <a:bodyPr/>
          <a:lstStyle/>
          <a:p>
            <a:r>
              <a:rPr lang="en-US"/>
              <a:t>© 2019 Capgemini. All rights reserved.</a:t>
            </a:r>
            <a:endParaRPr lang="pl-PL"/>
          </a:p>
        </p:txBody>
      </p:sp>
      <p:sp>
        <p:nvSpPr>
          <p:cNvPr id="7" name="Slide Number Placeholder 6">
            <a:extLst>
              <a:ext uri="{FF2B5EF4-FFF2-40B4-BE49-F238E27FC236}">
                <a16:creationId xmlns:a16="http://schemas.microsoft.com/office/drawing/2014/main" id="{BAAFF9AE-55FB-B746-BBFA-04777B74C3B8}"/>
              </a:ext>
            </a:extLst>
          </p:cNvPr>
          <p:cNvSpPr>
            <a:spLocks noGrp="1"/>
          </p:cNvSpPr>
          <p:nvPr>
            <p:ph type="sldNum" sz="quarter" idx="12"/>
          </p:nvPr>
        </p:nvSpPr>
        <p:spPr/>
        <p:txBody>
          <a:bodyPr/>
          <a:lstStyle/>
          <a:p>
            <a:fld id="{D43675A2-8BD7-AD4F-A39E-61F592CD9B49}" type="slidenum">
              <a:rPr lang="pl-PL" smtClean="0"/>
              <a:t>‹#›</a:t>
            </a:fld>
            <a:endParaRPr lang="pl-PL"/>
          </a:p>
        </p:txBody>
      </p:sp>
    </p:spTree>
    <p:extLst>
      <p:ext uri="{BB962C8B-B14F-4D97-AF65-F5344CB8AC3E}">
        <p14:creationId xmlns:p14="http://schemas.microsoft.com/office/powerpoint/2010/main" val="34164587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eft Red Shape and Text">
    <p:bg>
      <p:bgPr>
        <a:solidFill>
          <a:srgbClr val="ECECEC"/>
        </a:solidFill>
        <a:effectLst/>
      </p:bgPr>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34"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Footer Placeholder 3"/>
          <p:cNvSpPr>
            <a:spLocks noGrp="1"/>
          </p:cNvSpPr>
          <p:nvPr>
            <p:ph type="ftr" sz="quarter" idx="37"/>
          </p:nvPr>
        </p:nvSpPr>
        <p:spPr/>
        <p:txBody>
          <a:bodyPr/>
          <a:lstStyle/>
          <a:p>
            <a:r>
              <a:rPr lang="en-US"/>
              <a:t>© 2019 Capgemini. All rights reserved.</a:t>
            </a:r>
          </a:p>
        </p:txBody>
      </p:sp>
      <p:sp>
        <p:nvSpPr>
          <p:cNvPr id="5" name="Slide Number Placeholder 4"/>
          <p:cNvSpPr>
            <a:spLocks noGrp="1"/>
          </p:cNvSpPr>
          <p:nvPr>
            <p:ph type="sldNum" sz="quarter" idx="38"/>
          </p:nvPr>
        </p:nvSpPr>
        <p:spPr/>
        <p:txBody>
          <a:bodyPr/>
          <a:lstStyle/>
          <a:p>
            <a:pPr algn="r"/>
            <a:fld id="{DD205EFF-948D-4AF6-B54C-65639188FB5F}" type="slidenum">
              <a:rPr lang="en-US" smtClean="0"/>
              <a:pPr algn="r"/>
              <a:t>‹#›</a:t>
            </a:fld>
            <a:endParaRPr lang="en-US"/>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pl-PL"/>
              <a:t>Kliknij, aby edytować styl</a:t>
            </a:r>
            <a:endParaRPr lang="de-DE"/>
          </a:p>
        </p:txBody>
      </p:sp>
      <p:sp>
        <p:nvSpPr>
          <p:cNvPr id="14" name="Text Placeholder 7"/>
          <p:cNvSpPr>
            <a:spLocks noGrp="1"/>
          </p:cNvSpPr>
          <p:nvPr>
            <p:ph type="body" sz="quarter" idx="14"/>
          </p:nvPr>
        </p:nvSpPr>
        <p:spPr>
          <a:xfrm>
            <a:off x="1884632" y="1412875"/>
            <a:ext cx="9900000" cy="215444"/>
          </a:xfrm>
        </p:spPr>
        <p:txBody>
          <a:bodyPr>
            <a:spAutoFit/>
          </a:bodyPr>
          <a:lstStyle>
            <a:lvl1pPr>
              <a:defRPr>
                <a:solidFill>
                  <a:schemeClr val="accent2"/>
                </a:solidFill>
              </a:defRPr>
            </a:lvl1pPr>
          </a:lstStyle>
          <a:p>
            <a:pPr lvl="0"/>
            <a:r>
              <a:rPr lang="pl-PL"/>
              <a:t>Edytuj style wzorca tekstu</a:t>
            </a:r>
          </a:p>
        </p:txBody>
      </p:sp>
      <p:pic>
        <p:nvPicPr>
          <p:cNvPr id="15" name="Graphic 8">
            <a:extLst>
              <a:ext uri="{FF2B5EF4-FFF2-40B4-BE49-F238E27FC236}">
                <a16:creationId xmlns:a16="http://schemas.microsoft.com/office/drawing/2014/main" id="{BEB011C7-5067-4A7D-A5A2-FB9132A5D7A3}"/>
              </a:ext>
            </a:extLst>
          </p:cNvPr>
          <p:cNvPicPr>
            <a:picLocks noChangeAspect="1"/>
          </p:cNvPicPr>
          <p:nvPr userDrawn="1"/>
        </p:nvPicPr>
        <p:blipFill>
          <a:blip r:embed="rId6">
            <a:extLst>
              <a:ext uri="{96DAC541-7B7A-43D3-8B79-37D633B846F1}">
                <asvg:svgBlip xmlns:asvg="http://schemas.microsoft.com/office/drawing/2016/SVG/main" r:embed="rId7"/>
              </a:ext>
            </a:extLst>
          </a:blip>
          <a:srcRect t="45009" r="3903"/>
          <a:stretch>
            <a:fillRect/>
          </a:stretch>
        </p:blipFill>
        <p:spPr>
          <a:xfrm rot="15233129">
            <a:off x="-1742256" y="2336496"/>
            <a:ext cx="4838335" cy="2808000"/>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Tree>
    <p:extLst>
      <p:ext uri="{BB962C8B-B14F-4D97-AF65-F5344CB8AC3E}">
        <p14:creationId xmlns:p14="http://schemas.microsoft.com/office/powerpoint/2010/main" val="10632583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op Red Shape and Tex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58"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Graphic 8">
            <a:extLst>
              <a:ext uri="{FF2B5EF4-FFF2-40B4-BE49-F238E27FC236}">
                <a16:creationId xmlns:a16="http://schemas.microsoft.com/office/drawing/2014/main" id="{BEB011C7-5067-4A7D-A5A2-FB9132A5D7A3}"/>
              </a:ext>
            </a:extLst>
          </p:cNvPr>
          <p:cNvPicPr>
            <a:picLocks noChangeAspect="1"/>
          </p:cNvPicPr>
          <p:nvPr userDrawn="1"/>
        </p:nvPicPr>
        <p:blipFill>
          <a:blip r:embed="rId6">
            <a:extLst>
              <a:ext uri="{96DAC541-7B7A-43D3-8B79-37D633B846F1}">
                <asvg:svgBlip xmlns:asvg="http://schemas.microsoft.com/office/drawing/2016/SVG/main" r:embed="rId7"/>
              </a:ext>
            </a:extLst>
          </a:blip>
          <a:srcRect t="45009" r="3903"/>
          <a:stretch>
            <a:fillRect/>
          </a:stretch>
        </p:blipFill>
        <p:spPr>
          <a:xfrm rot="20633129">
            <a:off x="6623457" y="-854950"/>
            <a:ext cx="5712032" cy="3331781"/>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pic>
        <p:nvPicPr>
          <p:cNvPr id="18"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11547793" y="188640"/>
            <a:ext cx="424356" cy="459624"/>
          </a:xfrm>
          <a:prstGeom prst="rect">
            <a:avLst/>
          </a:prstGeom>
        </p:spPr>
      </p:pic>
      <p:sp>
        <p:nvSpPr>
          <p:cNvPr id="4" name="Footer Placeholder 3"/>
          <p:cNvSpPr>
            <a:spLocks noGrp="1"/>
          </p:cNvSpPr>
          <p:nvPr>
            <p:ph type="ftr" sz="quarter" idx="37"/>
          </p:nvPr>
        </p:nvSpPr>
        <p:spPr/>
        <p:txBody>
          <a:bodyPr/>
          <a:lstStyle/>
          <a:p>
            <a:r>
              <a:rPr lang="en-US"/>
              <a:t>© 2019 Capgemini. All rights reserved.</a:t>
            </a: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pl-PL"/>
              <a:t>Kliknij, aby edytować styl</a:t>
            </a:r>
            <a:endParaRPr lang="de-DE"/>
          </a:p>
        </p:txBody>
      </p:sp>
      <p:sp>
        <p:nvSpPr>
          <p:cNvPr id="13" name="Slide Number Placeholder 4"/>
          <p:cNvSpPr>
            <a:spLocks noGrp="1"/>
          </p:cNvSpPr>
          <p:nvPr>
            <p:ph type="sldNum" sz="quarter" idx="39"/>
          </p:nvPr>
        </p:nvSpPr>
        <p:spPr>
          <a:xfrm>
            <a:off x="11784013" y="6555758"/>
            <a:ext cx="123754" cy="215444"/>
          </a:xfrm>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31275402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op Greend Shape and Text">
    <p:bg>
      <p:bgRef idx="1001">
        <a:schemeClr val="bg1"/>
      </p:bgRef>
    </p:bg>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498131" y="295729"/>
            <a:ext cx="2927906" cy="876300"/>
          </a:xfrm>
          <a:prstGeom prst="rect">
            <a:avLst/>
          </a:prstGeom>
        </p:spPr>
        <p:txBody>
          <a:bodyPr anchor="t">
            <a:noAutofit/>
          </a:bodyPr>
          <a:lstStyle>
            <a:lvl1pP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insert text</a:t>
            </a:r>
          </a:p>
        </p:txBody>
      </p:sp>
      <p:sp>
        <p:nvSpPr>
          <p:cNvPr id="2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7" y="404813"/>
            <a:ext cx="11018049"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
        <p:nvSpPr>
          <p:cNvPr id="7" name="Footer Placeholder 3"/>
          <p:cNvSpPr>
            <a:spLocks noGrp="1"/>
          </p:cNvSpPr>
          <p:nvPr>
            <p:ph type="ftr" sz="quarter" idx="38"/>
          </p:nvPr>
        </p:nvSpPr>
        <p:spPr>
          <a:xfrm>
            <a:off x="9324107" y="6555758"/>
            <a:ext cx="2223686" cy="219456"/>
          </a:xfrm>
        </p:spPr>
        <p:txBody>
          <a:bodyPr/>
          <a:lstStyle/>
          <a:p>
            <a:r>
              <a:rPr lang="en-US"/>
              <a:t>© 2019 Capgemini. All rights reserved.</a:t>
            </a:r>
          </a:p>
        </p:txBody>
      </p:sp>
      <p:pic>
        <p:nvPicPr>
          <p:cNvPr id="8" name="Graphic 19">
            <a:extLst>
              <a:ext uri="{FF2B5EF4-FFF2-40B4-BE49-F238E27FC236}">
                <a16:creationId xmlns:a16="http://schemas.microsoft.com/office/drawing/2014/main" id="{F28BC1D5-366F-454F-B964-C24C149791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823521" y="-1667562"/>
            <a:ext cx="1706401" cy="5030555"/>
          </a:xfrm>
          <a:prstGeom prst="rect">
            <a:avLst/>
          </a:prstGeom>
        </p:spPr>
      </p:pic>
      <p:pic>
        <p:nvPicPr>
          <p:cNvPr id="10"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
        <p:nvSpPr>
          <p:cNvPr id="11" name="Slide Number Placeholder 4"/>
          <p:cNvSpPr>
            <a:spLocks noGrp="1"/>
          </p:cNvSpPr>
          <p:nvPr>
            <p:ph type="sldNum" sz="quarter" idx="39"/>
          </p:nvPr>
        </p:nvSpPr>
        <p:spPr>
          <a:xfrm>
            <a:off x="11784013" y="6555758"/>
            <a:ext cx="123754" cy="215444"/>
          </a:xfrm>
        </p:spPr>
        <p:txBody>
          <a:bodyPr/>
          <a:lstStyle/>
          <a:p>
            <a:pPr algn="r"/>
            <a:fld id="{DD205EFF-948D-4AF6-B54C-65639188FB5F}" type="slidenum">
              <a:rPr lang="en-US" smtClean="0"/>
              <a:pPr algn="r"/>
              <a:t>‹#›</a:t>
            </a:fld>
            <a:endParaRPr lang="en-US"/>
          </a:p>
        </p:txBody>
      </p:sp>
      <p:sp>
        <p:nvSpPr>
          <p:cNvPr id="12"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Tree>
    <p:extLst>
      <p:ext uri="{BB962C8B-B14F-4D97-AF65-F5344CB8AC3E}">
        <p14:creationId xmlns:p14="http://schemas.microsoft.com/office/powerpoint/2010/main" val="3916573477"/>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2019 Capgemini. All rights reserved.</a:t>
            </a:r>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a:p>
        </p:txBody>
      </p:sp>
    </p:spTree>
    <p:extLst>
      <p:ext uri="{BB962C8B-B14F-4D97-AF65-F5344CB8AC3E}">
        <p14:creationId xmlns:p14="http://schemas.microsoft.com/office/powerpoint/2010/main" val="2728958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Grey">
    <p:bg>
      <p:bgPr>
        <a:solidFill>
          <a:schemeClr val="bg2"/>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2019 Capgemini. All rights reserved.</a:t>
            </a:r>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a:p>
        </p:txBody>
      </p:sp>
    </p:spTree>
    <p:extLst>
      <p:ext uri="{BB962C8B-B14F-4D97-AF65-F5344CB8AC3E}">
        <p14:creationId xmlns:p14="http://schemas.microsoft.com/office/powerpoint/2010/main" val="27580290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37010905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8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a:solidFill>
                  <a:schemeClr val="tx1"/>
                </a:solidFill>
                <a:effectLst/>
                <a:latin typeface="+mn-lt"/>
                <a:ea typeface="+mn-ea"/>
                <a:cs typeface="+mn-cs"/>
              </a:rPr>
              <a:t>A</a:t>
            </a:r>
            <a:r>
              <a:rPr lang="en-US" sz="900" kern="1200" baseline="0">
                <a:solidFill>
                  <a:schemeClr val="tx1"/>
                </a:solidFill>
                <a:effectLst/>
                <a:latin typeface="+mn-lt"/>
                <a:ea typeface="+mn-ea"/>
                <a:cs typeface="+mn-cs"/>
              </a:rPr>
              <a:t> </a:t>
            </a:r>
            <a:r>
              <a:rPr lang="en-US" sz="900" kern="1200">
                <a:solidFill>
                  <a:schemeClr val="tx1"/>
                </a:solidFill>
                <a:effectLst/>
                <a:latin typeface="+mn-lt"/>
                <a:ea typeface="+mn-ea"/>
                <a:cs typeface="+mn-cs"/>
              </a:rPr>
              <a:t>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duotone>
              <a:prstClr val="black"/>
              <a:schemeClr val="tx1">
                <a:tint val="45000"/>
                <a:satMod val="400000"/>
              </a:schemeClr>
            </a:duotone>
            <a:extLst>
              <a:ext uri="{BEBA8EAE-BF5A-486C-A8C5-ECC9F3942E4B}">
                <a14:imgProps xmlns:a14="http://schemas.microsoft.com/office/drawing/2010/main">
                  <a14:imgLayer r:embed="rId10">
                    <a14:imgEffect>
                      <a14:brightnessContrast bright="-45000"/>
                    </a14:imgEffect>
                  </a14:imgLayer>
                </a14:imgProps>
              </a:ext>
            </a:extLst>
          </a:blip>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1"/>
          </p:cNvPr>
          <p:cNvPicPr>
            <a:picLocks noChangeAspect="1" noChangeArrowheads="1"/>
          </p:cNvPicPr>
          <p:nvPr userDrawn="1"/>
        </p:nvPicPr>
        <p:blipFill>
          <a:blip r:embed="rId12" cstate="print">
            <a:duotone>
              <a:prstClr val="black"/>
              <a:schemeClr val="tx1">
                <a:tint val="45000"/>
                <a:satMod val="400000"/>
              </a:schemeClr>
            </a:duotone>
            <a:extLst>
              <a:ext uri="{BEBA8EAE-BF5A-486C-A8C5-ECC9F3942E4B}">
                <a14:imgProps xmlns:a14="http://schemas.microsoft.com/office/drawing/2010/main">
                  <a14:imgLayer r:embed="rId13">
                    <a14:imgEffect>
                      <a14:brightnessContrast bright="-45000"/>
                    </a14:imgEffect>
                  </a14:imgLayer>
                </a14:imgProps>
              </a:ext>
            </a:extLst>
          </a:blip>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4"/>
          </p:cNvPr>
          <p:cNvPicPr>
            <a:picLocks noChangeAspect="1" noChangeArrowheads="1"/>
          </p:cNvPicPr>
          <p:nvPr userDrawn="1"/>
        </p:nvPicPr>
        <p:blipFill>
          <a:blip r:embed="rId15" cstate="print">
            <a:duotone>
              <a:prstClr val="black"/>
              <a:schemeClr val="tx1">
                <a:tint val="45000"/>
                <a:satMod val="400000"/>
              </a:schemeClr>
            </a:duotone>
            <a:extLst>
              <a:ext uri="{BEBA8EAE-BF5A-486C-A8C5-ECC9F3942E4B}">
                <a14:imgProps xmlns:a14="http://schemas.microsoft.com/office/drawing/2010/main">
                  <a14:imgLayer r:embed="rId16">
                    <a14:imgEffect>
                      <a14:brightnessContrast bright="-45000"/>
                    </a14:imgEffect>
                  </a14:imgLayer>
                </a14:imgProps>
              </a:ext>
            </a:extLst>
          </a:blip>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7"/>
          </p:cNvPr>
          <p:cNvPicPr>
            <a:picLocks noChangeAspect="1" noChangeArrowheads="1"/>
          </p:cNvPicPr>
          <p:nvPr userDrawn="1"/>
        </p:nvPicPr>
        <p:blipFill>
          <a:blip r:embed="rId18" cstate="print">
            <a:duotone>
              <a:prstClr val="black"/>
              <a:schemeClr val="tx1">
                <a:tint val="45000"/>
                <a:satMod val="400000"/>
              </a:schemeClr>
            </a:duotone>
            <a:extLst>
              <a:ext uri="{BEBA8EAE-BF5A-486C-A8C5-ECC9F3942E4B}">
                <a14:imgProps xmlns:a14="http://schemas.microsoft.com/office/drawing/2010/main">
                  <a14:imgLayer r:embed="rId19">
                    <a14:imgEffect>
                      <a14:brightnessContrast bright="-45000"/>
                    </a14:imgEffect>
                  </a14:imgLayer>
                </a14:imgProps>
              </a:ext>
            </a:extLst>
          </a:blip>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20"/>
          </p:cNvPr>
          <p:cNvPicPr>
            <a:picLocks noChangeAspect="1" noChangeArrowheads="1"/>
          </p:cNvPicPr>
          <p:nvPr userDrawn="1"/>
        </p:nvPicPr>
        <p:blipFill>
          <a:blip r:embed="rId21" cstate="print">
            <a:duotone>
              <a:prstClr val="black"/>
              <a:schemeClr val="tx1">
                <a:tint val="45000"/>
                <a:satMod val="400000"/>
              </a:schemeClr>
            </a:duotone>
            <a:extLst>
              <a:ext uri="{BEBA8EAE-BF5A-486C-A8C5-ECC9F3942E4B}">
                <a14:imgProps xmlns:a14="http://schemas.microsoft.com/office/drawing/2010/main">
                  <a14:imgLayer r:embed="rId22">
                    <a14:imgEffect>
                      <a14:brightnessContrast bright="-45000"/>
                    </a14:imgEffect>
                  </a14:imgLayer>
                </a14:imgProps>
              </a:ext>
            </a:extLst>
          </a:blip>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a:solidFill>
                  <a:schemeClr val="bg2">
                    <a:lumMod val="50000"/>
                  </a:schemeClr>
                </a:solidFill>
                <a:latin typeface="+mn-lt"/>
                <a:cs typeface="Arial"/>
              </a:rPr>
              <a:t>This message contains information that may be privileged or confidential and is the property of the Capgemini Group.</a:t>
            </a:r>
          </a:p>
          <a:p>
            <a:pPr>
              <a:spcAft>
                <a:spcPts val="600"/>
              </a:spcAft>
            </a:pPr>
            <a:r>
              <a:rPr lang="en-US" sz="800" noProof="0">
                <a:solidFill>
                  <a:schemeClr val="bg2">
                    <a:lumMod val="50000"/>
                  </a:schemeClr>
                </a:solidFill>
                <a:latin typeface="Arial"/>
                <a:cs typeface="Arial"/>
              </a:rPr>
              <a:t>Copyright © 2019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a:solidFill>
                  <a:schemeClr val="accent2"/>
                </a:solidFill>
              </a:rPr>
              <a:t>People matter, results count.</a:t>
            </a:r>
          </a:p>
        </p:txBody>
      </p:sp>
    </p:spTree>
    <p:extLst>
      <p:ext uri="{BB962C8B-B14F-4D97-AF65-F5344CB8AC3E}">
        <p14:creationId xmlns:p14="http://schemas.microsoft.com/office/powerpoint/2010/main" val="29932069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2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0"/>
          </p:cNvPr>
          <p:cNvPicPr>
            <a:picLocks noChangeAspect="1" noChangeArrowheads="1"/>
          </p:cNvPicPr>
          <p:nvPr userDrawn="1"/>
        </p:nvPicPr>
        <p:blipFill>
          <a:blip r:embed="rId11" cstate="print"/>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4"/>
          </p:cNvPr>
          <p:cNvPicPr>
            <a:picLocks noChangeAspect="1" noChangeArrowheads="1"/>
          </p:cNvPicPr>
          <p:nvPr userDrawn="1"/>
        </p:nvPicPr>
        <p:blipFill>
          <a:blip r:embed="rId15" cstate="print"/>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6"/>
          </p:cNvPr>
          <p:cNvPicPr>
            <a:picLocks noChangeAspect="1" noChangeArrowheads="1"/>
          </p:cNvPicPr>
          <p:nvPr userDrawn="1"/>
        </p:nvPicPr>
        <p:blipFill>
          <a:blip r:embed="rId17" cstate="print"/>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a:solidFill>
                  <a:schemeClr val="bg1"/>
                </a:solidFill>
                <a:latin typeface="Arial"/>
                <a:cs typeface="Arial"/>
              </a:rPr>
              <a:t>Copyright © 2019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a:solidFill>
                  <a:schemeClr val="accent2"/>
                </a:solidFill>
              </a:rPr>
              <a:t>People matter, results count.</a:t>
            </a:r>
          </a:p>
        </p:txBody>
      </p:sp>
    </p:spTree>
    <p:extLst>
      <p:ext uri="{BB962C8B-B14F-4D97-AF65-F5344CB8AC3E}">
        <p14:creationId xmlns:p14="http://schemas.microsoft.com/office/powerpoint/2010/main" val="5184913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30" name="think-cell Slide" r:id="rId4" imgW="270" imgH="270" progId="TCLayout.ActiveDocument.1">
                  <p:embed/>
                </p:oleObj>
              </mc:Choice>
              <mc:Fallback>
                <p:oleObj name="think-cell Slide" r:id="rId4" imgW="270" imgH="270" progId="TCLayout.ActiveDocument.1">
                  <p:embed/>
                  <p:pic>
                    <p:nvPicPr>
                      <p:cNvPr id="18" name="Object 17"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Freeform 9"/>
          <p:cNvSpPr>
            <a:spLocks/>
          </p:cNvSpPr>
          <p:nvPr userDrawn="1"/>
        </p:nvSpPr>
        <p:spPr bwMode="auto">
          <a:xfrm>
            <a:off x="9871075" y="0"/>
            <a:ext cx="2320925" cy="3840163"/>
          </a:xfrm>
          <a:custGeom>
            <a:avLst/>
            <a:gdLst>
              <a:gd name="T0" fmla="*/ 616 w 616"/>
              <a:gd name="T1" fmla="*/ 1021 h 1021"/>
              <a:gd name="T2" fmla="*/ 514 w 616"/>
              <a:gd name="T3" fmla="*/ 895 h 1021"/>
              <a:gd name="T4" fmla="*/ 331 w 616"/>
              <a:gd name="T5" fmla="*/ 659 h 1021"/>
              <a:gd name="T6" fmla="*/ 127 w 616"/>
              <a:gd name="T7" fmla="*/ 326 h 1021"/>
              <a:gd name="T8" fmla="*/ 0 w 616"/>
              <a:gd name="T9" fmla="*/ 0 h 1021"/>
              <a:gd name="T10" fmla="*/ 609 w 616"/>
              <a:gd name="T11" fmla="*/ 0 h 1021"/>
              <a:gd name="T12" fmla="*/ 616 w 616"/>
              <a:gd name="T13" fmla="*/ 8 h 1021"/>
              <a:gd name="T14" fmla="*/ 616 w 616"/>
              <a:gd name="T15" fmla="*/ 1021 h 10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6" h="1021">
                <a:moveTo>
                  <a:pt x="616" y="1021"/>
                </a:moveTo>
                <a:cubicBezTo>
                  <a:pt x="582" y="979"/>
                  <a:pt x="549" y="937"/>
                  <a:pt x="514" y="895"/>
                </a:cubicBezTo>
                <a:cubicBezTo>
                  <a:pt x="451" y="819"/>
                  <a:pt x="389" y="740"/>
                  <a:pt x="331" y="659"/>
                </a:cubicBezTo>
                <a:cubicBezTo>
                  <a:pt x="256" y="553"/>
                  <a:pt x="186" y="443"/>
                  <a:pt x="127" y="326"/>
                </a:cubicBezTo>
                <a:cubicBezTo>
                  <a:pt x="74" y="222"/>
                  <a:pt x="30" y="114"/>
                  <a:pt x="0" y="0"/>
                </a:cubicBezTo>
                <a:cubicBezTo>
                  <a:pt x="203" y="0"/>
                  <a:pt x="406" y="0"/>
                  <a:pt x="609" y="0"/>
                </a:cubicBezTo>
                <a:cubicBezTo>
                  <a:pt x="615" y="0"/>
                  <a:pt x="616" y="1"/>
                  <a:pt x="616" y="8"/>
                </a:cubicBezTo>
                <a:cubicBezTo>
                  <a:pt x="616" y="346"/>
                  <a:pt x="616" y="684"/>
                  <a:pt x="616" y="102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15" name="Freeform 5"/>
          <p:cNvSpPr>
            <a:spLocks/>
          </p:cNvSpPr>
          <p:nvPr userDrawn="1"/>
        </p:nvSpPr>
        <p:spPr bwMode="auto">
          <a:xfrm>
            <a:off x="4270375" y="2336800"/>
            <a:ext cx="7921625" cy="4521200"/>
          </a:xfrm>
          <a:custGeom>
            <a:avLst/>
            <a:gdLst>
              <a:gd name="T0" fmla="*/ 0 w 2110"/>
              <a:gd name="T1" fmla="*/ 304 h 1203"/>
              <a:gd name="T2" fmla="*/ 38 w 2110"/>
              <a:gd name="T3" fmla="*/ 248 h 1203"/>
              <a:gd name="T4" fmla="*/ 212 w 2110"/>
              <a:gd name="T5" fmla="*/ 75 h 1203"/>
              <a:gd name="T6" fmla="*/ 407 w 2110"/>
              <a:gd name="T7" fmla="*/ 8 h 1203"/>
              <a:gd name="T8" fmla="*/ 670 w 2110"/>
              <a:gd name="T9" fmla="*/ 39 h 1203"/>
              <a:gd name="T10" fmla="*/ 881 w 2110"/>
              <a:gd name="T11" fmla="*/ 121 h 1203"/>
              <a:gd name="T12" fmla="*/ 1243 w 2110"/>
              <a:gd name="T13" fmla="*/ 325 h 1203"/>
              <a:gd name="T14" fmla="*/ 1469 w 2110"/>
              <a:gd name="T15" fmla="*/ 455 h 1203"/>
              <a:gd name="T16" fmla="*/ 1857 w 2110"/>
              <a:gd name="T17" fmla="*/ 624 h 1203"/>
              <a:gd name="T18" fmla="*/ 2090 w 2110"/>
              <a:gd name="T19" fmla="*/ 684 h 1203"/>
              <a:gd name="T20" fmla="*/ 2110 w 2110"/>
              <a:gd name="T21" fmla="*/ 687 h 1203"/>
              <a:gd name="T22" fmla="*/ 2110 w 2110"/>
              <a:gd name="T23" fmla="*/ 1201 h 1203"/>
              <a:gd name="T24" fmla="*/ 2102 w 2110"/>
              <a:gd name="T25" fmla="*/ 1201 h 1203"/>
              <a:gd name="T26" fmla="*/ 150 w 2110"/>
              <a:gd name="T27" fmla="*/ 1201 h 1203"/>
              <a:gd name="T28" fmla="*/ 141 w 2110"/>
              <a:gd name="T29" fmla="*/ 1200 h 1203"/>
              <a:gd name="T30" fmla="*/ 145 w 2110"/>
              <a:gd name="T31" fmla="*/ 1195 h 1203"/>
              <a:gd name="T32" fmla="*/ 213 w 2110"/>
              <a:gd name="T33" fmla="*/ 1099 h 1203"/>
              <a:gd name="T34" fmla="*/ 229 w 2110"/>
              <a:gd name="T35" fmla="*/ 923 h 1203"/>
              <a:gd name="T36" fmla="*/ 183 w 2110"/>
              <a:gd name="T37" fmla="*/ 716 h 1203"/>
              <a:gd name="T38" fmla="*/ 79 w 2110"/>
              <a:gd name="T39" fmla="*/ 463 h 1203"/>
              <a:gd name="T40" fmla="*/ 0 w 2110"/>
              <a:gd name="T41" fmla="*/ 310 h 1203"/>
              <a:gd name="T42" fmla="*/ 0 w 2110"/>
              <a:gd name="T43" fmla="*/ 304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10" h="1203">
                <a:moveTo>
                  <a:pt x="0" y="304"/>
                </a:moveTo>
                <a:cubicBezTo>
                  <a:pt x="13" y="286"/>
                  <a:pt x="25" y="267"/>
                  <a:pt x="38" y="248"/>
                </a:cubicBezTo>
                <a:cubicBezTo>
                  <a:pt x="86" y="180"/>
                  <a:pt x="141" y="120"/>
                  <a:pt x="212" y="75"/>
                </a:cubicBezTo>
                <a:cubicBezTo>
                  <a:pt x="272" y="38"/>
                  <a:pt x="337" y="15"/>
                  <a:pt x="407" y="8"/>
                </a:cubicBezTo>
                <a:cubicBezTo>
                  <a:pt x="497" y="0"/>
                  <a:pt x="584" y="14"/>
                  <a:pt x="670" y="39"/>
                </a:cubicBezTo>
                <a:cubicBezTo>
                  <a:pt x="743" y="60"/>
                  <a:pt x="813" y="89"/>
                  <a:pt x="881" y="121"/>
                </a:cubicBezTo>
                <a:cubicBezTo>
                  <a:pt x="1007" y="180"/>
                  <a:pt x="1126" y="251"/>
                  <a:pt x="1243" y="325"/>
                </a:cubicBezTo>
                <a:cubicBezTo>
                  <a:pt x="1317" y="372"/>
                  <a:pt x="1392" y="415"/>
                  <a:pt x="1469" y="455"/>
                </a:cubicBezTo>
                <a:cubicBezTo>
                  <a:pt x="1595" y="521"/>
                  <a:pt x="1723" y="578"/>
                  <a:pt x="1857" y="624"/>
                </a:cubicBezTo>
                <a:cubicBezTo>
                  <a:pt x="1933" y="650"/>
                  <a:pt x="2011" y="671"/>
                  <a:pt x="2090" y="684"/>
                </a:cubicBezTo>
                <a:cubicBezTo>
                  <a:pt x="2097" y="685"/>
                  <a:pt x="2104" y="686"/>
                  <a:pt x="2110" y="687"/>
                </a:cubicBezTo>
                <a:cubicBezTo>
                  <a:pt x="2110" y="858"/>
                  <a:pt x="2110" y="1030"/>
                  <a:pt x="2110" y="1201"/>
                </a:cubicBezTo>
                <a:cubicBezTo>
                  <a:pt x="2107" y="1201"/>
                  <a:pt x="2104" y="1201"/>
                  <a:pt x="2102" y="1201"/>
                </a:cubicBezTo>
                <a:cubicBezTo>
                  <a:pt x="1451" y="1201"/>
                  <a:pt x="801" y="1201"/>
                  <a:pt x="150" y="1201"/>
                </a:cubicBezTo>
                <a:cubicBezTo>
                  <a:pt x="147" y="1201"/>
                  <a:pt x="143" y="1203"/>
                  <a:pt x="141" y="1200"/>
                </a:cubicBezTo>
                <a:cubicBezTo>
                  <a:pt x="141" y="1197"/>
                  <a:pt x="143" y="1196"/>
                  <a:pt x="145" y="1195"/>
                </a:cubicBezTo>
                <a:cubicBezTo>
                  <a:pt x="178" y="1170"/>
                  <a:pt x="199" y="1137"/>
                  <a:pt x="213" y="1099"/>
                </a:cubicBezTo>
                <a:cubicBezTo>
                  <a:pt x="234" y="1042"/>
                  <a:pt x="235" y="983"/>
                  <a:pt x="229" y="923"/>
                </a:cubicBezTo>
                <a:cubicBezTo>
                  <a:pt x="222" y="852"/>
                  <a:pt x="205" y="783"/>
                  <a:pt x="183" y="716"/>
                </a:cubicBezTo>
                <a:cubicBezTo>
                  <a:pt x="154" y="629"/>
                  <a:pt x="118" y="545"/>
                  <a:pt x="79" y="463"/>
                </a:cubicBezTo>
                <a:cubicBezTo>
                  <a:pt x="54" y="411"/>
                  <a:pt x="28" y="360"/>
                  <a:pt x="0" y="310"/>
                </a:cubicBezTo>
                <a:cubicBezTo>
                  <a:pt x="0" y="308"/>
                  <a:pt x="0" y="306"/>
                  <a:pt x="0" y="30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50"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51"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49"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r>
              <a:rPr lang="pl-PL"/>
              <a:t>Kliknij ikonę, aby dodać obraz</a:t>
            </a:r>
            <a:endParaRPr lang="pt-PT"/>
          </a:p>
        </p:txBody>
      </p:sp>
      <p:sp>
        <p:nvSpPr>
          <p:cNvPr id="52" name="Text Placeholder 7">
            <a:extLst>
              <a:ext uri="{FF2B5EF4-FFF2-40B4-BE49-F238E27FC236}">
                <a16:creationId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pic>
        <p:nvPicPr>
          <p:cNvPr id="9" name="Graphic 4">
            <a:extLst>
              <a:ext uri="{FF2B5EF4-FFF2-40B4-BE49-F238E27FC236}">
                <a16:creationId xmlns:a16="http://schemas.microsoft.com/office/drawing/2014/main" id="{D67A1EFD-D78D-4138-B2FE-E0A098B59C34}"/>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491419" y="164829"/>
            <a:ext cx="424356" cy="459624"/>
          </a:xfrm>
          <a:prstGeom prst="rect">
            <a:avLst/>
          </a:prstGeom>
        </p:spPr>
      </p:pic>
      <p:cxnSp>
        <p:nvCxnSpPr>
          <p:cNvPr id="1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6"/>
          </p:nvPr>
        </p:nvSpPr>
        <p:spPr/>
        <p:txBody>
          <a:bodyPr/>
          <a:lstStyle>
            <a:lvl1pPr>
              <a:defRPr>
                <a:solidFill>
                  <a:schemeClr val="bg1"/>
                </a:solidFill>
              </a:defRPr>
            </a:lvl1pPr>
          </a:lstStyle>
          <a:p>
            <a:r>
              <a:rPr lang="en-US"/>
              <a:t>© 2019 Capgemini. All rights reserved.</a:t>
            </a:r>
          </a:p>
        </p:txBody>
      </p:sp>
      <p:sp>
        <p:nvSpPr>
          <p:cNvPr id="8" name="Slide Number Placeholder 7"/>
          <p:cNvSpPr>
            <a:spLocks noGrp="1"/>
          </p:cNvSpPr>
          <p:nvPr>
            <p:ph type="sldNum" sz="quarter" idx="37"/>
          </p:nvPr>
        </p:nvSpPr>
        <p:spPr/>
        <p:txBody>
          <a:bodyPr/>
          <a:lstStyle>
            <a:lvl1pPr>
              <a:defRPr>
                <a:solidFill>
                  <a:schemeClr val="bg1"/>
                </a:solidFill>
              </a:defRPr>
            </a:lvl1pPr>
          </a:lstStyle>
          <a:p>
            <a:fld id="{DD205EFF-948D-4AF6-B54C-65639188FB5F}" type="slidenum">
              <a:rPr lang="en-US" smtClean="0"/>
              <a:pPr/>
              <a:t>‹#›</a:t>
            </a:fld>
            <a:endParaRPr lang="en-US"/>
          </a:p>
        </p:txBody>
      </p:sp>
    </p:spTree>
    <p:extLst>
      <p:ext uri="{BB962C8B-B14F-4D97-AF65-F5344CB8AC3E}">
        <p14:creationId xmlns:p14="http://schemas.microsoft.com/office/powerpoint/2010/main" val="2750853221"/>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38"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35"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3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40"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43"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a:t>Click to add subtitle</a:t>
            </a:r>
          </a:p>
        </p:txBody>
      </p:sp>
      <p:cxnSp>
        <p:nvCxnSpPr>
          <p:cNvPr id="1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pl-PL"/>
              <a:t>Kliknij, aby edytować styl</a:t>
            </a:r>
            <a:endParaRPr lang="de-DE"/>
          </a:p>
        </p:txBody>
      </p:sp>
      <p:sp>
        <p:nvSpPr>
          <p:cNvPr id="7" name="Footer Placeholder 6"/>
          <p:cNvSpPr>
            <a:spLocks noGrp="1"/>
          </p:cNvSpPr>
          <p:nvPr>
            <p:ph type="ftr" sz="quarter" idx="17"/>
          </p:nvPr>
        </p:nvSpPr>
        <p:spPr/>
        <p:txBody>
          <a:bodyPr/>
          <a:lstStyle>
            <a:lvl1pPr>
              <a:defRPr>
                <a:solidFill>
                  <a:schemeClr val="bg1"/>
                </a:solidFill>
              </a:defRPr>
            </a:lvl1pPr>
          </a:lstStyle>
          <a:p>
            <a:r>
              <a:rPr lang="en-US"/>
              <a:t>© 2019 Capgemini. All rights reserved.</a:t>
            </a:r>
          </a:p>
        </p:txBody>
      </p:sp>
      <p:sp>
        <p:nvSpPr>
          <p:cNvPr id="8" name="Slide Number Placeholder 7"/>
          <p:cNvSpPr>
            <a:spLocks noGrp="1"/>
          </p:cNvSpPr>
          <p:nvPr>
            <p:ph type="sldNum" sz="quarter" idx="18"/>
          </p:nvPr>
        </p:nvSpPr>
        <p:spPr/>
        <p:txBody>
          <a:bodyPr/>
          <a:lstStyle>
            <a:lvl1pPr>
              <a:defRPr>
                <a:solidFill>
                  <a:schemeClr val="bg1"/>
                </a:solidFill>
              </a:defRPr>
            </a:lvl1pPr>
          </a:lstStyle>
          <a:p>
            <a:fld id="{DD205EFF-948D-4AF6-B54C-65639188FB5F}" type="slidenum">
              <a:rPr lang="en-US" smtClean="0"/>
              <a:pPr/>
              <a:t>‹#›</a:t>
            </a:fld>
            <a:endParaRPr lang="en-US"/>
          </a:p>
        </p:txBody>
      </p:sp>
    </p:spTree>
    <p:extLst>
      <p:ext uri="{BB962C8B-B14F-4D97-AF65-F5344CB8AC3E}">
        <p14:creationId xmlns:p14="http://schemas.microsoft.com/office/powerpoint/2010/main" val="183183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E4E11-8520-C740-A82D-C73B58603AB5}"/>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7ED7E28F-CC4B-4C43-9AEB-4F107603FF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FDECC8-0E47-0841-8A11-29143CB68B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4E25F0CC-F8E3-7F4F-9C9F-D2036517B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96AA5AC-A1C4-4149-87E5-FEBDEC76CC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FC362847-173D-424B-8983-B3BB7E1CE6A1}"/>
              </a:ext>
            </a:extLst>
          </p:cNvPr>
          <p:cNvSpPr>
            <a:spLocks noGrp="1"/>
          </p:cNvSpPr>
          <p:nvPr>
            <p:ph type="dt" sz="half" idx="10"/>
          </p:nvPr>
        </p:nvSpPr>
        <p:spPr/>
        <p:txBody>
          <a:bodyPr/>
          <a:lstStyle/>
          <a:p>
            <a:endParaRPr lang="pl-PL"/>
          </a:p>
        </p:txBody>
      </p:sp>
      <p:sp>
        <p:nvSpPr>
          <p:cNvPr id="8" name="Footer Placeholder 7">
            <a:extLst>
              <a:ext uri="{FF2B5EF4-FFF2-40B4-BE49-F238E27FC236}">
                <a16:creationId xmlns:a16="http://schemas.microsoft.com/office/drawing/2014/main" id="{8FEFFC8E-6F01-9D44-82D5-3DF913736275}"/>
              </a:ext>
            </a:extLst>
          </p:cNvPr>
          <p:cNvSpPr>
            <a:spLocks noGrp="1"/>
          </p:cNvSpPr>
          <p:nvPr>
            <p:ph type="ftr" sz="quarter" idx="11"/>
          </p:nvPr>
        </p:nvSpPr>
        <p:spPr/>
        <p:txBody>
          <a:bodyPr/>
          <a:lstStyle/>
          <a:p>
            <a:r>
              <a:rPr lang="en-US"/>
              <a:t>© 2019 Capgemini. All rights reserved.</a:t>
            </a:r>
            <a:endParaRPr lang="pl-PL"/>
          </a:p>
        </p:txBody>
      </p:sp>
      <p:sp>
        <p:nvSpPr>
          <p:cNvPr id="9" name="Slide Number Placeholder 8">
            <a:extLst>
              <a:ext uri="{FF2B5EF4-FFF2-40B4-BE49-F238E27FC236}">
                <a16:creationId xmlns:a16="http://schemas.microsoft.com/office/drawing/2014/main" id="{AB089ECF-8FFE-964A-8E4F-9F3947D92230}"/>
              </a:ext>
            </a:extLst>
          </p:cNvPr>
          <p:cNvSpPr>
            <a:spLocks noGrp="1"/>
          </p:cNvSpPr>
          <p:nvPr>
            <p:ph type="sldNum" sz="quarter" idx="12"/>
          </p:nvPr>
        </p:nvSpPr>
        <p:spPr/>
        <p:txBody>
          <a:bodyPr/>
          <a:lstStyle/>
          <a:p>
            <a:fld id="{D43675A2-8BD7-AD4F-A39E-61F592CD9B49}" type="slidenum">
              <a:rPr lang="pl-PL" smtClean="0"/>
              <a:t>‹#›</a:t>
            </a:fld>
            <a:endParaRPr lang="pl-PL"/>
          </a:p>
        </p:txBody>
      </p:sp>
    </p:spTree>
    <p:extLst>
      <p:ext uri="{BB962C8B-B14F-4D97-AF65-F5344CB8AC3E}">
        <p14:creationId xmlns:p14="http://schemas.microsoft.com/office/powerpoint/2010/main" val="28535908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ct val="100000"/>
              </a:lnSpc>
              <a:defRPr sz="2800">
                <a:solidFill>
                  <a:srgbClr val="2C004B"/>
                </a:solidFill>
              </a:defRPr>
            </a:lvl1pPr>
            <a:lvl2pPr marL="457200" indent="0">
              <a:lnSpc>
                <a:spcPts val="6200"/>
              </a:lnSpc>
              <a:buNone/>
              <a:defRPr sz="5400">
                <a:solidFill>
                  <a:srgbClr val="2C004B"/>
                </a:solidFill>
              </a:defRPr>
            </a:lvl2pPr>
          </a:lstStyle>
          <a:p>
            <a:pPr lvl="0"/>
            <a:r>
              <a:rPr lang="en-US"/>
              <a:t>Edit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ct val="100000"/>
              </a:lnSpc>
              <a:defRPr sz="1600">
                <a:solidFill>
                  <a:srgbClr val="2C004B"/>
                </a:solidFill>
              </a:defRPr>
            </a:lvl1pPr>
            <a:lvl2pPr marL="457200" indent="0">
              <a:buNone/>
              <a:defRPr sz="1800">
                <a:solidFill>
                  <a:srgbClr val="2C004B"/>
                </a:solidFill>
              </a:defRPr>
            </a:lvl2pPr>
          </a:lstStyle>
          <a:p>
            <a:pPr lvl="0"/>
            <a:r>
              <a:rPr lang="en-US"/>
              <a:t>Edit text styles</a:t>
            </a:r>
          </a:p>
        </p:txBody>
      </p:sp>
      <p:grpSp>
        <p:nvGrpSpPr>
          <p:cNvPr id="9" name="Group 8">
            <a:extLst>
              <a:ext uri="{FF2B5EF4-FFF2-40B4-BE49-F238E27FC236}">
                <a16:creationId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3" name="Footer Placeholder 2"/>
          <p:cNvSpPr>
            <a:spLocks noGrp="1"/>
          </p:cNvSpPr>
          <p:nvPr>
            <p:ph type="ftr" sz="quarter" idx="14"/>
          </p:nvPr>
        </p:nvSpPr>
        <p:spPr/>
        <p:txBody>
          <a:bodyPr/>
          <a:lstStyle>
            <a:lvl1pPr>
              <a:defRPr>
                <a:solidFill>
                  <a:schemeClr val="bg1"/>
                </a:solidFill>
              </a:defRPr>
            </a:lvl1pPr>
          </a:lstStyle>
          <a:p>
            <a:r>
              <a:rPr lang="en-US"/>
              <a:t>© 2019 Capgemini. All rights reserved.</a:t>
            </a:r>
          </a:p>
        </p:txBody>
      </p:sp>
      <p:sp>
        <p:nvSpPr>
          <p:cNvPr id="4" name="Slide Number Placeholder 3"/>
          <p:cNvSpPr>
            <a:spLocks noGrp="1"/>
          </p:cNvSpPr>
          <p:nvPr>
            <p:ph type="sldNum" sz="quarter" idx="15"/>
          </p:nvPr>
        </p:nvSpPr>
        <p:spPr/>
        <p:txBody>
          <a:bodyPr/>
          <a:lstStyle>
            <a:lvl1pPr>
              <a:defRPr>
                <a:solidFill>
                  <a:schemeClr val="bg1"/>
                </a:solidFill>
              </a:defRPr>
            </a:lvl1pPr>
          </a:lstStyle>
          <a:p>
            <a:fld id="{DD205EFF-948D-4AF6-B54C-65639188FB5F}" type="slidenum">
              <a:rPr lang="en-US" smtClean="0"/>
              <a:pPr/>
              <a:t>‹#›</a:t>
            </a:fld>
            <a:endParaRPr lang="en-US"/>
          </a:p>
        </p:txBody>
      </p:sp>
    </p:spTree>
    <p:extLst>
      <p:ext uri="{BB962C8B-B14F-4D97-AF65-F5344CB8AC3E}">
        <p14:creationId xmlns:p14="http://schemas.microsoft.com/office/powerpoint/2010/main" val="2356328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443981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3068960"/>
            <a:ext cx="4031828"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long text</a:t>
            </a:r>
            <a:endParaRPr lang="pt-PT"/>
          </a:p>
        </p:txBody>
      </p:sp>
      <p:sp>
        <p:nvSpPr>
          <p:cNvPr id="10" name="Title Placeholder 1">
            <a:extLst>
              <a:ext uri="{FF2B5EF4-FFF2-40B4-BE49-F238E27FC236}">
                <a16:creationId xmlns:a16="http://schemas.microsoft.com/office/drawing/2014/main" id="{57798370-07F4-412F-86CE-30C026EA6825}"/>
              </a:ext>
            </a:extLst>
          </p:cNvPr>
          <p:cNvSpPr>
            <a:spLocks noGrp="1"/>
          </p:cNvSpPr>
          <p:nvPr>
            <p:ph type="title" hasCustomPrompt="1"/>
          </p:nvPr>
        </p:nvSpPr>
        <p:spPr>
          <a:xfrm>
            <a:off x="407989" y="2002973"/>
            <a:ext cx="4031828"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3000"/>
              </a:lnSpc>
            </a:pPr>
            <a:r>
              <a:rPr lang="en-US"/>
              <a:t>Click to insert title</a:t>
            </a:r>
            <a:endParaRPr lang="pt-PT"/>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2"/>
          </p:nvPr>
        </p:nvSpPr>
        <p:spPr/>
        <p:txBody>
          <a:bodyPr/>
          <a:lstStyle>
            <a:lvl1pPr>
              <a:defRPr>
                <a:solidFill>
                  <a:schemeClr val="bg1"/>
                </a:solidFill>
              </a:defRPr>
            </a:lvl1pPr>
          </a:lstStyle>
          <a:p>
            <a:r>
              <a:rPr lang="en-US"/>
              <a:t>© 2019 Capgemini. All rights reserved.</a:t>
            </a:r>
          </a:p>
        </p:txBody>
      </p:sp>
      <p:sp>
        <p:nvSpPr>
          <p:cNvPr id="9" name="Slide Number Placeholder 8"/>
          <p:cNvSpPr>
            <a:spLocks noGrp="1"/>
          </p:cNvSpPr>
          <p:nvPr>
            <p:ph type="sldNum" sz="quarter" idx="13"/>
          </p:nvPr>
        </p:nvSpPr>
        <p:spPr/>
        <p:txBody>
          <a:bodyPr/>
          <a:lstStyle>
            <a:lvl1pPr>
              <a:defRPr>
                <a:solidFill>
                  <a:schemeClr val="bg1"/>
                </a:solidFill>
              </a:defRPr>
            </a:lvl1pPr>
          </a:lstStyle>
          <a:p>
            <a:fld id="{DD205EFF-948D-4AF6-B54C-65639188FB5F}" type="slidenum">
              <a:rPr lang="en-US" smtClean="0"/>
              <a:pPr/>
              <a:t>‹#›</a:t>
            </a:fld>
            <a:endParaRPr lang="en-US"/>
          </a:p>
        </p:txBody>
      </p:sp>
      <p:sp>
        <p:nvSpPr>
          <p:cNvPr id="5" name="Picture Placeholder 4"/>
          <p:cNvSpPr>
            <a:spLocks noGrp="1"/>
          </p:cNvSpPr>
          <p:nvPr>
            <p:ph type="pic" sz="quarter" idx="14"/>
          </p:nvPr>
        </p:nvSpPr>
        <p:spPr>
          <a:xfrm>
            <a:off x="4440238" y="0"/>
            <a:ext cx="7751762" cy="6858000"/>
          </a:xfrm>
          <a:solidFill>
            <a:schemeClr val="bg2"/>
          </a:solidFill>
        </p:spPr>
        <p:txBody>
          <a:bodyPr anchor="ctr"/>
          <a:lstStyle>
            <a:lvl1pPr algn="ctr">
              <a:defRPr/>
            </a:lvl1pPr>
          </a:lstStyle>
          <a:p>
            <a:r>
              <a:rPr lang="pl-PL"/>
              <a:t>Kliknij ikonę, aby dodać obraz</a:t>
            </a:r>
            <a:endParaRPr lang="en-GB"/>
          </a:p>
        </p:txBody>
      </p:sp>
    </p:spTree>
    <p:extLst>
      <p:ext uri="{BB962C8B-B14F-4D97-AF65-F5344CB8AC3E}">
        <p14:creationId xmlns:p14="http://schemas.microsoft.com/office/powerpoint/2010/main" val="2585516792"/>
      </p:ext>
    </p:extLst>
  </p:cSld>
  <p:clrMapOvr>
    <a:masterClrMapping/>
  </p:clrMapOvr>
  <p:extLst>
    <p:ext uri="{DCECCB84-F9BA-43D5-87BE-67443E8EF086}">
      <p15:sldGuideLst xmlns:p15="http://schemas.microsoft.com/office/powerpoint/2012/main">
        <p15:guide id="1" orient="horz" pos="255">
          <p15:clr>
            <a:srgbClr val="FBAE40"/>
          </p15:clr>
        </p15:guide>
        <p15:guide id="2" pos="257">
          <p15:clr>
            <a:srgbClr val="FBAE40"/>
          </p15:clr>
        </p15:guide>
        <p15:guide id="3" pos="6879">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Section Opener1">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55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Freeform 5"/>
          <p:cNvSpPr>
            <a:spLocks/>
          </p:cNvSpPr>
          <p:nvPr userDrawn="1"/>
        </p:nvSpPr>
        <p:spPr bwMode="auto">
          <a:xfrm flipH="1">
            <a:off x="1055300" y="0"/>
            <a:ext cx="11136700" cy="6858000"/>
          </a:xfrm>
          <a:custGeom>
            <a:avLst/>
            <a:gdLst>
              <a:gd name="T0" fmla="*/ 810 w 2953"/>
              <a:gd name="T1" fmla="*/ 2160 h 2160"/>
              <a:gd name="T2" fmla="*/ 0 w 2953"/>
              <a:gd name="T3" fmla="*/ 2160 h 2160"/>
              <a:gd name="T4" fmla="*/ 0 w 2953"/>
              <a:gd name="T5" fmla="*/ 0 h 2160"/>
              <a:gd name="T6" fmla="*/ 2953 w 2953"/>
              <a:gd name="T7" fmla="*/ 0 h 2160"/>
              <a:gd name="T8" fmla="*/ 2951 w 2953"/>
              <a:gd name="T9" fmla="*/ 9 h 2160"/>
              <a:gd name="T10" fmla="*/ 2912 w 2953"/>
              <a:gd name="T11" fmla="*/ 104 h 2160"/>
              <a:gd name="T12" fmla="*/ 2689 w 2953"/>
              <a:gd name="T13" fmla="*/ 359 h 2160"/>
              <a:gd name="T14" fmla="*/ 2421 w 2953"/>
              <a:gd name="T15" fmla="*/ 509 h 2160"/>
              <a:gd name="T16" fmla="*/ 1974 w 2953"/>
              <a:gd name="T17" fmla="*/ 701 h 2160"/>
              <a:gd name="T18" fmla="*/ 1632 w 2953"/>
              <a:gd name="T19" fmla="*/ 876 h 2160"/>
              <a:gd name="T20" fmla="*/ 1411 w 2953"/>
              <a:gd name="T21" fmla="*/ 1047 h 2160"/>
              <a:gd name="T22" fmla="*/ 1306 w 2953"/>
              <a:gd name="T23" fmla="*/ 1219 h 2160"/>
              <a:gd name="T24" fmla="*/ 1303 w 2953"/>
              <a:gd name="T25" fmla="*/ 1459 h 2160"/>
              <a:gd name="T26" fmla="*/ 1396 w 2953"/>
              <a:gd name="T27" fmla="*/ 1682 h 2160"/>
              <a:gd name="T28" fmla="*/ 1403 w 2953"/>
              <a:gd name="T29" fmla="*/ 1695 h 2160"/>
              <a:gd name="T30" fmla="*/ 1398 w 2953"/>
              <a:gd name="T31" fmla="*/ 1700 h 2160"/>
              <a:gd name="T32" fmla="*/ 882 w 2953"/>
              <a:gd name="T33" fmla="*/ 2110 h 2160"/>
              <a:gd name="T34" fmla="*/ 810 w 2953"/>
              <a:gd name="T35" fmla="*/ 216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3" h="2160">
                <a:moveTo>
                  <a:pt x="810" y="2160"/>
                </a:moveTo>
                <a:cubicBezTo>
                  <a:pt x="540" y="2160"/>
                  <a:pt x="270" y="2160"/>
                  <a:pt x="0" y="2160"/>
                </a:cubicBezTo>
                <a:cubicBezTo>
                  <a:pt x="0" y="1440"/>
                  <a:pt x="0" y="720"/>
                  <a:pt x="0" y="0"/>
                </a:cubicBezTo>
                <a:cubicBezTo>
                  <a:pt x="984" y="0"/>
                  <a:pt x="1969" y="0"/>
                  <a:pt x="2953" y="0"/>
                </a:cubicBezTo>
                <a:cubicBezTo>
                  <a:pt x="2952" y="3"/>
                  <a:pt x="2952" y="6"/>
                  <a:pt x="2951" y="9"/>
                </a:cubicBezTo>
                <a:cubicBezTo>
                  <a:pt x="2938" y="41"/>
                  <a:pt x="2927" y="73"/>
                  <a:pt x="2912" y="104"/>
                </a:cubicBezTo>
                <a:cubicBezTo>
                  <a:pt x="2859" y="208"/>
                  <a:pt x="2782" y="290"/>
                  <a:pt x="2689" y="359"/>
                </a:cubicBezTo>
                <a:cubicBezTo>
                  <a:pt x="2607" y="421"/>
                  <a:pt x="2516" y="468"/>
                  <a:pt x="2421" y="509"/>
                </a:cubicBezTo>
                <a:cubicBezTo>
                  <a:pt x="2272" y="572"/>
                  <a:pt x="2123" y="636"/>
                  <a:pt x="1974" y="701"/>
                </a:cubicBezTo>
                <a:cubicBezTo>
                  <a:pt x="1857" y="753"/>
                  <a:pt x="1742" y="809"/>
                  <a:pt x="1632" y="876"/>
                </a:cubicBezTo>
                <a:cubicBezTo>
                  <a:pt x="1551" y="924"/>
                  <a:pt x="1475" y="978"/>
                  <a:pt x="1411" y="1047"/>
                </a:cubicBezTo>
                <a:cubicBezTo>
                  <a:pt x="1364" y="1097"/>
                  <a:pt x="1327" y="1153"/>
                  <a:pt x="1306" y="1219"/>
                </a:cubicBezTo>
                <a:cubicBezTo>
                  <a:pt x="1280" y="1299"/>
                  <a:pt x="1283" y="1379"/>
                  <a:pt x="1303" y="1459"/>
                </a:cubicBezTo>
                <a:cubicBezTo>
                  <a:pt x="1323" y="1538"/>
                  <a:pt x="1357" y="1612"/>
                  <a:pt x="1396" y="1682"/>
                </a:cubicBezTo>
                <a:cubicBezTo>
                  <a:pt x="1399" y="1687"/>
                  <a:pt x="1401" y="1691"/>
                  <a:pt x="1403" y="1695"/>
                </a:cubicBezTo>
                <a:cubicBezTo>
                  <a:pt x="1401" y="1697"/>
                  <a:pt x="1399" y="1698"/>
                  <a:pt x="1398" y="1700"/>
                </a:cubicBezTo>
                <a:cubicBezTo>
                  <a:pt x="1232" y="1845"/>
                  <a:pt x="1061" y="1983"/>
                  <a:pt x="882" y="2110"/>
                </a:cubicBezTo>
                <a:cubicBezTo>
                  <a:pt x="858" y="2127"/>
                  <a:pt x="834" y="2143"/>
                  <a:pt x="810" y="216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a:t>Click to insert section title</a:t>
            </a:r>
            <a:endParaRPr lang="pt-PT"/>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11792892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Section Opener2">
    <p:bg>
      <p:bgPr>
        <a:solidFill>
          <a:schemeClr val="bg2"/>
        </a:solidFill>
        <a:effectLst/>
      </p:bgPr>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578" name="think-cell Slide" r:id="rId4" imgW="270" imgH="270" progId="TCLayout.ActiveDocument.1">
                  <p:embed/>
                </p:oleObj>
              </mc:Choice>
              <mc:Fallback>
                <p:oleObj name="think-cell Slide" r:id="rId4" imgW="270" imgH="270" progId="TCLayout.ActiveDocument.1">
                  <p:embed/>
                  <p:pic>
                    <p:nvPicPr>
                      <p:cNvPr id="9" name="Object 8"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5"/>
          <p:cNvSpPr>
            <a:spLocks/>
          </p:cNvSpPr>
          <p:nvPr userDrawn="1"/>
        </p:nvSpPr>
        <p:spPr bwMode="auto">
          <a:xfrm>
            <a:off x="4922327" y="838199"/>
            <a:ext cx="7287274" cy="6019801"/>
          </a:xfrm>
          <a:custGeom>
            <a:avLst/>
            <a:gdLst>
              <a:gd name="T0" fmla="*/ 0 w 2297"/>
              <a:gd name="T1" fmla="*/ 973 h 1897"/>
              <a:gd name="T2" fmla="*/ 0 w 2297"/>
              <a:gd name="T3" fmla="*/ 950 h 1897"/>
              <a:gd name="T4" fmla="*/ 55 w 2297"/>
              <a:gd name="T5" fmla="*/ 928 h 1897"/>
              <a:gd name="T6" fmla="*/ 275 w 2297"/>
              <a:gd name="T7" fmla="*/ 795 h 1897"/>
              <a:gd name="T8" fmla="*/ 597 w 2297"/>
              <a:gd name="T9" fmla="*/ 546 h 1897"/>
              <a:gd name="T10" fmla="*/ 998 w 2297"/>
              <a:gd name="T11" fmla="*/ 250 h 1897"/>
              <a:gd name="T12" fmla="*/ 1311 w 2297"/>
              <a:gd name="T13" fmla="*/ 85 h 1897"/>
              <a:gd name="T14" fmla="*/ 1607 w 2297"/>
              <a:gd name="T15" fmla="*/ 6 h 1897"/>
              <a:gd name="T16" fmla="*/ 1667 w 2297"/>
              <a:gd name="T17" fmla="*/ 0 h 1897"/>
              <a:gd name="T18" fmla="*/ 1772 w 2297"/>
              <a:gd name="T19" fmla="*/ 0 h 1897"/>
              <a:gd name="T20" fmla="*/ 1851 w 2297"/>
              <a:gd name="T21" fmla="*/ 9 h 1897"/>
              <a:gd name="T22" fmla="*/ 2297 w 2297"/>
              <a:gd name="T23" fmla="*/ 211 h 1897"/>
              <a:gd name="T24" fmla="*/ 2297 w 2297"/>
              <a:gd name="T25" fmla="*/ 1394 h 1897"/>
              <a:gd name="T26" fmla="*/ 2105 w 2297"/>
              <a:gd name="T27" fmla="*/ 1520 h 1897"/>
              <a:gd name="T28" fmla="*/ 1803 w 2297"/>
              <a:gd name="T29" fmla="*/ 1632 h 1897"/>
              <a:gd name="T30" fmla="*/ 1424 w 2297"/>
              <a:gd name="T31" fmla="*/ 1719 h 1897"/>
              <a:gd name="T32" fmla="*/ 1119 w 2297"/>
              <a:gd name="T33" fmla="*/ 1799 h 1897"/>
              <a:gd name="T34" fmla="*/ 939 w 2297"/>
              <a:gd name="T35" fmla="*/ 1886 h 1897"/>
              <a:gd name="T36" fmla="*/ 910 w 2297"/>
              <a:gd name="T37" fmla="*/ 1897 h 1897"/>
              <a:gd name="T38" fmla="*/ 228 w 2297"/>
              <a:gd name="T39" fmla="*/ 1897 h 1897"/>
              <a:gd name="T40" fmla="*/ 206 w 2297"/>
              <a:gd name="T41" fmla="*/ 1883 h 1897"/>
              <a:gd name="T42" fmla="*/ 84 w 2297"/>
              <a:gd name="T43" fmla="*/ 1533 h 1897"/>
              <a:gd name="T44" fmla="*/ 3 w 2297"/>
              <a:gd name="T45" fmla="*/ 1016 h 1897"/>
              <a:gd name="T46" fmla="*/ 0 w 2297"/>
              <a:gd name="T47" fmla="*/ 973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97" h="1897">
                <a:moveTo>
                  <a:pt x="0" y="973"/>
                </a:moveTo>
                <a:cubicBezTo>
                  <a:pt x="0" y="965"/>
                  <a:pt x="0" y="958"/>
                  <a:pt x="0" y="950"/>
                </a:cubicBezTo>
                <a:cubicBezTo>
                  <a:pt x="19" y="945"/>
                  <a:pt x="37" y="936"/>
                  <a:pt x="55" y="928"/>
                </a:cubicBezTo>
                <a:cubicBezTo>
                  <a:pt x="133" y="892"/>
                  <a:pt x="205" y="845"/>
                  <a:pt x="275" y="795"/>
                </a:cubicBezTo>
                <a:cubicBezTo>
                  <a:pt x="386" y="717"/>
                  <a:pt x="490" y="630"/>
                  <a:pt x="597" y="546"/>
                </a:cubicBezTo>
                <a:cubicBezTo>
                  <a:pt x="727" y="443"/>
                  <a:pt x="858" y="341"/>
                  <a:pt x="998" y="250"/>
                </a:cubicBezTo>
                <a:cubicBezTo>
                  <a:pt x="1098" y="187"/>
                  <a:pt x="1201" y="129"/>
                  <a:pt x="1311" y="85"/>
                </a:cubicBezTo>
                <a:cubicBezTo>
                  <a:pt x="1406" y="46"/>
                  <a:pt x="1504" y="18"/>
                  <a:pt x="1607" y="6"/>
                </a:cubicBezTo>
                <a:cubicBezTo>
                  <a:pt x="1627" y="4"/>
                  <a:pt x="1647" y="2"/>
                  <a:pt x="1667" y="0"/>
                </a:cubicBezTo>
                <a:cubicBezTo>
                  <a:pt x="1702" y="0"/>
                  <a:pt x="1737" y="0"/>
                  <a:pt x="1772" y="0"/>
                </a:cubicBezTo>
                <a:cubicBezTo>
                  <a:pt x="1799" y="3"/>
                  <a:pt x="1825" y="5"/>
                  <a:pt x="1851" y="9"/>
                </a:cubicBezTo>
                <a:cubicBezTo>
                  <a:pt x="2018" y="35"/>
                  <a:pt x="2168" y="99"/>
                  <a:pt x="2297" y="211"/>
                </a:cubicBezTo>
                <a:cubicBezTo>
                  <a:pt x="2297" y="605"/>
                  <a:pt x="2297" y="999"/>
                  <a:pt x="2297" y="1394"/>
                </a:cubicBezTo>
                <a:cubicBezTo>
                  <a:pt x="2238" y="1444"/>
                  <a:pt x="2173" y="1485"/>
                  <a:pt x="2105" y="1520"/>
                </a:cubicBezTo>
                <a:cubicBezTo>
                  <a:pt x="2008" y="1569"/>
                  <a:pt x="1907" y="1604"/>
                  <a:pt x="1803" y="1632"/>
                </a:cubicBezTo>
                <a:cubicBezTo>
                  <a:pt x="1678" y="1667"/>
                  <a:pt x="1551" y="1691"/>
                  <a:pt x="1424" y="1719"/>
                </a:cubicBezTo>
                <a:cubicBezTo>
                  <a:pt x="1321" y="1741"/>
                  <a:pt x="1218" y="1764"/>
                  <a:pt x="1119" y="1799"/>
                </a:cubicBezTo>
                <a:cubicBezTo>
                  <a:pt x="1056" y="1821"/>
                  <a:pt x="995" y="1849"/>
                  <a:pt x="939" y="1886"/>
                </a:cubicBezTo>
                <a:cubicBezTo>
                  <a:pt x="930" y="1892"/>
                  <a:pt x="922" y="1897"/>
                  <a:pt x="910" y="1897"/>
                </a:cubicBezTo>
                <a:cubicBezTo>
                  <a:pt x="683" y="1897"/>
                  <a:pt x="455" y="1897"/>
                  <a:pt x="228" y="1897"/>
                </a:cubicBezTo>
                <a:cubicBezTo>
                  <a:pt x="216" y="1897"/>
                  <a:pt x="211" y="1893"/>
                  <a:pt x="206" y="1883"/>
                </a:cubicBezTo>
                <a:cubicBezTo>
                  <a:pt x="155" y="1770"/>
                  <a:pt x="115" y="1653"/>
                  <a:pt x="84" y="1533"/>
                </a:cubicBezTo>
                <a:cubicBezTo>
                  <a:pt x="40" y="1363"/>
                  <a:pt x="15" y="1191"/>
                  <a:pt x="3" y="1016"/>
                </a:cubicBezTo>
                <a:cubicBezTo>
                  <a:pt x="2" y="1002"/>
                  <a:pt x="3" y="987"/>
                  <a:pt x="0" y="97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a:t>Click to add section title</a:t>
            </a:r>
          </a:p>
        </p:txBody>
      </p:sp>
    </p:spTree>
    <p:extLst>
      <p:ext uri="{BB962C8B-B14F-4D97-AF65-F5344CB8AC3E}">
        <p14:creationId xmlns:p14="http://schemas.microsoft.com/office/powerpoint/2010/main" val="20714241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Section Opener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60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Freeform 5"/>
          <p:cNvSpPr>
            <a:spLocks/>
          </p:cNvSpPr>
          <p:nvPr userDrawn="1"/>
        </p:nvSpPr>
        <p:spPr bwMode="auto">
          <a:xfrm>
            <a:off x="4922327" y="838199"/>
            <a:ext cx="7287274" cy="6019801"/>
          </a:xfrm>
          <a:custGeom>
            <a:avLst/>
            <a:gdLst>
              <a:gd name="T0" fmla="*/ 0 w 2297"/>
              <a:gd name="T1" fmla="*/ 973 h 1897"/>
              <a:gd name="T2" fmla="*/ 0 w 2297"/>
              <a:gd name="T3" fmla="*/ 950 h 1897"/>
              <a:gd name="T4" fmla="*/ 55 w 2297"/>
              <a:gd name="T5" fmla="*/ 928 h 1897"/>
              <a:gd name="T6" fmla="*/ 275 w 2297"/>
              <a:gd name="T7" fmla="*/ 795 h 1897"/>
              <a:gd name="T8" fmla="*/ 597 w 2297"/>
              <a:gd name="T9" fmla="*/ 546 h 1897"/>
              <a:gd name="T10" fmla="*/ 998 w 2297"/>
              <a:gd name="T11" fmla="*/ 250 h 1897"/>
              <a:gd name="T12" fmla="*/ 1311 w 2297"/>
              <a:gd name="T13" fmla="*/ 85 h 1897"/>
              <a:gd name="T14" fmla="*/ 1607 w 2297"/>
              <a:gd name="T15" fmla="*/ 6 h 1897"/>
              <a:gd name="T16" fmla="*/ 1667 w 2297"/>
              <a:gd name="T17" fmla="*/ 0 h 1897"/>
              <a:gd name="T18" fmla="*/ 1772 w 2297"/>
              <a:gd name="T19" fmla="*/ 0 h 1897"/>
              <a:gd name="T20" fmla="*/ 1851 w 2297"/>
              <a:gd name="T21" fmla="*/ 9 h 1897"/>
              <a:gd name="T22" fmla="*/ 2297 w 2297"/>
              <a:gd name="T23" fmla="*/ 211 h 1897"/>
              <a:gd name="T24" fmla="*/ 2297 w 2297"/>
              <a:gd name="T25" fmla="*/ 1394 h 1897"/>
              <a:gd name="T26" fmla="*/ 2105 w 2297"/>
              <a:gd name="T27" fmla="*/ 1520 h 1897"/>
              <a:gd name="T28" fmla="*/ 1803 w 2297"/>
              <a:gd name="T29" fmla="*/ 1632 h 1897"/>
              <a:gd name="T30" fmla="*/ 1424 w 2297"/>
              <a:gd name="T31" fmla="*/ 1719 h 1897"/>
              <a:gd name="T32" fmla="*/ 1119 w 2297"/>
              <a:gd name="T33" fmla="*/ 1799 h 1897"/>
              <a:gd name="T34" fmla="*/ 939 w 2297"/>
              <a:gd name="T35" fmla="*/ 1886 h 1897"/>
              <a:gd name="T36" fmla="*/ 910 w 2297"/>
              <a:gd name="T37" fmla="*/ 1897 h 1897"/>
              <a:gd name="T38" fmla="*/ 228 w 2297"/>
              <a:gd name="T39" fmla="*/ 1897 h 1897"/>
              <a:gd name="T40" fmla="*/ 206 w 2297"/>
              <a:gd name="T41" fmla="*/ 1883 h 1897"/>
              <a:gd name="T42" fmla="*/ 84 w 2297"/>
              <a:gd name="T43" fmla="*/ 1533 h 1897"/>
              <a:gd name="T44" fmla="*/ 3 w 2297"/>
              <a:gd name="T45" fmla="*/ 1016 h 1897"/>
              <a:gd name="T46" fmla="*/ 0 w 2297"/>
              <a:gd name="T47" fmla="*/ 973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97" h="1897">
                <a:moveTo>
                  <a:pt x="0" y="973"/>
                </a:moveTo>
                <a:cubicBezTo>
                  <a:pt x="0" y="965"/>
                  <a:pt x="0" y="958"/>
                  <a:pt x="0" y="950"/>
                </a:cubicBezTo>
                <a:cubicBezTo>
                  <a:pt x="19" y="945"/>
                  <a:pt x="37" y="936"/>
                  <a:pt x="55" y="928"/>
                </a:cubicBezTo>
                <a:cubicBezTo>
                  <a:pt x="133" y="892"/>
                  <a:pt x="205" y="845"/>
                  <a:pt x="275" y="795"/>
                </a:cubicBezTo>
                <a:cubicBezTo>
                  <a:pt x="386" y="717"/>
                  <a:pt x="490" y="630"/>
                  <a:pt x="597" y="546"/>
                </a:cubicBezTo>
                <a:cubicBezTo>
                  <a:pt x="727" y="443"/>
                  <a:pt x="858" y="341"/>
                  <a:pt x="998" y="250"/>
                </a:cubicBezTo>
                <a:cubicBezTo>
                  <a:pt x="1098" y="187"/>
                  <a:pt x="1201" y="129"/>
                  <a:pt x="1311" y="85"/>
                </a:cubicBezTo>
                <a:cubicBezTo>
                  <a:pt x="1406" y="46"/>
                  <a:pt x="1504" y="18"/>
                  <a:pt x="1607" y="6"/>
                </a:cubicBezTo>
                <a:cubicBezTo>
                  <a:pt x="1627" y="4"/>
                  <a:pt x="1647" y="2"/>
                  <a:pt x="1667" y="0"/>
                </a:cubicBezTo>
                <a:cubicBezTo>
                  <a:pt x="1702" y="0"/>
                  <a:pt x="1737" y="0"/>
                  <a:pt x="1772" y="0"/>
                </a:cubicBezTo>
                <a:cubicBezTo>
                  <a:pt x="1799" y="3"/>
                  <a:pt x="1825" y="5"/>
                  <a:pt x="1851" y="9"/>
                </a:cubicBezTo>
                <a:cubicBezTo>
                  <a:pt x="2018" y="35"/>
                  <a:pt x="2168" y="99"/>
                  <a:pt x="2297" y="211"/>
                </a:cubicBezTo>
                <a:cubicBezTo>
                  <a:pt x="2297" y="605"/>
                  <a:pt x="2297" y="999"/>
                  <a:pt x="2297" y="1394"/>
                </a:cubicBezTo>
                <a:cubicBezTo>
                  <a:pt x="2238" y="1444"/>
                  <a:pt x="2173" y="1485"/>
                  <a:pt x="2105" y="1520"/>
                </a:cubicBezTo>
                <a:cubicBezTo>
                  <a:pt x="2008" y="1569"/>
                  <a:pt x="1907" y="1604"/>
                  <a:pt x="1803" y="1632"/>
                </a:cubicBezTo>
                <a:cubicBezTo>
                  <a:pt x="1678" y="1667"/>
                  <a:pt x="1551" y="1691"/>
                  <a:pt x="1424" y="1719"/>
                </a:cubicBezTo>
                <a:cubicBezTo>
                  <a:pt x="1321" y="1741"/>
                  <a:pt x="1218" y="1764"/>
                  <a:pt x="1119" y="1799"/>
                </a:cubicBezTo>
                <a:cubicBezTo>
                  <a:pt x="1056" y="1821"/>
                  <a:pt x="995" y="1849"/>
                  <a:pt x="939" y="1886"/>
                </a:cubicBezTo>
                <a:cubicBezTo>
                  <a:pt x="930" y="1892"/>
                  <a:pt x="922" y="1897"/>
                  <a:pt x="910" y="1897"/>
                </a:cubicBezTo>
                <a:cubicBezTo>
                  <a:pt x="683" y="1897"/>
                  <a:pt x="455" y="1897"/>
                  <a:pt x="228" y="1897"/>
                </a:cubicBezTo>
                <a:cubicBezTo>
                  <a:pt x="216" y="1897"/>
                  <a:pt x="211" y="1893"/>
                  <a:pt x="206" y="1883"/>
                </a:cubicBezTo>
                <a:cubicBezTo>
                  <a:pt x="155" y="1770"/>
                  <a:pt x="115" y="1653"/>
                  <a:pt x="84" y="1533"/>
                </a:cubicBezTo>
                <a:cubicBezTo>
                  <a:pt x="40" y="1363"/>
                  <a:pt x="15" y="1191"/>
                  <a:pt x="3" y="1016"/>
                </a:cubicBezTo>
                <a:cubicBezTo>
                  <a:pt x="2" y="1002"/>
                  <a:pt x="3" y="987"/>
                  <a:pt x="0" y="97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a:t>Click to add section title</a:t>
            </a:r>
          </a:p>
        </p:txBody>
      </p:sp>
    </p:spTree>
    <p:extLst>
      <p:ext uri="{BB962C8B-B14F-4D97-AF65-F5344CB8AC3E}">
        <p14:creationId xmlns:p14="http://schemas.microsoft.com/office/powerpoint/2010/main" val="227749538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p:cNvSpPr>
          <p:nvPr userDrawn="1"/>
        </p:nvSpPr>
        <p:spPr bwMode="auto">
          <a:xfrm>
            <a:off x="-312712" y="0"/>
            <a:ext cx="8002302" cy="6857954"/>
          </a:xfrm>
          <a:custGeom>
            <a:avLst/>
            <a:gdLst>
              <a:gd name="connsiteX0" fmla="*/ 0 w 8002302"/>
              <a:gd name="connsiteY0" fmla="*/ 0 h 6857954"/>
              <a:gd name="connsiteX1" fmla="*/ 7775633 w 8002302"/>
              <a:gd name="connsiteY1" fmla="*/ 0 h 6857954"/>
              <a:gd name="connsiteX2" fmla="*/ 6625074 w 8002302"/>
              <a:gd name="connsiteY2" fmla="*/ 2643891 h 6857954"/>
              <a:gd name="connsiteX3" fmla="*/ 4083144 w 8002302"/>
              <a:gd name="connsiteY3" fmla="*/ 5598199 h 6857954"/>
              <a:gd name="connsiteX4" fmla="*/ 2647158 w 8002302"/>
              <a:gd name="connsiteY4" fmla="*/ 6727350 h 6857954"/>
              <a:gd name="connsiteX5" fmla="*/ 2451916 w 8002302"/>
              <a:gd name="connsiteY5" fmla="*/ 6857954 h 6857954"/>
              <a:gd name="connsiteX6" fmla="*/ 0 w 8002302"/>
              <a:gd name="connsiteY6" fmla="*/ 6857954 h 6857954"/>
              <a:gd name="connsiteX7" fmla="*/ 0 w 8002302"/>
              <a:gd name="connsiteY7" fmla="*/ 6714824 h 6857954"/>
              <a:gd name="connsiteX8" fmla="*/ 0 w 8002302"/>
              <a:gd name="connsiteY8" fmla="*/ 0 h 685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02302" h="6857954">
                <a:moveTo>
                  <a:pt x="0" y="0"/>
                </a:moveTo>
                <a:lnTo>
                  <a:pt x="7775633" y="0"/>
                </a:lnTo>
                <a:cubicBezTo>
                  <a:pt x="7775633" y="0"/>
                  <a:pt x="8760296" y="1744754"/>
                  <a:pt x="6625074" y="2643891"/>
                </a:cubicBezTo>
                <a:cubicBezTo>
                  <a:pt x="4495204" y="3548381"/>
                  <a:pt x="3178751" y="4040765"/>
                  <a:pt x="4083144" y="5598199"/>
                </a:cubicBezTo>
                <a:cubicBezTo>
                  <a:pt x="3548335" y="6067838"/>
                  <a:pt x="3070531" y="6437189"/>
                  <a:pt x="2647158" y="6727350"/>
                </a:cubicBezTo>
                <a:lnTo>
                  <a:pt x="2451916" y="6857954"/>
                </a:lnTo>
                <a:lnTo>
                  <a:pt x="0" y="6857954"/>
                </a:lnTo>
                <a:lnTo>
                  <a:pt x="0" y="6714824"/>
                </a:lnTo>
                <a:cubicBezTo>
                  <a:pt x="0" y="0"/>
                  <a:pt x="0" y="0"/>
                  <a:pt x="0"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943872" y="-1634"/>
            <a:ext cx="7248128" cy="6859588"/>
          </a:xfrm>
          <a:prstGeom prst="rect">
            <a:avLst/>
          </a:prstGeom>
          <a:noFill/>
        </p:spPr>
        <p:txBody>
          <a:bodyPr anchor="ctr"/>
          <a:lstStyle>
            <a:lvl1pPr marL="0" indent="0" algn="ctr">
              <a:buNone/>
              <a:defRPr/>
            </a:lvl1pPr>
          </a:lstStyle>
          <a:p>
            <a:r>
              <a:rPr lang="pl-PL"/>
              <a:t>Kliknij ikonę, aby dodać obraz</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a:t>Click to insert section title</a:t>
            </a:r>
            <a:endParaRPr lang="pt-PT"/>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2059247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a:off x="0" y="2698314"/>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7752184" y="948199"/>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3562350" y="948199"/>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407990" y="5580773"/>
            <a:ext cx="3023716" cy="331986"/>
          </a:xfrm>
          <a:prstGeom prst="rect">
            <a:avLst/>
          </a:prstGeom>
          <a:noFill/>
        </p:spPr>
        <p:txBody>
          <a:bodyPr anchor="ctr">
            <a:noAutofit/>
          </a:bodyPr>
          <a:lstStyle>
            <a:lvl1pPr algn="l">
              <a:defRPr sz="1400" b="1">
                <a:solidFill>
                  <a:schemeClr val="bg1"/>
                </a:solidFill>
              </a:defRPr>
            </a:lvl1pPr>
            <a:lvl2pPr>
              <a:defRPr sz="1400"/>
            </a:lvl2pPr>
            <a:lvl3pPr>
              <a:defRPr sz="1200"/>
            </a:lvl3pPr>
            <a:lvl4pPr>
              <a:defRPr sz="1100"/>
            </a:lvl4pPr>
            <a:lvl5pPr>
              <a:defRPr sz="1100"/>
            </a:lvl5pPr>
          </a:lstStyle>
          <a:p>
            <a:pPr lvl="0"/>
            <a:r>
              <a:rPr lang="en-US"/>
              <a:t>Insert language/s</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407989" y="3601839"/>
            <a:ext cx="3023716"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407987" y="4038053"/>
            <a:ext cx="3023718"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407989" y="5913336"/>
            <a:ext cx="3023716"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3562350" y="3770848"/>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a:t>Click to insert title</a:t>
            </a:r>
          </a:p>
        </p:txBody>
      </p:sp>
      <p:sp>
        <p:nvSpPr>
          <p:cNvPr id="14" name="Text Placeholder 4">
            <a:extLst>
              <a:ext uri="{FF2B5EF4-FFF2-40B4-BE49-F238E27FC236}">
                <a16:creationId xmlns:a16="http://schemas.microsoft.com/office/drawing/2014/main" id="{7E551D69-F21D-4601-B4BD-97ECB52F39D6}"/>
              </a:ext>
            </a:extLst>
          </p:cNvPr>
          <p:cNvSpPr>
            <a:spLocks noGrp="1"/>
          </p:cNvSpPr>
          <p:nvPr>
            <p:ph type="body" sz="quarter" idx="23" hasCustomPrompt="1"/>
          </p:nvPr>
        </p:nvSpPr>
        <p:spPr>
          <a:xfrm>
            <a:off x="407987" y="4660835"/>
            <a:ext cx="3023718" cy="331986"/>
          </a:xfrm>
          <a:prstGeom prst="rect">
            <a:avLst/>
          </a:prstGeom>
          <a:noFill/>
        </p:spPr>
        <p:txBody>
          <a:bodyPr anchor="ctr">
            <a:noAutofit/>
          </a:bodyPr>
          <a:lstStyle>
            <a:lvl1pPr algn="l">
              <a:defRPr sz="1400" b="1">
                <a:solidFill>
                  <a:schemeClr val="bg1"/>
                </a:solidFill>
              </a:defRPr>
            </a:lvl1pPr>
            <a:lvl2pPr>
              <a:defRPr sz="1400"/>
            </a:lvl2pPr>
            <a:lvl3pPr>
              <a:defRPr sz="1200"/>
            </a:lvl3pPr>
            <a:lvl4pPr>
              <a:defRPr sz="1100"/>
            </a:lvl4pPr>
            <a:lvl5pPr>
              <a:defRPr sz="1100"/>
            </a:lvl5pPr>
          </a:lstStyle>
          <a:p>
            <a:pPr lvl="0"/>
            <a:r>
              <a:rPr lang="en-US"/>
              <a:t>Insert key competence </a:t>
            </a:r>
          </a:p>
        </p:txBody>
      </p:sp>
      <p:sp>
        <p:nvSpPr>
          <p:cNvPr id="15" name="Text Placeholder 7">
            <a:extLst>
              <a:ext uri="{FF2B5EF4-FFF2-40B4-BE49-F238E27FC236}">
                <a16:creationId xmlns:a16="http://schemas.microsoft.com/office/drawing/2014/main" id="{53745724-67BB-4475-9660-FEEE12268615}"/>
              </a:ext>
            </a:extLst>
          </p:cNvPr>
          <p:cNvSpPr>
            <a:spLocks noGrp="1"/>
          </p:cNvSpPr>
          <p:nvPr>
            <p:ph type="body" sz="quarter" idx="24" hasCustomPrompt="1"/>
          </p:nvPr>
        </p:nvSpPr>
        <p:spPr>
          <a:xfrm>
            <a:off x="409040" y="5012085"/>
            <a:ext cx="3022665"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8" name="Oval 20">
            <a:extLst>
              <a:ext uri="{FF2B5EF4-FFF2-40B4-BE49-F238E27FC236}">
                <a16:creationId xmlns:a16="http://schemas.microsoft.com/office/drawing/2014/main" id="{1EFB3510-D39A-47CF-8191-109DDF9E53D5}"/>
              </a:ext>
            </a:extLst>
          </p:cNvPr>
          <p:cNvSpPr/>
          <p:nvPr userDrawn="1"/>
        </p:nvSpPr>
        <p:spPr>
          <a:xfrm>
            <a:off x="407988" y="1124680"/>
            <a:ext cx="2375552" cy="230432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Picture Placeholder 2"/>
          <p:cNvSpPr>
            <a:spLocks noGrp="1"/>
          </p:cNvSpPr>
          <p:nvPr>
            <p:ph type="pic" sz="quarter" idx="29"/>
          </p:nvPr>
        </p:nvSpPr>
        <p:spPr>
          <a:xfrm>
            <a:off x="407369" y="1124745"/>
            <a:ext cx="2205202" cy="2242569"/>
          </a:xfrm>
          <a:prstGeom prst="ellipse">
            <a:avLst/>
          </a:prstGeom>
        </p:spPr>
        <p:txBody>
          <a:bodyPr/>
          <a:lstStyle/>
          <a:p>
            <a:r>
              <a:rPr lang="pl-PL"/>
              <a:t>Kliknij ikonę, aby dodać obraz</a:t>
            </a:r>
            <a:endParaRPr lang="en-GB"/>
          </a:p>
        </p:txBody>
      </p:sp>
      <p:sp>
        <p:nvSpPr>
          <p:cNvPr id="25" name="Text Placeholder 2"/>
          <p:cNvSpPr>
            <a:spLocks noGrp="1"/>
          </p:cNvSpPr>
          <p:nvPr>
            <p:ph type="body" sz="quarter" idx="31"/>
          </p:nvPr>
        </p:nvSpPr>
        <p:spPr>
          <a:xfrm>
            <a:off x="3562350" y="4183211"/>
            <a:ext cx="3960813" cy="2270125"/>
          </a:xfrm>
        </p:spPr>
        <p:txBody>
          <a:bodyPr/>
          <a:lstStyle>
            <a:lvl1pPr>
              <a:defRPr sz="1200"/>
            </a:lvl1pPr>
            <a:lvl2pPr>
              <a:defRPr sz="1200"/>
            </a:lvl2pPr>
            <a:lvl3pPr>
              <a:defRPr sz="1200"/>
            </a:lvl3pPr>
            <a:lvl4pPr>
              <a:defRPr sz="1200"/>
            </a:lvl4pPr>
            <a:lvl5pPr>
              <a:defRPr sz="12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28" name="Text Placeholder 2"/>
          <p:cNvSpPr>
            <a:spLocks noGrp="1"/>
          </p:cNvSpPr>
          <p:nvPr>
            <p:ph type="body" sz="quarter" idx="32"/>
          </p:nvPr>
        </p:nvSpPr>
        <p:spPr>
          <a:xfrm>
            <a:off x="7752184" y="1412875"/>
            <a:ext cx="3960813" cy="5040313"/>
          </a:xfrm>
        </p:spPr>
        <p:txBody>
          <a:bodyPr/>
          <a:lstStyle>
            <a:lvl1pPr>
              <a:defRPr sz="1100"/>
            </a:lvl1pPr>
            <a:lvl2pPr>
              <a:defRPr sz="1100"/>
            </a:lvl2pPr>
            <a:lvl3pPr>
              <a:defRPr sz="1100"/>
            </a:lvl3pPr>
            <a:lvl4pPr>
              <a:defRPr sz="1100"/>
            </a:lvl4pPr>
            <a:lvl5pPr>
              <a:defRPr sz="11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29" name="Footer Placeholder 14"/>
          <p:cNvSpPr>
            <a:spLocks noGrp="1"/>
          </p:cNvSpPr>
          <p:nvPr>
            <p:ph type="ftr" sz="quarter" idx="27"/>
          </p:nvPr>
        </p:nvSpPr>
        <p:spPr>
          <a:xfrm>
            <a:off x="9324107" y="6555758"/>
            <a:ext cx="2223686" cy="219456"/>
          </a:xfrm>
        </p:spPr>
        <p:txBody>
          <a:bodyPr/>
          <a:lstStyle/>
          <a:p>
            <a:r>
              <a:rPr lang="en-US"/>
              <a:t>© 2019 Capgemini. All rights reserved.</a:t>
            </a:r>
          </a:p>
        </p:txBody>
      </p:sp>
      <p:sp>
        <p:nvSpPr>
          <p:cNvPr id="30" name="Slide Number Placeholder 15"/>
          <p:cNvSpPr>
            <a:spLocks noGrp="1"/>
          </p:cNvSpPr>
          <p:nvPr>
            <p:ph type="sldNum" sz="quarter" idx="28"/>
          </p:nvPr>
        </p:nvSpPr>
        <p:spPr>
          <a:xfrm>
            <a:off x="11784013" y="6555758"/>
            <a:ext cx="123754" cy="215444"/>
          </a:xfrm>
        </p:spPr>
        <p:txBody>
          <a:bodyPr/>
          <a:lstStyle/>
          <a:p>
            <a:fld id="{DD205EFF-948D-4AF6-B54C-65639188FB5F}" type="slidenum">
              <a:rPr lang="en-US" smtClean="0"/>
              <a:pPr/>
              <a:t>‹#›</a:t>
            </a:fld>
            <a:endParaRPr lang="en-US"/>
          </a:p>
        </p:txBody>
      </p:sp>
      <p:sp>
        <p:nvSpPr>
          <p:cNvPr id="7" name="Table Placeholder 6"/>
          <p:cNvSpPr>
            <a:spLocks noGrp="1"/>
          </p:cNvSpPr>
          <p:nvPr>
            <p:ph type="tbl" sz="quarter" idx="33"/>
          </p:nvPr>
        </p:nvSpPr>
        <p:spPr>
          <a:xfrm>
            <a:off x="3562350" y="1412875"/>
            <a:ext cx="3960000" cy="2303463"/>
          </a:xfrm>
        </p:spPr>
        <p:txBody>
          <a:bodyPr/>
          <a:lstStyle>
            <a:lvl1pPr>
              <a:defRPr sz="1100"/>
            </a:lvl1pPr>
          </a:lstStyle>
          <a:p>
            <a:r>
              <a:rPr lang="pl-PL"/>
              <a:t>Kliknij ikonę, aby dodać tabelę</a:t>
            </a:r>
            <a:endParaRPr lang="en-GB"/>
          </a:p>
        </p:txBody>
      </p:sp>
      <p:pic>
        <p:nvPicPr>
          <p:cNvPr id="20" name="Capgemini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5951" y="188640"/>
            <a:ext cx="2286198" cy="512108"/>
          </a:xfrm>
          <a:prstGeom prst="rect">
            <a:avLst/>
          </a:prstGeom>
        </p:spPr>
      </p:pic>
    </p:spTree>
    <p:extLst>
      <p:ext uri="{BB962C8B-B14F-4D97-AF65-F5344CB8AC3E}">
        <p14:creationId xmlns:p14="http://schemas.microsoft.com/office/powerpoint/2010/main" val="17285869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noChangeAspect="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r>
              <a:rPr lang="pl-PL"/>
              <a:t>Kliknij ikonę, aby dodać obraz</a:t>
            </a:r>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noChangeAspect="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r>
              <a:rPr lang="pl-PL"/>
              <a:t>Kliknij ikonę, aby dodać obraz</a:t>
            </a:r>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noChangeAspect="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r>
              <a:rPr lang="pl-PL"/>
              <a:t>Kliknij ikonę, aby dodać obraz</a:t>
            </a:r>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noChangeAspect="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r>
              <a:rPr lang="pl-PL"/>
              <a:t>Kliknij ikonę, aby dodać obraz</a:t>
            </a:r>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6" name="Footer Placeholder 5"/>
          <p:cNvSpPr>
            <a:spLocks noGrp="1"/>
          </p:cNvSpPr>
          <p:nvPr>
            <p:ph type="ftr" sz="quarter" idx="37"/>
          </p:nvPr>
        </p:nvSpPr>
        <p:spPr/>
        <p:txBody>
          <a:bodyPr/>
          <a:lstStyle/>
          <a:p>
            <a:r>
              <a:rPr lang="en-US"/>
              <a:t>© 2019 Capgemini. All rights reserved.</a:t>
            </a:r>
          </a:p>
        </p:txBody>
      </p:sp>
      <p:sp>
        <p:nvSpPr>
          <p:cNvPr id="7" name="Slide Number Placeholder 6"/>
          <p:cNvSpPr>
            <a:spLocks noGrp="1"/>
          </p:cNvSpPr>
          <p:nvPr>
            <p:ph type="sldNum" sz="quarter" idx="38"/>
          </p:nvPr>
        </p:nvSpPr>
        <p:spPr/>
        <p:txBody>
          <a:bodyPr/>
          <a:lstStyle/>
          <a:p>
            <a:fld id="{DD205EFF-948D-4AF6-B54C-65639188FB5F}" type="slidenum">
              <a:rPr lang="en-US" smtClean="0"/>
              <a:pPr/>
              <a:t>‹#›</a:t>
            </a:fld>
            <a:endParaRPr lang="en-US"/>
          </a:p>
        </p:txBody>
      </p:sp>
    </p:spTree>
    <p:extLst>
      <p:ext uri="{BB962C8B-B14F-4D97-AF65-F5344CB8AC3E}">
        <p14:creationId xmlns:p14="http://schemas.microsoft.com/office/powerpoint/2010/main" val="2845525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38EB8B05-1295-4FBE-8D2F-3BFEB534AE51}"/>
              </a:ext>
            </a:extLst>
          </p:cNvPr>
          <p:cNvSpPr>
            <a:spLocks noGrp="1"/>
          </p:cNvSpPr>
          <p:nvPr>
            <p:ph type="body" sz="quarter" idx="29"/>
          </p:nvPr>
        </p:nvSpPr>
        <p:spPr>
          <a:xfrm>
            <a:off x="6638114" y="662159"/>
            <a:ext cx="4883669" cy="412363"/>
          </a:xfrm>
          <a:prstGeom prst="rect">
            <a:avLst/>
          </a:prstGeom>
          <a:noFill/>
        </p:spPr>
        <p:txBody>
          <a:bodyPr anchor="ctr">
            <a:noAutofit/>
          </a:bodyPr>
          <a:lstStyle>
            <a:lvl1pPr algn="l">
              <a:lnSpc>
                <a:spcPts val="3000"/>
              </a:lnSpc>
              <a:defRPr sz="2000" b="0">
                <a:solidFill>
                  <a:srgbClr val="12ABDB"/>
                </a:solidFill>
              </a:defRPr>
            </a:lvl1pPr>
            <a:lvl2pPr>
              <a:defRPr sz="1400"/>
            </a:lvl2pPr>
            <a:lvl3pPr>
              <a:defRPr sz="1200"/>
            </a:lvl3pPr>
            <a:lvl4pPr>
              <a:defRPr sz="1100"/>
            </a:lvl4pPr>
            <a:lvl5pPr>
              <a:defRPr sz="1100"/>
            </a:lvl5pPr>
          </a:lstStyle>
          <a:p>
            <a:pPr lvl="0"/>
            <a:r>
              <a:rPr lang="pl-PL"/>
              <a:t>Edytuj style wzorca tekstu</a:t>
            </a:r>
          </a:p>
        </p:txBody>
      </p:sp>
      <p:sp>
        <p:nvSpPr>
          <p:cNvPr id="16" name="Text Placeholder 4">
            <a:extLst>
              <a:ext uri="{FF2B5EF4-FFF2-40B4-BE49-F238E27FC236}">
                <a16:creationId xmlns:a16="http://schemas.microsoft.com/office/drawing/2014/main" id="{89F369BB-997D-4351-8E94-506F593BC826}"/>
              </a:ext>
            </a:extLst>
          </p:cNvPr>
          <p:cNvSpPr>
            <a:spLocks noGrp="1"/>
          </p:cNvSpPr>
          <p:nvPr>
            <p:ph type="body" sz="quarter" idx="30"/>
          </p:nvPr>
        </p:nvSpPr>
        <p:spPr>
          <a:xfrm>
            <a:off x="6638114" y="4221110"/>
            <a:ext cx="4883669" cy="412363"/>
          </a:xfrm>
          <a:prstGeom prst="rect">
            <a:avLst/>
          </a:prstGeom>
          <a:noFill/>
        </p:spPr>
        <p:txBody>
          <a:bodyPr anchor="ctr">
            <a:noAutofit/>
          </a:bodyPr>
          <a:lstStyle>
            <a:lvl1pPr algn="l">
              <a:lnSpc>
                <a:spcPts val="3000"/>
              </a:lnSpc>
              <a:defRPr sz="2000" b="0">
                <a:solidFill>
                  <a:srgbClr val="12ABDB"/>
                </a:solidFill>
              </a:defRPr>
            </a:lvl1pPr>
            <a:lvl2pPr>
              <a:defRPr sz="1400"/>
            </a:lvl2pPr>
            <a:lvl3pPr>
              <a:defRPr sz="1200"/>
            </a:lvl3pPr>
            <a:lvl4pPr>
              <a:defRPr sz="1100"/>
            </a:lvl4pPr>
            <a:lvl5pPr>
              <a:defRPr sz="1100"/>
            </a:lvl5pPr>
          </a:lstStyle>
          <a:p>
            <a:pPr lvl="0"/>
            <a:r>
              <a:rPr lang="pl-PL"/>
              <a:t>Edytuj style wzorca tekstu</a:t>
            </a:r>
          </a:p>
        </p:txBody>
      </p:sp>
      <p:sp>
        <p:nvSpPr>
          <p:cNvPr id="17" name="Text Placeholder 7">
            <a:extLst>
              <a:ext uri="{FF2B5EF4-FFF2-40B4-BE49-F238E27FC236}">
                <a16:creationId xmlns:a16="http://schemas.microsoft.com/office/drawing/2014/main" id="{1DC896E0-16D3-438F-B293-ED80E1183A74}"/>
              </a:ext>
            </a:extLst>
          </p:cNvPr>
          <p:cNvSpPr>
            <a:spLocks noGrp="1"/>
          </p:cNvSpPr>
          <p:nvPr>
            <p:ph type="body" sz="quarter" idx="31"/>
          </p:nvPr>
        </p:nvSpPr>
        <p:spPr>
          <a:xfrm>
            <a:off x="6638113" y="4810699"/>
            <a:ext cx="4883670" cy="1717101"/>
          </a:xfrm>
          <a:prstGeom prst="rect">
            <a:avLst/>
          </a:prstGeom>
        </p:spPr>
        <p:txBody>
          <a:bodyPr>
            <a:noAutofit/>
          </a:bodyPr>
          <a:lstStyle>
            <a:lvl1pPr>
              <a:lnSpc>
                <a:spcPts val="1600"/>
              </a:lnSpc>
              <a:defRPr sz="1400"/>
            </a:lvl1pPr>
            <a:lvl2pPr marL="173038" indent="-168275">
              <a:lnSpc>
                <a:spcPts val="1400"/>
              </a:lnSpc>
              <a:defRPr sz="1200"/>
            </a:lvl2pPr>
            <a:lvl3pPr marL="347663" indent="-174625">
              <a:lnSpc>
                <a:spcPts val="1200"/>
              </a:lnSpc>
              <a:defRPr sz="1100"/>
            </a:lvl3pPr>
            <a:lvl4pPr marL="404813" indent="-115888">
              <a:lnSpc>
                <a:spcPts val="1100"/>
              </a:lnSpc>
              <a:defRPr sz="1000"/>
            </a:lvl4pPr>
            <a:lvl5pPr>
              <a:lnSpc>
                <a:spcPct val="100000"/>
              </a:lnSpc>
              <a:defRPr sz="1200"/>
            </a:lvl5pPr>
          </a:lstStyle>
          <a:p>
            <a:pPr lvl="0"/>
            <a:r>
              <a:rPr lang="pl-PL"/>
              <a:t>Edytuj style wzorca tekstu</a:t>
            </a:r>
          </a:p>
          <a:p>
            <a:pPr lvl="1"/>
            <a:r>
              <a:rPr lang="pl-PL"/>
              <a:t>Drugi poziom</a:t>
            </a:r>
          </a:p>
          <a:p>
            <a:pPr lvl="2"/>
            <a:r>
              <a:rPr lang="pl-PL"/>
              <a:t>Trzeci poziom</a:t>
            </a:r>
          </a:p>
          <a:p>
            <a:pPr lvl="3"/>
            <a:r>
              <a:rPr lang="pl-PL"/>
              <a:t>Czwarty poziom</a:t>
            </a:r>
          </a:p>
        </p:txBody>
      </p:sp>
      <p:sp>
        <p:nvSpPr>
          <p:cNvPr id="18" name="Text Placeholder 7">
            <a:extLst>
              <a:ext uri="{FF2B5EF4-FFF2-40B4-BE49-F238E27FC236}">
                <a16:creationId xmlns:a16="http://schemas.microsoft.com/office/drawing/2014/main" id="{766AF42E-C565-4CFD-A0C6-69ADC5ED724D}"/>
              </a:ext>
            </a:extLst>
          </p:cNvPr>
          <p:cNvSpPr>
            <a:spLocks noGrp="1"/>
          </p:cNvSpPr>
          <p:nvPr>
            <p:ph type="body" sz="quarter" idx="32"/>
          </p:nvPr>
        </p:nvSpPr>
        <p:spPr>
          <a:xfrm>
            <a:off x="6638113"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pl-PL"/>
              <a:t>Edytuj style wzorca tekstu</a:t>
            </a:r>
          </a:p>
        </p:txBody>
      </p:sp>
      <p:sp>
        <p:nvSpPr>
          <p:cNvPr id="19" name="Text Placeholder 7">
            <a:extLst>
              <a:ext uri="{FF2B5EF4-FFF2-40B4-BE49-F238E27FC236}">
                <a16:creationId xmlns:a16="http://schemas.microsoft.com/office/drawing/2014/main" id="{FEEE7B4B-7781-4178-8912-CB53DC7910B1}"/>
              </a:ext>
            </a:extLst>
          </p:cNvPr>
          <p:cNvSpPr>
            <a:spLocks noGrp="1"/>
          </p:cNvSpPr>
          <p:nvPr>
            <p:ph type="body" sz="quarter" idx="33"/>
          </p:nvPr>
        </p:nvSpPr>
        <p:spPr>
          <a:xfrm>
            <a:off x="9473096"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pl-PL"/>
              <a:t>Edytuj style wzorca tekstu</a:t>
            </a:r>
          </a:p>
        </p:txBody>
      </p:sp>
      <p:sp>
        <p:nvSpPr>
          <p:cNvPr id="20" name="Text Placeholder 7">
            <a:extLst>
              <a:ext uri="{FF2B5EF4-FFF2-40B4-BE49-F238E27FC236}">
                <a16:creationId xmlns:a16="http://schemas.microsoft.com/office/drawing/2014/main" id="{65D71B9F-4F61-41D4-A7CC-FD63E71DC5A6}"/>
              </a:ext>
            </a:extLst>
          </p:cNvPr>
          <p:cNvSpPr>
            <a:spLocks noGrp="1"/>
          </p:cNvSpPr>
          <p:nvPr>
            <p:ph type="body" sz="quarter" idx="34"/>
          </p:nvPr>
        </p:nvSpPr>
        <p:spPr>
          <a:xfrm>
            <a:off x="6638113"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pl-PL"/>
              <a:t>Edytuj style wzorca tekstu</a:t>
            </a:r>
          </a:p>
        </p:txBody>
      </p:sp>
      <p:sp>
        <p:nvSpPr>
          <p:cNvPr id="21" name="Text Placeholder 7">
            <a:extLst>
              <a:ext uri="{FF2B5EF4-FFF2-40B4-BE49-F238E27FC236}">
                <a16:creationId xmlns:a16="http://schemas.microsoft.com/office/drawing/2014/main" id="{1BD170B4-C089-4F45-8016-02293706DE36}"/>
              </a:ext>
            </a:extLst>
          </p:cNvPr>
          <p:cNvSpPr>
            <a:spLocks noGrp="1"/>
          </p:cNvSpPr>
          <p:nvPr>
            <p:ph type="body" sz="quarter" idx="35"/>
          </p:nvPr>
        </p:nvSpPr>
        <p:spPr>
          <a:xfrm>
            <a:off x="9473096"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pl-PL"/>
              <a:t>Edytuj style wzorca tekstu</a:t>
            </a:r>
          </a:p>
        </p:txBody>
      </p:sp>
      <p:sp>
        <p:nvSpPr>
          <p:cNvPr id="22" name="Freeform: Shape 21">
            <a:extLst>
              <a:ext uri="{FF2B5EF4-FFF2-40B4-BE49-F238E27FC236}">
                <a16:creationId xmlns:a16="http://schemas.microsoft.com/office/drawing/2014/main"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2C00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a16="http://schemas.microsoft.com/office/drawing/2014/main"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a16="http://schemas.microsoft.com/office/drawing/2014/main"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5" name="Text Placeholder 7">
            <a:extLst>
              <a:ext uri="{FF2B5EF4-FFF2-40B4-BE49-F238E27FC236}">
                <a16:creationId xmlns:a16="http://schemas.microsoft.com/office/drawing/2014/main" id="{BBB56F29-6918-4BD4-9377-61503A926466}"/>
              </a:ext>
            </a:extLst>
          </p:cNvPr>
          <p:cNvSpPr>
            <a:spLocks noGrp="1"/>
          </p:cNvSpPr>
          <p:nvPr>
            <p:ph type="body" sz="quarter" idx="36"/>
          </p:nvPr>
        </p:nvSpPr>
        <p:spPr>
          <a:xfrm>
            <a:off x="412692" y="4869077"/>
            <a:ext cx="3344087" cy="1088820"/>
          </a:xfrm>
          <a:prstGeom prst="rect">
            <a:avLst/>
          </a:prstGeom>
        </p:spPr>
        <p:txBody>
          <a:bodyPr anchor="b">
            <a:noAutofit/>
          </a:bodyPr>
          <a:lstStyle>
            <a:lvl1pPr>
              <a:lnSpc>
                <a:spcPts val="1600"/>
              </a:lnSpc>
              <a:spcAft>
                <a:spcPts val="0"/>
              </a:spcAft>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pl-PL"/>
              <a:t>Edytuj style wzorca tekstu</a:t>
            </a:r>
          </a:p>
        </p:txBody>
      </p:sp>
      <p:sp>
        <p:nvSpPr>
          <p:cNvPr id="6" name="Footer Placeholder 5"/>
          <p:cNvSpPr>
            <a:spLocks noGrp="1"/>
          </p:cNvSpPr>
          <p:nvPr>
            <p:ph type="ftr" sz="quarter" idx="38"/>
          </p:nvPr>
        </p:nvSpPr>
        <p:spPr/>
        <p:txBody>
          <a:bodyPr/>
          <a:lstStyle/>
          <a:p>
            <a:r>
              <a:rPr lang="en-US"/>
              <a:t>© 2019 Capgemini. All rights reserved.</a:t>
            </a:r>
          </a:p>
        </p:txBody>
      </p:sp>
      <p:sp>
        <p:nvSpPr>
          <p:cNvPr id="7" name="Slide Number Placeholder 6"/>
          <p:cNvSpPr>
            <a:spLocks noGrp="1"/>
          </p:cNvSpPr>
          <p:nvPr>
            <p:ph type="sldNum" sz="quarter" idx="39"/>
          </p:nvPr>
        </p:nvSpPr>
        <p:spPr/>
        <p:txBody>
          <a:bodyPr/>
          <a:lstStyle/>
          <a:p>
            <a:fld id="{DD205EFF-948D-4AF6-B54C-65639188FB5F}" type="slidenum">
              <a:rPr lang="en-US" smtClean="0"/>
              <a:pPr/>
              <a:t>‹#›</a:t>
            </a:fld>
            <a:endParaRPr lang="en-US"/>
          </a:p>
        </p:txBody>
      </p:sp>
    </p:spTree>
    <p:extLst>
      <p:ext uri="{BB962C8B-B14F-4D97-AF65-F5344CB8AC3E}">
        <p14:creationId xmlns:p14="http://schemas.microsoft.com/office/powerpoint/2010/main" val="32314638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26" name="think-cell Slide" r:id="rId4" imgW="270" imgH="270" progId="TCLayout.ActiveDocument.1">
                  <p:embed/>
                </p:oleObj>
              </mc:Choice>
              <mc:Fallback>
                <p:oleObj name="think-cell Slide" r:id="rId4" imgW="270" imgH="270" progId="TCLayout.ActiveDocument.1">
                  <p:embed/>
                  <p:pic>
                    <p:nvPicPr>
                      <p:cNvPr id="9" name="Object 8"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5"/>
          <p:cNvSpPr>
            <a:spLocks/>
          </p:cNvSpPr>
          <p:nvPr userDrawn="1"/>
        </p:nvSpPr>
        <p:spPr bwMode="auto">
          <a:xfrm>
            <a:off x="1" y="1"/>
            <a:ext cx="6728158" cy="6238418"/>
          </a:xfrm>
          <a:custGeom>
            <a:avLst/>
            <a:gdLst>
              <a:gd name="T0" fmla="*/ 1 w 2122"/>
              <a:gd name="T1" fmla="*/ 0 h 1967"/>
              <a:gd name="T2" fmla="*/ 1662 w 2122"/>
              <a:gd name="T3" fmla="*/ 0 h 1967"/>
              <a:gd name="T4" fmla="*/ 1669 w 2122"/>
              <a:gd name="T5" fmla="*/ 9 h 1967"/>
              <a:gd name="T6" fmla="*/ 1815 w 2122"/>
              <a:gd name="T7" fmla="*/ 158 h 1967"/>
              <a:gd name="T8" fmla="*/ 2031 w 2122"/>
              <a:gd name="T9" fmla="*/ 451 h 1967"/>
              <a:gd name="T10" fmla="*/ 2116 w 2122"/>
              <a:gd name="T11" fmla="*/ 718 h 1967"/>
              <a:gd name="T12" fmla="*/ 2073 w 2122"/>
              <a:gd name="T13" fmla="*/ 955 h 1967"/>
              <a:gd name="T14" fmla="*/ 1898 w 2122"/>
              <a:gd name="T15" fmla="*/ 1179 h 1967"/>
              <a:gd name="T16" fmla="*/ 1659 w 2122"/>
              <a:gd name="T17" fmla="*/ 1351 h 1967"/>
              <a:gd name="T18" fmla="*/ 1314 w 2122"/>
              <a:gd name="T19" fmla="*/ 1534 h 1967"/>
              <a:gd name="T20" fmla="*/ 1001 w 2122"/>
              <a:gd name="T21" fmla="*/ 1698 h 1967"/>
              <a:gd name="T22" fmla="*/ 833 w 2122"/>
              <a:gd name="T23" fmla="*/ 1819 h 1967"/>
              <a:gd name="T24" fmla="*/ 761 w 2122"/>
              <a:gd name="T25" fmla="*/ 1934 h 1967"/>
              <a:gd name="T26" fmla="*/ 752 w 2122"/>
              <a:gd name="T27" fmla="*/ 1942 h 1967"/>
              <a:gd name="T28" fmla="*/ 582 w 2122"/>
              <a:gd name="T29" fmla="*/ 1963 h 1967"/>
              <a:gd name="T30" fmla="*/ 409 w 2122"/>
              <a:gd name="T31" fmla="*/ 1910 h 1967"/>
              <a:gd name="T32" fmla="*/ 243 w 2122"/>
              <a:gd name="T33" fmla="*/ 1757 h 1967"/>
              <a:gd name="T34" fmla="*/ 98 w 2122"/>
              <a:gd name="T35" fmla="*/ 1476 h 1967"/>
              <a:gd name="T36" fmla="*/ 13 w 2122"/>
              <a:gd name="T37" fmla="*/ 1161 h 1967"/>
              <a:gd name="T38" fmla="*/ 1 w 2122"/>
              <a:gd name="T39" fmla="*/ 1063 h 1967"/>
              <a:gd name="T40" fmla="*/ 1 w 2122"/>
              <a:gd name="T41" fmla="*/ 16 h 1967"/>
              <a:gd name="T42" fmla="*/ 1 w 2122"/>
              <a:gd name="T43"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22" h="1967">
                <a:moveTo>
                  <a:pt x="1" y="0"/>
                </a:moveTo>
                <a:cubicBezTo>
                  <a:pt x="555" y="0"/>
                  <a:pt x="1108" y="0"/>
                  <a:pt x="1662" y="0"/>
                </a:cubicBezTo>
                <a:cubicBezTo>
                  <a:pt x="1664" y="3"/>
                  <a:pt x="1666" y="6"/>
                  <a:pt x="1669" y="9"/>
                </a:cubicBezTo>
                <a:cubicBezTo>
                  <a:pt x="1718" y="59"/>
                  <a:pt x="1768" y="107"/>
                  <a:pt x="1815" y="158"/>
                </a:cubicBezTo>
                <a:cubicBezTo>
                  <a:pt x="1898" y="248"/>
                  <a:pt x="1973" y="344"/>
                  <a:pt x="2031" y="451"/>
                </a:cubicBezTo>
                <a:cubicBezTo>
                  <a:pt x="2076" y="535"/>
                  <a:pt x="2108" y="623"/>
                  <a:pt x="2116" y="718"/>
                </a:cubicBezTo>
                <a:cubicBezTo>
                  <a:pt x="2122" y="800"/>
                  <a:pt x="2108" y="880"/>
                  <a:pt x="2073" y="955"/>
                </a:cubicBezTo>
                <a:cubicBezTo>
                  <a:pt x="2032" y="1043"/>
                  <a:pt x="1970" y="1115"/>
                  <a:pt x="1898" y="1179"/>
                </a:cubicBezTo>
                <a:cubicBezTo>
                  <a:pt x="1825" y="1245"/>
                  <a:pt x="1743" y="1300"/>
                  <a:pt x="1659" y="1351"/>
                </a:cubicBezTo>
                <a:cubicBezTo>
                  <a:pt x="1547" y="1418"/>
                  <a:pt x="1431" y="1476"/>
                  <a:pt x="1314" y="1534"/>
                </a:cubicBezTo>
                <a:cubicBezTo>
                  <a:pt x="1209" y="1587"/>
                  <a:pt x="1102" y="1638"/>
                  <a:pt x="1001" y="1698"/>
                </a:cubicBezTo>
                <a:cubicBezTo>
                  <a:pt x="941" y="1733"/>
                  <a:pt x="883" y="1770"/>
                  <a:pt x="833" y="1819"/>
                </a:cubicBezTo>
                <a:cubicBezTo>
                  <a:pt x="800" y="1852"/>
                  <a:pt x="773" y="1888"/>
                  <a:pt x="761" y="1934"/>
                </a:cubicBezTo>
                <a:cubicBezTo>
                  <a:pt x="761" y="1937"/>
                  <a:pt x="755" y="1941"/>
                  <a:pt x="752" y="1942"/>
                </a:cubicBezTo>
                <a:cubicBezTo>
                  <a:pt x="696" y="1958"/>
                  <a:pt x="640" y="1967"/>
                  <a:pt x="582" y="1963"/>
                </a:cubicBezTo>
                <a:cubicBezTo>
                  <a:pt x="520" y="1958"/>
                  <a:pt x="463" y="1941"/>
                  <a:pt x="409" y="1910"/>
                </a:cubicBezTo>
                <a:cubicBezTo>
                  <a:pt x="342" y="1872"/>
                  <a:pt x="289" y="1818"/>
                  <a:pt x="243" y="1757"/>
                </a:cubicBezTo>
                <a:cubicBezTo>
                  <a:pt x="180" y="1671"/>
                  <a:pt x="134" y="1575"/>
                  <a:pt x="98" y="1476"/>
                </a:cubicBezTo>
                <a:cubicBezTo>
                  <a:pt x="60" y="1373"/>
                  <a:pt x="33" y="1268"/>
                  <a:pt x="13" y="1161"/>
                </a:cubicBezTo>
                <a:cubicBezTo>
                  <a:pt x="8" y="1128"/>
                  <a:pt x="1" y="1096"/>
                  <a:pt x="1" y="1063"/>
                </a:cubicBezTo>
                <a:cubicBezTo>
                  <a:pt x="0" y="714"/>
                  <a:pt x="1" y="365"/>
                  <a:pt x="1" y="16"/>
                </a:cubicBezTo>
                <a:cubicBezTo>
                  <a:pt x="1" y="11"/>
                  <a:pt x="1" y="6"/>
                  <a:pt x="1"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sp>
        <p:nvSpPr>
          <p:cNvPr id="19" name="Text Placeholder 7">
            <a:extLst>
              <a:ext uri="{FF2B5EF4-FFF2-40B4-BE49-F238E27FC236}">
                <a16:creationId xmlns:a16="http://schemas.microsoft.com/office/drawing/2014/main"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0"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1"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2" name="Text Placeholder 7">
            <a:extLst>
              <a:ext uri="{FF2B5EF4-FFF2-40B4-BE49-F238E27FC236}">
                <a16:creationId xmlns:a16="http://schemas.microsoft.com/office/drawing/2014/main"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3" name="Text Placeholder 7">
            <a:extLst>
              <a:ext uri="{FF2B5EF4-FFF2-40B4-BE49-F238E27FC236}">
                <a16:creationId xmlns:a16="http://schemas.microsoft.com/office/drawing/2014/main"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4" name="Text Placeholder 7">
            <a:extLst>
              <a:ext uri="{FF2B5EF4-FFF2-40B4-BE49-F238E27FC236}">
                <a16:creationId xmlns:a16="http://schemas.microsoft.com/office/drawing/2014/main"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5" name="Text Placeholder 7">
            <a:extLst>
              <a:ext uri="{FF2B5EF4-FFF2-40B4-BE49-F238E27FC236}">
                <a16:creationId xmlns:a16="http://schemas.microsoft.com/office/drawing/2014/main"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a:t>Click to add title</a:t>
            </a:r>
            <a:endParaRPr lang="pt-PT"/>
          </a:p>
        </p:txBody>
      </p:sp>
      <p:sp>
        <p:nvSpPr>
          <p:cNvPr id="12" name="Footer Placeholder 11"/>
          <p:cNvSpPr>
            <a:spLocks noGrp="1"/>
          </p:cNvSpPr>
          <p:nvPr>
            <p:ph type="ftr" sz="quarter" idx="43"/>
          </p:nvPr>
        </p:nvSpPr>
        <p:spPr/>
        <p:txBody>
          <a:bodyPr/>
          <a:lstStyle/>
          <a:p>
            <a:r>
              <a:rPr lang="en-US"/>
              <a:t>© 2019 Capgemini. All rights reserved.</a:t>
            </a:r>
          </a:p>
        </p:txBody>
      </p:sp>
      <p:sp>
        <p:nvSpPr>
          <p:cNvPr id="13" name="Slide Number Placeholder 12"/>
          <p:cNvSpPr>
            <a:spLocks noGrp="1"/>
          </p:cNvSpPr>
          <p:nvPr>
            <p:ph type="sldNum" sz="quarter" idx="44"/>
          </p:nvPr>
        </p:nvSpPr>
        <p:spPr/>
        <p:txBody>
          <a:bodyPr/>
          <a:lstStyle/>
          <a:p>
            <a:fld id="{DD205EFF-948D-4AF6-B54C-65639188FB5F}" type="slidenum">
              <a:rPr lang="en-US" smtClean="0"/>
              <a:pPr/>
              <a:t>‹#›</a:t>
            </a:fld>
            <a:endParaRPr lang="en-US"/>
          </a:p>
        </p:txBody>
      </p:sp>
    </p:spTree>
    <p:extLst>
      <p:ext uri="{BB962C8B-B14F-4D97-AF65-F5344CB8AC3E}">
        <p14:creationId xmlns:p14="http://schemas.microsoft.com/office/powerpoint/2010/main" val="212184017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B894-6D36-AB47-97E5-287143AA35B8}"/>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5F85E3D9-D036-3549-8691-4E6F84FC7ED6}"/>
              </a:ext>
            </a:extLst>
          </p:cNvPr>
          <p:cNvSpPr>
            <a:spLocks noGrp="1"/>
          </p:cNvSpPr>
          <p:nvPr>
            <p:ph type="dt" sz="half" idx="10"/>
          </p:nvPr>
        </p:nvSpPr>
        <p:spPr/>
        <p:txBody>
          <a:bodyPr/>
          <a:lstStyle/>
          <a:p>
            <a:endParaRPr lang="pl-PL"/>
          </a:p>
        </p:txBody>
      </p:sp>
      <p:sp>
        <p:nvSpPr>
          <p:cNvPr id="4" name="Footer Placeholder 3">
            <a:extLst>
              <a:ext uri="{FF2B5EF4-FFF2-40B4-BE49-F238E27FC236}">
                <a16:creationId xmlns:a16="http://schemas.microsoft.com/office/drawing/2014/main" id="{40765C2F-B452-2F46-B760-E56DD8463EC1}"/>
              </a:ext>
            </a:extLst>
          </p:cNvPr>
          <p:cNvSpPr>
            <a:spLocks noGrp="1"/>
          </p:cNvSpPr>
          <p:nvPr>
            <p:ph type="ftr" sz="quarter" idx="11"/>
          </p:nvPr>
        </p:nvSpPr>
        <p:spPr/>
        <p:txBody>
          <a:bodyPr/>
          <a:lstStyle/>
          <a:p>
            <a:r>
              <a:rPr lang="en-US"/>
              <a:t>© 2019 Capgemini. All rights reserved.</a:t>
            </a:r>
            <a:endParaRPr lang="pl-PL"/>
          </a:p>
        </p:txBody>
      </p:sp>
      <p:sp>
        <p:nvSpPr>
          <p:cNvPr id="5" name="Slide Number Placeholder 4">
            <a:extLst>
              <a:ext uri="{FF2B5EF4-FFF2-40B4-BE49-F238E27FC236}">
                <a16:creationId xmlns:a16="http://schemas.microsoft.com/office/drawing/2014/main" id="{57AC086A-FC21-EA4B-A306-EEFE06D055F0}"/>
              </a:ext>
            </a:extLst>
          </p:cNvPr>
          <p:cNvSpPr>
            <a:spLocks noGrp="1"/>
          </p:cNvSpPr>
          <p:nvPr>
            <p:ph type="sldNum" sz="quarter" idx="12"/>
          </p:nvPr>
        </p:nvSpPr>
        <p:spPr/>
        <p:txBody>
          <a:bodyPr/>
          <a:lstStyle/>
          <a:p>
            <a:fld id="{D43675A2-8BD7-AD4F-A39E-61F592CD9B49}" type="slidenum">
              <a:rPr lang="pl-PL" smtClean="0"/>
              <a:t>‹#›</a:t>
            </a:fld>
            <a:endParaRPr lang="pl-PL"/>
          </a:p>
        </p:txBody>
      </p:sp>
    </p:spTree>
    <p:extLst>
      <p:ext uri="{BB962C8B-B14F-4D97-AF65-F5344CB8AC3E}">
        <p14:creationId xmlns:p14="http://schemas.microsoft.com/office/powerpoint/2010/main" val="221978535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650"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Freeform 5"/>
          <p:cNvSpPr>
            <a:spLocks/>
          </p:cNvSpPr>
          <p:nvPr userDrawn="1"/>
        </p:nvSpPr>
        <p:spPr bwMode="auto">
          <a:xfrm>
            <a:off x="10543422" y="1"/>
            <a:ext cx="1648578" cy="5085230"/>
          </a:xfrm>
          <a:custGeom>
            <a:avLst/>
            <a:gdLst>
              <a:gd name="T0" fmla="*/ 91 w 548"/>
              <a:gd name="T1" fmla="*/ 0 h 1694"/>
              <a:gd name="T2" fmla="*/ 548 w 548"/>
              <a:gd name="T3" fmla="*/ 0 h 1694"/>
              <a:gd name="T4" fmla="*/ 548 w 548"/>
              <a:gd name="T5" fmla="*/ 1694 h 1694"/>
              <a:gd name="T6" fmla="*/ 489 w 548"/>
              <a:gd name="T7" fmla="*/ 1661 h 1694"/>
              <a:gd name="T8" fmla="*/ 233 w 548"/>
              <a:gd name="T9" fmla="*/ 1367 h 1694"/>
              <a:gd name="T10" fmla="*/ 129 w 548"/>
              <a:gd name="T11" fmla="*/ 1033 h 1694"/>
              <a:gd name="T12" fmla="*/ 83 w 548"/>
              <a:gd name="T13" fmla="*/ 629 h 1694"/>
              <a:gd name="T14" fmla="*/ 54 w 548"/>
              <a:gd name="T15" fmla="*/ 304 h 1694"/>
              <a:gd name="T16" fmla="*/ 2 w 548"/>
              <a:gd name="T17" fmla="*/ 84 h 1694"/>
              <a:gd name="T18" fmla="*/ 6 w 548"/>
              <a:gd name="T19" fmla="*/ 73 h 1694"/>
              <a:gd name="T20" fmla="*/ 83 w 548"/>
              <a:gd name="T21" fmla="*/ 8 h 1694"/>
              <a:gd name="T22" fmla="*/ 91 w 548"/>
              <a:gd name="T23" fmla="*/ 0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8" h="1694">
                <a:moveTo>
                  <a:pt x="91" y="0"/>
                </a:moveTo>
                <a:cubicBezTo>
                  <a:pt x="243" y="0"/>
                  <a:pt x="395" y="0"/>
                  <a:pt x="548" y="0"/>
                </a:cubicBezTo>
                <a:cubicBezTo>
                  <a:pt x="548" y="564"/>
                  <a:pt x="548" y="1129"/>
                  <a:pt x="548" y="1694"/>
                </a:cubicBezTo>
                <a:cubicBezTo>
                  <a:pt x="528" y="1683"/>
                  <a:pt x="508" y="1673"/>
                  <a:pt x="489" y="1661"/>
                </a:cubicBezTo>
                <a:cubicBezTo>
                  <a:pt x="375" y="1588"/>
                  <a:pt x="292" y="1488"/>
                  <a:pt x="233" y="1367"/>
                </a:cubicBezTo>
                <a:cubicBezTo>
                  <a:pt x="181" y="1261"/>
                  <a:pt x="151" y="1149"/>
                  <a:pt x="129" y="1033"/>
                </a:cubicBezTo>
                <a:cubicBezTo>
                  <a:pt x="105" y="900"/>
                  <a:pt x="94" y="765"/>
                  <a:pt x="83" y="629"/>
                </a:cubicBezTo>
                <a:cubicBezTo>
                  <a:pt x="75" y="521"/>
                  <a:pt x="66" y="413"/>
                  <a:pt x="54" y="304"/>
                </a:cubicBezTo>
                <a:cubicBezTo>
                  <a:pt x="46" y="229"/>
                  <a:pt x="31" y="155"/>
                  <a:pt x="2" y="84"/>
                </a:cubicBezTo>
                <a:cubicBezTo>
                  <a:pt x="0" y="78"/>
                  <a:pt x="2" y="76"/>
                  <a:pt x="6" y="73"/>
                </a:cubicBezTo>
                <a:cubicBezTo>
                  <a:pt x="32" y="51"/>
                  <a:pt x="58" y="30"/>
                  <a:pt x="83" y="8"/>
                </a:cubicBezTo>
                <a:cubicBezTo>
                  <a:pt x="86" y="6"/>
                  <a:pt x="88" y="3"/>
                  <a:pt x="91"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11" name="Title 10"/>
          <p:cNvSpPr>
            <a:spLocks noGrp="1"/>
          </p:cNvSpPr>
          <p:nvPr>
            <p:ph type="title"/>
          </p:nvPr>
        </p:nvSpPr>
        <p:spPr/>
        <p:txBody>
          <a:bodyPr/>
          <a:lstStyle/>
          <a:p>
            <a:r>
              <a:rPr lang="pl-PL"/>
              <a:t>Kliknij, aby edytować styl</a:t>
            </a:r>
            <a:endParaRPr lang="de-DE"/>
          </a:p>
        </p:txBody>
      </p:sp>
      <p:sp>
        <p:nvSpPr>
          <p:cNvPr id="13" name="Footer Placeholder 12"/>
          <p:cNvSpPr>
            <a:spLocks noGrp="1"/>
          </p:cNvSpPr>
          <p:nvPr>
            <p:ph type="ftr" sz="quarter" idx="11"/>
          </p:nvPr>
        </p:nvSpPr>
        <p:spPr/>
        <p:txBody>
          <a:bodyPr/>
          <a:lstStyle/>
          <a:p>
            <a:r>
              <a:rPr lang="en-US"/>
              <a:t>© 2019 Capgemini. All rights reserved.</a:t>
            </a:r>
          </a:p>
        </p:txBody>
      </p:sp>
      <p:sp>
        <p:nvSpPr>
          <p:cNvPr id="16" name="Slide Number Placeholder 15"/>
          <p:cNvSpPr>
            <a:spLocks noGrp="1"/>
          </p:cNvSpPr>
          <p:nvPr>
            <p:ph type="sldNum" sz="quarter" idx="12"/>
          </p:nvPr>
        </p:nvSpPr>
        <p:spPr/>
        <p:txBody>
          <a:bodyPr/>
          <a:lstStyle/>
          <a:p>
            <a:fld id="{DD205EFF-948D-4AF6-B54C-65639188FB5F}" type="slidenum">
              <a:rPr lang="en-US" smtClean="0"/>
              <a:pPr/>
              <a:t>‹#›</a:t>
            </a:fld>
            <a:endParaRPr lang="en-US"/>
          </a:p>
        </p:txBody>
      </p:sp>
    </p:spTree>
    <p:extLst>
      <p:ext uri="{BB962C8B-B14F-4D97-AF65-F5344CB8AC3E}">
        <p14:creationId xmlns:p14="http://schemas.microsoft.com/office/powerpoint/2010/main" val="1714644211"/>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 and Text1 (fixe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D0D1E5A-3176-4CB4-975A-4DC18D29026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16200000">
            <a:off x="5413032" y="79029"/>
            <a:ext cx="6857997" cy="6699938"/>
          </a:xfrm>
          <a:prstGeom prst="rect">
            <a:avLst/>
          </a:prstGeom>
        </p:spPr>
      </p:pic>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6688365" y="4308293"/>
            <a:ext cx="3484336" cy="1721321"/>
          </a:xfrm>
          <a:prstGeom prst="rect">
            <a:avLst/>
          </a:prstGeom>
        </p:spPr>
        <p:txBody>
          <a:bodyPr vert="horz" lIns="0" tIns="0" rIns="0" bIns="45720" rtlCol="0" anchor="b">
            <a:noAutofit/>
          </a:bodyPr>
          <a:lstStyle>
            <a:lvl1pPr>
              <a:lnSpc>
                <a:spcPts val="3000"/>
              </a:lnSpc>
              <a:defRPr sz="2600">
                <a:solidFill>
                  <a:srgbClr val="2C004B"/>
                </a:solidFill>
              </a:defRPr>
            </a:lvl1pPr>
          </a:lstStyle>
          <a:p>
            <a:r>
              <a:rPr lang="en-US"/>
              <a:t>Click to add title</a:t>
            </a:r>
            <a:endParaRPr lang="pt-PT"/>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5085184"/>
            <a:ext cx="4123375" cy="944430"/>
          </a:xfrm>
          <a:prstGeom prst="rect">
            <a:avLst/>
          </a:prstGeom>
        </p:spPr>
        <p:txBody>
          <a:bodyPr anchor="b">
            <a:noAutofit/>
          </a:bodyPr>
          <a:lstStyle>
            <a:lvl1pPr>
              <a:lnSpc>
                <a:spcPts val="2200"/>
              </a:lnSpc>
              <a:spcAft>
                <a:spcPts val="0"/>
              </a:spcAf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pic>
        <p:nvPicPr>
          <p:cNvPr id="6"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cxnSp>
        <p:nvCxnSpPr>
          <p:cNvPr id="15"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34"/>
          </p:nvPr>
        </p:nvSpPr>
        <p:spPr/>
        <p:txBody>
          <a:bodyPr/>
          <a:lstStyle>
            <a:lvl1pPr>
              <a:defRPr>
                <a:solidFill>
                  <a:schemeClr val="bg1"/>
                </a:solidFill>
              </a:defRPr>
            </a:lvl1pPr>
          </a:lstStyle>
          <a:p>
            <a:r>
              <a:rPr lang="en-US"/>
              <a:t>© 2019 Capgemini. All rights reserved.</a:t>
            </a:r>
          </a:p>
        </p:txBody>
      </p:sp>
      <p:sp>
        <p:nvSpPr>
          <p:cNvPr id="10" name="Slide Number Placeholder 9"/>
          <p:cNvSpPr>
            <a:spLocks noGrp="1"/>
          </p:cNvSpPr>
          <p:nvPr>
            <p:ph type="sldNum" sz="quarter" idx="35"/>
          </p:nvPr>
        </p:nvSpPr>
        <p:spPr/>
        <p:txBody>
          <a:bodyPr/>
          <a:lstStyle>
            <a:lvl1pPr>
              <a:defRPr>
                <a:solidFill>
                  <a:schemeClr val="bg1"/>
                </a:solidFill>
              </a:defRPr>
            </a:lvl1pPr>
          </a:lstStyle>
          <a:p>
            <a:fld id="{DD205EFF-948D-4AF6-B54C-65639188FB5F}" type="slidenum">
              <a:rPr lang="en-US" smtClean="0"/>
              <a:pPr/>
              <a:t>‹#›</a:t>
            </a:fld>
            <a:endParaRPr lang="en-US"/>
          </a:p>
        </p:txBody>
      </p:sp>
    </p:spTree>
    <p:extLst>
      <p:ext uri="{BB962C8B-B14F-4D97-AF65-F5344CB8AC3E}">
        <p14:creationId xmlns:p14="http://schemas.microsoft.com/office/powerpoint/2010/main" val="34467076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 and Text_2">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674" name="think-cell Slide" r:id="rId4" imgW="270" imgH="270" progId="TCLayout.ActiveDocument.1">
                  <p:embed/>
                </p:oleObj>
              </mc:Choice>
              <mc:Fallback>
                <p:oleObj name="think-cell Slide" r:id="rId4" imgW="270" imgH="270" progId="TCLayout.ActiveDocument.1">
                  <p:embed/>
                  <p:pic>
                    <p:nvPicPr>
                      <p:cNvPr id="13" name="Object 1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Freeform 5"/>
          <p:cNvSpPr>
            <a:spLocks/>
          </p:cNvSpPr>
          <p:nvPr userDrawn="1"/>
        </p:nvSpPr>
        <p:spPr bwMode="auto">
          <a:xfrm>
            <a:off x="0" y="0"/>
            <a:ext cx="5452303" cy="6384585"/>
          </a:xfrm>
          <a:custGeom>
            <a:avLst/>
            <a:gdLst>
              <a:gd name="T0" fmla="*/ 0 w 1745"/>
              <a:gd name="T1" fmla="*/ 1807 h 2044"/>
              <a:gd name="T2" fmla="*/ 0 w 1745"/>
              <a:gd name="T3" fmla="*/ 0 h 2044"/>
              <a:gd name="T4" fmla="*/ 1742 w 1745"/>
              <a:gd name="T5" fmla="*/ 0 h 2044"/>
              <a:gd name="T6" fmla="*/ 1742 w 1745"/>
              <a:gd name="T7" fmla="*/ 10 h 2044"/>
              <a:gd name="T8" fmla="*/ 1735 w 1745"/>
              <a:gd name="T9" fmla="*/ 160 h 2044"/>
              <a:gd name="T10" fmla="*/ 1654 w 1745"/>
              <a:gd name="T11" fmla="*/ 439 h 2044"/>
              <a:gd name="T12" fmla="*/ 1452 w 1745"/>
              <a:gd name="T13" fmla="*/ 821 h 2044"/>
              <a:gd name="T14" fmla="*/ 1197 w 1745"/>
              <a:gd name="T15" fmla="*/ 1214 h 2044"/>
              <a:gd name="T16" fmla="*/ 1019 w 1745"/>
              <a:gd name="T17" fmla="*/ 1509 h 2044"/>
              <a:gd name="T18" fmla="*/ 946 w 1745"/>
              <a:gd name="T19" fmla="*/ 1692 h 2044"/>
              <a:gd name="T20" fmla="*/ 945 w 1745"/>
              <a:gd name="T21" fmla="*/ 1848 h 2044"/>
              <a:gd name="T22" fmla="*/ 941 w 1745"/>
              <a:gd name="T23" fmla="*/ 1857 h 2044"/>
              <a:gd name="T24" fmla="*/ 873 w 1745"/>
              <a:gd name="T25" fmla="*/ 1920 h 2044"/>
              <a:gd name="T26" fmla="*/ 522 w 1745"/>
              <a:gd name="T27" fmla="*/ 2037 h 2044"/>
              <a:gd name="T28" fmla="*/ 267 w 1745"/>
              <a:gd name="T29" fmla="*/ 1971 h 2044"/>
              <a:gd name="T30" fmla="*/ 12 w 1745"/>
              <a:gd name="T31" fmla="*/ 1814 h 2044"/>
              <a:gd name="T32" fmla="*/ 0 w 1745"/>
              <a:gd name="T33" fmla="*/ 1807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5" h="2044">
                <a:moveTo>
                  <a:pt x="0" y="1807"/>
                </a:moveTo>
                <a:cubicBezTo>
                  <a:pt x="0" y="1205"/>
                  <a:pt x="0" y="602"/>
                  <a:pt x="0" y="0"/>
                </a:cubicBezTo>
                <a:cubicBezTo>
                  <a:pt x="580" y="0"/>
                  <a:pt x="1161" y="0"/>
                  <a:pt x="1742" y="0"/>
                </a:cubicBezTo>
                <a:cubicBezTo>
                  <a:pt x="1742" y="3"/>
                  <a:pt x="1741" y="7"/>
                  <a:pt x="1742" y="10"/>
                </a:cubicBezTo>
                <a:cubicBezTo>
                  <a:pt x="1745" y="60"/>
                  <a:pt x="1742" y="110"/>
                  <a:pt x="1735" y="160"/>
                </a:cubicBezTo>
                <a:cubicBezTo>
                  <a:pt x="1721" y="257"/>
                  <a:pt x="1691" y="349"/>
                  <a:pt x="1654" y="439"/>
                </a:cubicBezTo>
                <a:cubicBezTo>
                  <a:pt x="1599" y="573"/>
                  <a:pt x="1529" y="699"/>
                  <a:pt x="1452" y="821"/>
                </a:cubicBezTo>
                <a:cubicBezTo>
                  <a:pt x="1369" y="953"/>
                  <a:pt x="1282" y="1083"/>
                  <a:pt x="1197" y="1214"/>
                </a:cubicBezTo>
                <a:cubicBezTo>
                  <a:pt x="1134" y="1311"/>
                  <a:pt x="1072" y="1407"/>
                  <a:pt x="1019" y="1509"/>
                </a:cubicBezTo>
                <a:cubicBezTo>
                  <a:pt x="989" y="1568"/>
                  <a:pt x="962" y="1628"/>
                  <a:pt x="946" y="1692"/>
                </a:cubicBezTo>
                <a:cubicBezTo>
                  <a:pt x="933" y="1744"/>
                  <a:pt x="929" y="1796"/>
                  <a:pt x="945" y="1848"/>
                </a:cubicBezTo>
                <a:cubicBezTo>
                  <a:pt x="945" y="1850"/>
                  <a:pt x="943" y="1855"/>
                  <a:pt x="941" y="1857"/>
                </a:cubicBezTo>
                <a:cubicBezTo>
                  <a:pt x="919" y="1878"/>
                  <a:pt x="897" y="1901"/>
                  <a:pt x="873" y="1920"/>
                </a:cubicBezTo>
                <a:cubicBezTo>
                  <a:pt x="771" y="2003"/>
                  <a:pt x="654" y="2044"/>
                  <a:pt x="522" y="2037"/>
                </a:cubicBezTo>
                <a:cubicBezTo>
                  <a:pt x="432" y="2032"/>
                  <a:pt x="348" y="2007"/>
                  <a:pt x="267" y="1971"/>
                </a:cubicBezTo>
                <a:cubicBezTo>
                  <a:pt x="175" y="1929"/>
                  <a:pt x="92" y="1875"/>
                  <a:pt x="12" y="1814"/>
                </a:cubicBezTo>
                <a:cubicBezTo>
                  <a:pt x="8" y="1811"/>
                  <a:pt x="4" y="1809"/>
                  <a:pt x="0" y="180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15" name="Picture Placeholder 14">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1999" cy="6857998"/>
          </a:xfrm>
          <a:custGeom>
            <a:avLst/>
            <a:gdLst>
              <a:gd name="connsiteX0" fmla="*/ 0 w 12191999"/>
              <a:gd name="connsiteY0" fmla="*/ 0 h 6857998"/>
              <a:gd name="connsiteX1" fmla="*/ 12191999 w 12191999"/>
              <a:gd name="connsiteY1" fmla="*/ 0 h 6857998"/>
              <a:gd name="connsiteX2" fmla="*/ 12191999 w 12191999"/>
              <a:gd name="connsiteY2" fmla="*/ 6857998 h 6857998"/>
              <a:gd name="connsiteX3" fmla="*/ 0 w 12191999"/>
              <a:gd name="connsiteY3" fmla="*/ 6857998 h 6857998"/>
              <a:gd name="connsiteX4" fmla="*/ 0 w 12191999"/>
              <a:gd name="connsiteY4" fmla="*/ 5644299 h 6857998"/>
              <a:gd name="connsiteX5" fmla="*/ 37495 w 12191999"/>
              <a:gd name="connsiteY5" fmla="*/ 5666164 h 6857998"/>
              <a:gd name="connsiteX6" fmla="*/ 834250 w 12191999"/>
              <a:gd name="connsiteY6" fmla="*/ 6156565 h 6857998"/>
              <a:gd name="connsiteX7" fmla="*/ 1631004 w 12191999"/>
              <a:gd name="connsiteY7" fmla="*/ 6362721 h 6857998"/>
              <a:gd name="connsiteX8" fmla="*/ 2727714 w 12191999"/>
              <a:gd name="connsiteY8" fmla="*/ 5997263 h 6857998"/>
              <a:gd name="connsiteX9" fmla="*/ 2940182 w 12191999"/>
              <a:gd name="connsiteY9" fmla="*/ 5800478 h 6857998"/>
              <a:gd name="connsiteX10" fmla="*/ 2952680 w 12191999"/>
              <a:gd name="connsiteY10" fmla="*/ 5772366 h 6857998"/>
              <a:gd name="connsiteX11" fmla="*/ 2955805 w 12191999"/>
              <a:gd name="connsiteY11" fmla="*/ 5285088 h 6857998"/>
              <a:gd name="connsiteX12" fmla="*/ 3183895 w 12191999"/>
              <a:gd name="connsiteY12" fmla="*/ 4713474 h 6857998"/>
              <a:gd name="connsiteX13" fmla="*/ 3740061 w 12191999"/>
              <a:gd name="connsiteY13" fmla="*/ 3792020 h 6857998"/>
              <a:gd name="connsiteX14" fmla="*/ 4536816 w 12191999"/>
              <a:gd name="connsiteY14" fmla="*/ 2564455 h 6857998"/>
              <a:gd name="connsiteX15" fmla="*/ 5167971 w 12191999"/>
              <a:gd name="connsiteY15" fmla="*/ 1371250 h 6857998"/>
              <a:gd name="connsiteX16" fmla="*/ 5421058 w 12191999"/>
              <a:gd name="connsiteY16" fmla="*/ 499773 h 6857998"/>
              <a:gd name="connsiteX17" fmla="*/ 5442930 w 12191999"/>
              <a:gd name="connsiteY17" fmla="*/ 31237 h 6857998"/>
              <a:gd name="connsiteX18" fmla="*/ 5442930 w 12191999"/>
              <a:gd name="connsiteY18" fmla="*/ 1 h 6857998"/>
              <a:gd name="connsiteX19" fmla="*/ 0 w 12191999"/>
              <a:gd name="connsiteY19"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9" h="6857998">
                <a:moveTo>
                  <a:pt x="0" y="0"/>
                </a:moveTo>
                <a:lnTo>
                  <a:pt x="12191999" y="0"/>
                </a:lnTo>
                <a:lnTo>
                  <a:pt x="12191999" y="6857998"/>
                </a:lnTo>
                <a:lnTo>
                  <a:pt x="0" y="6857998"/>
                </a:lnTo>
                <a:lnTo>
                  <a:pt x="0" y="5644299"/>
                </a:lnTo>
                <a:cubicBezTo>
                  <a:pt x="12498" y="5650546"/>
                  <a:pt x="24996" y="5656794"/>
                  <a:pt x="37495" y="5666164"/>
                </a:cubicBezTo>
                <a:cubicBezTo>
                  <a:pt x="287457" y="5856702"/>
                  <a:pt x="546793" y="6025375"/>
                  <a:pt x="834250" y="6156565"/>
                </a:cubicBezTo>
                <a:cubicBezTo>
                  <a:pt x="1087336" y="6269014"/>
                  <a:pt x="1349797" y="6347103"/>
                  <a:pt x="1631004" y="6362721"/>
                </a:cubicBezTo>
                <a:cubicBezTo>
                  <a:pt x="2043442" y="6384586"/>
                  <a:pt x="2409012" y="6256520"/>
                  <a:pt x="2727714" y="5997263"/>
                </a:cubicBezTo>
                <a:cubicBezTo>
                  <a:pt x="2802703" y="5937915"/>
                  <a:pt x="2871442" y="5866073"/>
                  <a:pt x="2940182" y="5800478"/>
                </a:cubicBezTo>
                <a:cubicBezTo>
                  <a:pt x="2946431" y="5794231"/>
                  <a:pt x="2952680" y="5778613"/>
                  <a:pt x="2952680" y="5772366"/>
                </a:cubicBezTo>
                <a:cubicBezTo>
                  <a:pt x="2902688" y="5609940"/>
                  <a:pt x="2915186" y="5447514"/>
                  <a:pt x="2955805" y="5285088"/>
                </a:cubicBezTo>
                <a:cubicBezTo>
                  <a:pt x="3005797" y="5085180"/>
                  <a:pt x="3090159" y="4897765"/>
                  <a:pt x="3183895" y="4713474"/>
                </a:cubicBezTo>
                <a:cubicBezTo>
                  <a:pt x="3349495" y="4394870"/>
                  <a:pt x="3543216" y="4095006"/>
                  <a:pt x="3740061" y="3792020"/>
                </a:cubicBezTo>
                <a:cubicBezTo>
                  <a:pt x="4005646" y="3382832"/>
                  <a:pt x="4277480" y="2976767"/>
                  <a:pt x="4536816" y="2564455"/>
                </a:cubicBezTo>
                <a:cubicBezTo>
                  <a:pt x="4777405" y="2183379"/>
                  <a:pt x="4996122" y="1789809"/>
                  <a:pt x="5167971" y="1371250"/>
                </a:cubicBezTo>
                <a:cubicBezTo>
                  <a:pt x="5283579" y="1090128"/>
                  <a:pt x="5377315" y="802760"/>
                  <a:pt x="5421058" y="499773"/>
                </a:cubicBezTo>
                <a:cubicBezTo>
                  <a:pt x="5442930" y="343594"/>
                  <a:pt x="5452303" y="187416"/>
                  <a:pt x="5442930" y="31237"/>
                </a:cubicBezTo>
                <a:cubicBezTo>
                  <a:pt x="5439805" y="21866"/>
                  <a:pt x="5442930" y="9372"/>
                  <a:pt x="5442930" y="1"/>
                </a:cubicBezTo>
                <a:cubicBezTo>
                  <a:pt x="3627578" y="1"/>
                  <a:pt x="1812227" y="1"/>
                  <a:pt x="0" y="1"/>
                </a:cubicBezTo>
                <a:close/>
              </a:path>
            </a:pathLst>
          </a:custGeom>
          <a:noFill/>
        </p:spPr>
        <p:txBody>
          <a:bodyPr wrap="square" anchor="ctr">
            <a:noAutofit/>
          </a:bodyPr>
          <a:lstStyle>
            <a:lvl1pPr algn="ctr">
              <a:defRPr/>
            </a:lvl1pPr>
          </a:lstStyle>
          <a:p>
            <a:r>
              <a:rPr lang="pl-PL"/>
              <a:t>Kliknij ikonę, aby dodać obraz</a:t>
            </a:r>
            <a:endParaRPr lang="pt-PT"/>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a:t>Click to insert title</a:t>
            </a:r>
            <a:endParaRPr lang="pt-PT"/>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1988840"/>
            <a:ext cx="359978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3" name="Footer Placeholder 2"/>
          <p:cNvSpPr>
            <a:spLocks noGrp="1"/>
          </p:cNvSpPr>
          <p:nvPr>
            <p:ph type="ftr" sz="quarter" idx="34"/>
          </p:nvPr>
        </p:nvSpPr>
        <p:spPr/>
        <p:txBody>
          <a:bodyPr/>
          <a:lstStyle/>
          <a:p>
            <a:r>
              <a:rPr lang="en-US"/>
              <a:t>© 2019 Capgemini. All rights reserved.</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42595360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and Tex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698" name="think-cell Slide" r:id="rId4" imgW="270" imgH="270" progId="TCLayout.ActiveDocument.1">
                  <p:embed/>
                </p:oleObj>
              </mc:Choice>
              <mc:Fallback>
                <p:oleObj name="think-cell Slide" r:id="rId4" imgW="270" imgH="270" progId="TCLayout.ActiveDocument.1">
                  <p:embed/>
                  <p:pic>
                    <p:nvPicPr>
                      <p:cNvPr id="9" name="Object 8"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5"/>
          <p:cNvSpPr>
            <a:spLocks/>
          </p:cNvSpPr>
          <p:nvPr userDrawn="1"/>
        </p:nvSpPr>
        <p:spPr bwMode="auto">
          <a:xfrm>
            <a:off x="0" y="0"/>
            <a:ext cx="9372600" cy="6858000"/>
          </a:xfrm>
          <a:custGeom>
            <a:avLst/>
            <a:gdLst>
              <a:gd name="T0" fmla="*/ 810 w 2953"/>
              <a:gd name="T1" fmla="*/ 2160 h 2160"/>
              <a:gd name="T2" fmla="*/ 0 w 2953"/>
              <a:gd name="T3" fmla="*/ 2160 h 2160"/>
              <a:gd name="T4" fmla="*/ 0 w 2953"/>
              <a:gd name="T5" fmla="*/ 0 h 2160"/>
              <a:gd name="T6" fmla="*/ 2953 w 2953"/>
              <a:gd name="T7" fmla="*/ 0 h 2160"/>
              <a:gd name="T8" fmla="*/ 2951 w 2953"/>
              <a:gd name="T9" fmla="*/ 9 h 2160"/>
              <a:gd name="T10" fmla="*/ 2912 w 2953"/>
              <a:gd name="T11" fmla="*/ 104 h 2160"/>
              <a:gd name="T12" fmla="*/ 2689 w 2953"/>
              <a:gd name="T13" fmla="*/ 359 h 2160"/>
              <a:gd name="T14" fmla="*/ 2421 w 2953"/>
              <a:gd name="T15" fmla="*/ 509 h 2160"/>
              <a:gd name="T16" fmla="*/ 1974 w 2953"/>
              <a:gd name="T17" fmla="*/ 701 h 2160"/>
              <a:gd name="T18" fmla="*/ 1632 w 2953"/>
              <a:gd name="T19" fmla="*/ 876 h 2160"/>
              <a:gd name="T20" fmla="*/ 1411 w 2953"/>
              <a:gd name="T21" fmla="*/ 1047 h 2160"/>
              <a:gd name="T22" fmla="*/ 1306 w 2953"/>
              <a:gd name="T23" fmla="*/ 1219 h 2160"/>
              <a:gd name="T24" fmla="*/ 1303 w 2953"/>
              <a:gd name="T25" fmla="*/ 1459 h 2160"/>
              <a:gd name="T26" fmla="*/ 1396 w 2953"/>
              <a:gd name="T27" fmla="*/ 1682 h 2160"/>
              <a:gd name="T28" fmla="*/ 1403 w 2953"/>
              <a:gd name="T29" fmla="*/ 1695 h 2160"/>
              <a:gd name="T30" fmla="*/ 1398 w 2953"/>
              <a:gd name="T31" fmla="*/ 1700 h 2160"/>
              <a:gd name="T32" fmla="*/ 882 w 2953"/>
              <a:gd name="T33" fmla="*/ 2110 h 2160"/>
              <a:gd name="T34" fmla="*/ 810 w 2953"/>
              <a:gd name="T35" fmla="*/ 216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3" h="2160">
                <a:moveTo>
                  <a:pt x="810" y="2160"/>
                </a:moveTo>
                <a:cubicBezTo>
                  <a:pt x="540" y="2160"/>
                  <a:pt x="270" y="2160"/>
                  <a:pt x="0" y="2160"/>
                </a:cubicBezTo>
                <a:cubicBezTo>
                  <a:pt x="0" y="1440"/>
                  <a:pt x="0" y="720"/>
                  <a:pt x="0" y="0"/>
                </a:cubicBezTo>
                <a:cubicBezTo>
                  <a:pt x="984" y="0"/>
                  <a:pt x="1969" y="0"/>
                  <a:pt x="2953" y="0"/>
                </a:cubicBezTo>
                <a:cubicBezTo>
                  <a:pt x="2952" y="3"/>
                  <a:pt x="2952" y="6"/>
                  <a:pt x="2951" y="9"/>
                </a:cubicBezTo>
                <a:cubicBezTo>
                  <a:pt x="2938" y="41"/>
                  <a:pt x="2927" y="73"/>
                  <a:pt x="2912" y="104"/>
                </a:cubicBezTo>
                <a:cubicBezTo>
                  <a:pt x="2859" y="208"/>
                  <a:pt x="2782" y="290"/>
                  <a:pt x="2689" y="359"/>
                </a:cubicBezTo>
                <a:cubicBezTo>
                  <a:pt x="2607" y="421"/>
                  <a:pt x="2516" y="468"/>
                  <a:pt x="2421" y="509"/>
                </a:cubicBezTo>
                <a:cubicBezTo>
                  <a:pt x="2272" y="572"/>
                  <a:pt x="2123" y="636"/>
                  <a:pt x="1974" y="701"/>
                </a:cubicBezTo>
                <a:cubicBezTo>
                  <a:pt x="1857" y="753"/>
                  <a:pt x="1742" y="809"/>
                  <a:pt x="1632" y="876"/>
                </a:cubicBezTo>
                <a:cubicBezTo>
                  <a:pt x="1551" y="924"/>
                  <a:pt x="1475" y="978"/>
                  <a:pt x="1411" y="1047"/>
                </a:cubicBezTo>
                <a:cubicBezTo>
                  <a:pt x="1364" y="1097"/>
                  <a:pt x="1327" y="1153"/>
                  <a:pt x="1306" y="1219"/>
                </a:cubicBezTo>
                <a:cubicBezTo>
                  <a:pt x="1280" y="1299"/>
                  <a:pt x="1283" y="1379"/>
                  <a:pt x="1303" y="1459"/>
                </a:cubicBezTo>
                <a:cubicBezTo>
                  <a:pt x="1323" y="1538"/>
                  <a:pt x="1357" y="1612"/>
                  <a:pt x="1396" y="1682"/>
                </a:cubicBezTo>
                <a:cubicBezTo>
                  <a:pt x="1399" y="1687"/>
                  <a:pt x="1401" y="1691"/>
                  <a:pt x="1403" y="1695"/>
                </a:cubicBezTo>
                <a:cubicBezTo>
                  <a:pt x="1401" y="1697"/>
                  <a:pt x="1399" y="1698"/>
                  <a:pt x="1398" y="1700"/>
                </a:cubicBezTo>
                <a:cubicBezTo>
                  <a:pt x="1232" y="1845"/>
                  <a:pt x="1061" y="1983"/>
                  <a:pt x="882" y="2110"/>
                </a:cubicBezTo>
                <a:cubicBezTo>
                  <a:pt x="858" y="2127"/>
                  <a:pt x="834" y="2143"/>
                  <a:pt x="810" y="216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16" name="Picture Placeholder 15">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2570884 w 12192000"/>
              <a:gd name="connsiteY3" fmla="*/ 6857998 h 6857998"/>
              <a:gd name="connsiteX4" fmla="*/ 2799402 w 12192000"/>
              <a:gd name="connsiteY4" fmla="*/ 6699251 h 6857998"/>
              <a:gd name="connsiteX5" fmla="*/ 4437147 w 12192000"/>
              <a:gd name="connsiteY5" fmla="*/ 5397501 h 6857998"/>
              <a:gd name="connsiteX6" fmla="*/ 4453017 w 12192000"/>
              <a:gd name="connsiteY6" fmla="*/ 5381626 h 6857998"/>
              <a:gd name="connsiteX7" fmla="*/ 4430799 w 12192000"/>
              <a:gd name="connsiteY7" fmla="*/ 5340351 h 6857998"/>
              <a:gd name="connsiteX8" fmla="*/ 4135624 w 12192000"/>
              <a:gd name="connsiteY8" fmla="*/ 4632326 h 6857998"/>
              <a:gd name="connsiteX9" fmla="*/ 4145146 w 12192000"/>
              <a:gd name="connsiteY9" fmla="*/ 3870326 h 6857998"/>
              <a:gd name="connsiteX10" fmla="*/ 4478408 w 12192000"/>
              <a:gd name="connsiteY10" fmla="*/ 3324226 h 6857998"/>
              <a:gd name="connsiteX11" fmla="*/ 5179846 w 12192000"/>
              <a:gd name="connsiteY11" fmla="*/ 2781301 h 6857998"/>
              <a:gd name="connsiteX12" fmla="*/ 6265328 w 12192000"/>
              <a:gd name="connsiteY12" fmla="*/ 2225676 h 6857998"/>
              <a:gd name="connsiteX13" fmla="*/ 7684072 w 12192000"/>
              <a:gd name="connsiteY13" fmla="*/ 1616076 h 6857998"/>
              <a:gd name="connsiteX14" fmla="*/ 8534684 w 12192000"/>
              <a:gd name="connsiteY14" fmla="*/ 1139826 h 6857998"/>
              <a:gd name="connsiteX15" fmla="*/ 9242469 w 12192000"/>
              <a:gd name="connsiteY15" fmla="*/ 330201 h 6857998"/>
              <a:gd name="connsiteX16" fmla="*/ 9366252 w 12192000"/>
              <a:gd name="connsiteY16" fmla="*/ 28576 h 6857998"/>
              <a:gd name="connsiteX17" fmla="*/ 9372600 w 12192000"/>
              <a:gd name="connsiteY17" fmla="*/ 1 h 6857998"/>
              <a:gd name="connsiteX18" fmla="*/ 0 w 12192000"/>
              <a:gd name="connsiteY18"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6857998">
                <a:moveTo>
                  <a:pt x="0" y="0"/>
                </a:moveTo>
                <a:lnTo>
                  <a:pt x="12192000" y="0"/>
                </a:lnTo>
                <a:lnTo>
                  <a:pt x="12192000" y="6857998"/>
                </a:lnTo>
                <a:lnTo>
                  <a:pt x="2570884" y="6857998"/>
                </a:lnTo>
                <a:lnTo>
                  <a:pt x="2799402" y="6699251"/>
                </a:lnTo>
                <a:cubicBezTo>
                  <a:pt x="3367535" y="6296026"/>
                  <a:pt x="3910276" y="5857876"/>
                  <a:pt x="4437147" y="5397501"/>
                </a:cubicBezTo>
                <a:cubicBezTo>
                  <a:pt x="4440322" y="5391151"/>
                  <a:pt x="4446669" y="5387976"/>
                  <a:pt x="4453017" y="5381626"/>
                </a:cubicBezTo>
                <a:cubicBezTo>
                  <a:pt x="4446669" y="5368926"/>
                  <a:pt x="4440322" y="5356226"/>
                  <a:pt x="4430799" y="5340351"/>
                </a:cubicBezTo>
                <a:cubicBezTo>
                  <a:pt x="4307016" y="5118101"/>
                  <a:pt x="4199103" y="4883151"/>
                  <a:pt x="4135624" y="4632326"/>
                </a:cubicBezTo>
                <a:cubicBezTo>
                  <a:pt x="4072146" y="4378326"/>
                  <a:pt x="4062624" y="4124326"/>
                  <a:pt x="4145146" y="3870326"/>
                </a:cubicBezTo>
                <a:cubicBezTo>
                  <a:pt x="4211798" y="3660776"/>
                  <a:pt x="4329234" y="3482976"/>
                  <a:pt x="4478408" y="3324226"/>
                </a:cubicBezTo>
                <a:cubicBezTo>
                  <a:pt x="4681539" y="3105151"/>
                  <a:pt x="4922758" y="2933701"/>
                  <a:pt x="5179846" y="2781301"/>
                </a:cubicBezTo>
                <a:cubicBezTo>
                  <a:pt x="5528977" y="2568576"/>
                  <a:pt x="5893979" y="2390776"/>
                  <a:pt x="6265328" y="2225676"/>
                </a:cubicBezTo>
                <a:cubicBezTo>
                  <a:pt x="6738243" y="2019301"/>
                  <a:pt x="7211157" y="1816101"/>
                  <a:pt x="7684072" y="1616076"/>
                </a:cubicBezTo>
                <a:cubicBezTo>
                  <a:pt x="7985595" y="1485901"/>
                  <a:pt x="8274422" y="1336676"/>
                  <a:pt x="8534684" y="1139826"/>
                </a:cubicBezTo>
                <a:cubicBezTo>
                  <a:pt x="8829859" y="920751"/>
                  <a:pt x="9074251" y="660401"/>
                  <a:pt x="9242469" y="330201"/>
                </a:cubicBezTo>
                <a:cubicBezTo>
                  <a:pt x="9290078" y="231776"/>
                  <a:pt x="9324991" y="130176"/>
                  <a:pt x="9366252" y="28576"/>
                </a:cubicBezTo>
                <a:cubicBezTo>
                  <a:pt x="9369426" y="19051"/>
                  <a:pt x="9369426" y="9526"/>
                  <a:pt x="9372600" y="1"/>
                </a:cubicBezTo>
                <a:cubicBezTo>
                  <a:pt x="6249458" y="1"/>
                  <a:pt x="3123142" y="1"/>
                  <a:pt x="0" y="1"/>
                </a:cubicBezTo>
                <a:close/>
              </a:path>
            </a:pathLst>
          </a:custGeom>
          <a:noFill/>
        </p:spPr>
        <p:txBody>
          <a:bodyPr wrap="square" anchor="ctr">
            <a:noAutofit/>
          </a:bodyPr>
          <a:lstStyle>
            <a:lvl1pPr algn="ctr">
              <a:defRPr/>
            </a:lvl1pPr>
          </a:lstStyle>
          <a:p>
            <a:r>
              <a:rPr lang="pl-PL"/>
              <a:t>Kliknij ikonę, aby dodać obraz</a:t>
            </a:r>
            <a:endParaRPr lang="pt-PT"/>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a:t>Click to insert title</a:t>
            </a:r>
            <a:endParaRPr lang="pt-PT"/>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1988840"/>
            <a:ext cx="370915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3" name="Footer Placeholder 2"/>
          <p:cNvSpPr>
            <a:spLocks noGrp="1"/>
          </p:cNvSpPr>
          <p:nvPr>
            <p:ph type="ftr" sz="quarter" idx="34"/>
          </p:nvPr>
        </p:nvSpPr>
        <p:spPr/>
        <p:txBody>
          <a:bodyPr/>
          <a:lstStyle/>
          <a:p>
            <a:r>
              <a:rPr lang="en-US"/>
              <a:t>© 2019 Capgemini. All rights reserved.</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7047981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chnology Image">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A5BCC8E-52FE-4AF2-85A3-02F305A6057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30671"/>
          <a:stretch/>
        </p:blipFill>
        <p:spPr>
          <a:xfrm flipH="1">
            <a:off x="3886200" y="812801"/>
            <a:ext cx="8305800" cy="6045199"/>
          </a:xfrm>
          <a:prstGeom prst="rect">
            <a:avLst/>
          </a:prstGeom>
        </p:spPr>
      </p:pic>
      <p:sp>
        <p:nvSpPr>
          <p:cNvPr id="8" name="Picture Placeholder 17">
            <a:extLst>
              <a:ext uri="{FF2B5EF4-FFF2-40B4-BE49-F238E27FC236}">
                <a16:creationId xmlns:a16="http://schemas.microsoft.com/office/drawing/2014/main" id="{EDC88BCB-F476-4BB6-A735-9D28ECF2EBD5}"/>
              </a:ext>
            </a:extLst>
          </p:cNvPr>
          <p:cNvSpPr>
            <a:spLocks noGrp="1"/>
          </p:cNvSpPr>
          <p:nvPr>
            <p:ph type="pic" sz="quarter" idx="10"/>
          </p:nvPr>
        </p:nvSpPr>
        <p:spPr>
          <a:xfrm>
            <a:off x="0" y="-1"/>
            <a:ext cx="7358743" cy="6857998"/>
          </a:xfrm>
          <a:prstGeom prst="rect">
            <a:avLst/>
          </a:prstGeom>
          <a:noFill/>
        </p:spPr>
        <p:txBody>
          <a:bodyPr anchor="ctr"/>
          <a:lstStyle>
            <a:lvl1pPr algn="ctr">
              <a:defRPr/>
            </a:lvl1pPr>
          </a:lstStyle>
          <a:p>
            <a:r>
              <a:rPr lang="pl-PL"/>
              <a:t>Kliknij ikonę, aby dodać obraz</a:t>
            </a:r>
            <a:endParaRPr lang="pt-PT"/>
          </a:p>
        </p:txBody>
      </p:sp>
      <p:sp>
        <p:nvSpPr>
          <p:cNvPr id="9" name="Title Placeholder 1">
            <a:extLst>
              <a:ext uri="{FF2B5EF4-FFF2-40B4-BE49-F238E27FC236}">
                <a16:creationId xmlns:a16="http://schemas.microsoft.com/office/drawing/2014/main" id="{1EA78C13-ABAA-4BAC-9CD6-3FC2F2788217}"/>
              </a:ext>
            </a:extLst>
          </p:cNvPr>
          <p:cNvSpPr>
            <a:spLocks noGrp="1"/>
          </p:cNvSpPr>
          <p:nvPr>
            <p:ph type="title" hasCustomPrompt="1"/>
          </p:nvPr>
        </p:nvSpPr>
        <p:spPr>
          <a:xfrm>
            <a:off x="7641936" y="1917275"/>
            <a:ext cx="4142078" cy="1727749"/>
          </a:xfrm>
          <a:prstGeom prst="rect">
            <a:avLst/>
          </a:prstGeom>
        </p:spPr>
        <p:txBody>
          <a:bodyPr vert="horz" lIns="0" tIns="0" rIns="0" bIns="0" rtlCol="0" anchor="b">
            <a:normAutofit/>
          </a:bodyPr>
          <a:lstStyle>
            <a:lvl1pPr algn="r">
              <a:lnSpc>
                <a:spcPts val="3000"/>
              </a:lnSpc>
              <a:defRPr sz="2600">
                <a:solidFill>
                  <a:srgbClr val="95E616"/>
                </a:solidFill>
              </a:defRPr>
            </a:lvl1pPr>
          </a:lstStyle>
          <a:p>
            <a:r>
              <a:rPr lang="en-US"/>
              <a:t>Click to insert title</a:t>
            </a:r>
            <a:endParaRPr lang="pt-PT"/>
          </a:p>
        </p:txBody>
      </p:sp>
      <p:sp>
        <p:nvSpPr>
          <p:cNvPr id="10" name="Text Placeholder 7">
            <a:extLst>
              <a:ext uri="{FF2B5EF4-FFF2-40B4-BE49-F238E27FC236}">
                <a16:creationId xmlns:a16="http://schemas.microsoft.com/office/drawing/2014/main" id="{235AC200-82C6-49D0-B50C-8C2A4A3A2B93}"/>
              </a:ext>
            </a:extLst>
          </p:cNvPr>
          <p:cNvSpPr>
            <a:spLocks noGrp="1"/>
          </p:cNvSpPr>
          <p:nvPr>
            <p:ph type="body" sz="quarter" idx="32" hasCustomPrompt="1"/>
          </p:nvPr>
        </p:nvSpPr>
        <p:spPr>
          <a:xfrm>
            <a:off x="7631886" y="3762625"/>
            <a:ext cx="4152128" cy="2186655"/>
          </a:xfrm>
          <a:prstGeom prst="rect">
            <a:avLst/>
          </a:prstGeom>
        </p:spPr>
        <p:txBody>
          <a:bodyPr lIns="0" tIns="0" rIns="0" bIns="0">
            <a:noAutofit/>
          </a:bodyPr>
          <a:lstStyle>
            <a:lvl1pPr algn="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
        <p:nvSpPr>
          <p:cNvPr id="5" name="Footer Placeholder 4"/>
          <p:cNvSpPr>
            <a:spLocks noGrp="1"/>
          </p:cNvSpPr>
          <p:nvPr>
            <p:ph type="ftr" sz="quarter" idx="36"/>
          </p:nvPr>
        </p:nvSpPr>
        <p:spPr/>
        <p:txBody>
          <a:bodyPr/>
          <a:lstStyle/>
          <a:p>
            <a:r>
              <a:rPr lang="en-US"/>
              <a:t>© 2019 Capgemini. All rights reserved.</a:t>
            </a:r>
          </a:p>
        </p:txBody>
      </p:sp>
      <p:sp>
        <p:nvSpPr>
          <p:cNvPr id="11" name="TextBoxFileName"/>
          <p:cNvSpPr>
            <a:spLocks noGrp="1"/>
          </p:cNvSpPr>
          <p:nvPr>
            <p:ph type="dt" sz="half" idx="2"/>
          </p:nvPr>
        </p:nvSpPr>
        <p:spPr>
          <a:xfrm>
            <a:off x="407988" y="6555971"/>
            <a:ext cx="2829007" cy="219456"/>
          </a:xfrm>
          <a:prstGeom prst="rect">
            <a:avLst/>
          </a:prstGeom>
        </p:spPr>
        <p:txBody>
          <a:bodyPr wrap="square" lIns="0" tIns="0" rIns="0" bIns="0" anchor="ctr" anchorCtr="0">
            <a:noAutofit/>
          </a:bodyPr>
          <a:lstStyle>
            <a:lvl1pPr>
              <a:defRPr lang="de-DE" sz="800" kern="0" smtClean="0">
                <a:solidFill>
                  <a:srgbClr val="00458D"/>
                </a:solidFill>
                <a:latin typeface="+mj-lt"/>
                <a:cs typeface="Arial" panose="020B0604020202020204" pitchFamily="34" charset="0"/>
              </a:defRPr>
            </a:lvl1pPr>
          </a:lstStyle>
          <a:p>
            <a:pPr>
              <a:lnSpc>
                <a:spcPct val="85000"/>
              </a:lnSpc>
            </a:pPr>
            <a:endParaRPr lang="en-US"/>
          </a:p>
        </p:txBody>
      </p:sp>
    </p:spTree>
    <p:extLst>
      <p:ext uri="{BB962C8B-B14F-4D97-AF65-F5344CB8AC3E}">
        <p14:creationId xmlns:p14="http://schemas.microsoft.com/office/powerpoint/2010/main" val="1673318552"/>
      </p:ext>
    </p:extLst>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Right Big Shape and Bullets">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00800" y="0"/>
            <a:ext cx="57911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383338" y="-1"/>
            <a:ext cx="5808661" cy="6857998"/>
          </a:xfrm>
          <a:prstGeom prst="rect">
            <a:avLst/>
          </a:prstGeom>
          <a:noFill/>
        </p:spPr>
        <p:txBody>
          <a:bodyPr anchor="ctr"/>
          <a:lstStyle>
            <a:lvl1pPr algn="ctr">
              <a:defRPr/>
            </a:lvl1pPr>
          </a:lstStyle>
          <a:p>
            <a:r>
              <a:rPr lang="pl-PL"/>
              <a:t>Kliknij ikonę, aby dodać obraz</a:t>
            </a:r>
            <a:endParaRPr lang="pt-PT"/>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1" y="1430234"/>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417591" y="3253616"/>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417591" y="5076998"/>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
        <p:nvSpPr>
          <p:cNvPr id="3" name="Footer Placeholder 2"/>
          <p:cNvSpPr>
            <a:spLocks noGrp="1"/>
          </p:cNvSpPr>
          <p:nvPr>
            <p:ph type="ftr" sz="quarter" idx="39"/>
          </p:nvPr>
        </p:nvSpPr>
        <p:spPr/>
        <p:txBody>
          <a:bodyPr/>
          <a:lstStyle/>
          <a:p>
            <a:r>
              <a:rPr lang="en-US"/>
              <a:t>© 2019 Capgemini. All rights reserved.</a:t>
            </a:r>
          </a:p>
        </p:txBody>
      </p:sp>
      <p:sp>
        <p:nvSpPr>
          <p:cNvPr id="4" name="Slide Number Placeholder 3"/>
          <p:cNvSpPr>
            <a:spLocks noGrp="1"/>
          </p:cNvSpPr>
          <p:nvPr>
            <p:ph type="sldNum" sz="quarter" idx="40"/>
          </p:nvPr>
        </p:nvSpPr>
        <p:spPr/>
        <p:txBody>
          <a:bodyPr/>
          <a:lstStyle/>
          <a:p>
            <a:pPr algn="r"/>
            <a:fld id="{DD205EFF-948D-4AF6-B54C-65639188FB5F}" type="slidenum">
              <a:rPr lang="en-US" smtClean="0"/>
              <a:pPr algn="r"/>
              <a:t>‹#›</a:t>
            </a:fld>
            <a:endParaRPr lang="en-US"/>
          </a:p>
        </p:txBody>
      </p:sp>
      <p:sp>
        <p:nvSpPr>
          <p:cNvPr id="5" name="Title 4"/>
          <p:cNvSpPr>
            <a:spLocks noGrp="1"/>
          </p:cNvSpPr>
          <p:nvPr>
            <p:ph type="title"/>
          </p:nvPr>
        </p:nvSpPr>
        <p:spPr/>
        <p:txBody>
          <a:bodyPr/>
          <a:lstStyle/>
          <a:p>
            <a:r>
              <a:rPr lang="pl-PL"/>
              <a:t>Kliknij, aby edytować styl</a:t>
            </a:r>
            <a:endParaRPr lang="de-DE"/>
          </a:p>
        </p:txBody>
      </p:sp>
    </p:spTree>
    <p:extLst>
      <p:ext uri="{BB962C8B-B14F-4D97-AF65-F5344CB8AC3E}">
        <p14:creationId xmlns:p14="http://schemas.microsoft.com/office/powerpoint/2010/main" val="2069750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r>
              <a:rPr lang="pl-PL"/>
              <a:t>Kliknij ikonę, aby dodać obraz</a:t>
            </a:r>
            <a:endParaRPr lang="pt-PT"/>
          </a:p>
        </p:txBody>
      </p:sp>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404813"/>
            <a:ext cx="3640038" cy="799873"/>
          </a:xfrm>
          <a:prstGeom prst="rect">
            <a:avLst/>
          </a:prstGeom>
        </p:spPr>
        <p:txBody>
          <a:bodyPr>
            <a:noAutofit/>
          </a:bodyPr>
          <a:lstStyle>
            <a:lvl1pPr algn="r">
              <a:lnSpc>
                <a:spcPts val="1800"/>
              </a:lnSpc>
              <a:defRPr sz="1600" b="1">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984156"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
        <p:nvSpPr>
          <p:cNvPr id="1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3" name="Footer Placeholder 2"/>
          <p:cNvSpPr>
            <a:spLocks noGrp="1"/>
          </p:cNvSpPr>
          <p:nvPr>
            <p:ph type="ftr" sz="quarter" idx="37"/>
          </p:nvPr>
        </p:nvSpPr>
        <p:spPr/>
        <p:txBody>
          <a:bodyPr/>
          <a:lstStyle/>
          <a:p>
            <a:r>
              <a:rPr lang="en-US"/>
              <a:t>© 2019 Capgemini. All rights reserved.</a:t>
            </a:r>
          </a:p>
        </p:txBody>
      </p:sp>
      <p:sp>
        <p:nvSpPr>
          <p:cNvPr id="4" name="Slide Number Placeholder 3"/>
          <p:cNvSpPr>
            <a:spLocks noGrp="1"/>
          </p:cNvSpPr>
          <p:nvPr>
            <p:ph type="sldNum" sz="quarter" idx="38"/>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380477558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4D98F25-A8FB-CB4E-8B80-D946E8E198D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5" name="Object 4" hidden="1"/>
          <p:cNvGraphicFramePr>
            <a:graphicFrameLocks noChangeAspect="1"/>
          </p:cNvGraphicFramePr>
          <p:nvPr>
            <p:custDataLst>
              <p:tags r:id="rId2"/>
            </p:custDataLst>
          </p:nvPr>
        </p:nvGraphicFramePr>
        <p:xfrm>
          <a:off x="1588" y="1591"/>
          <a:ext cx="1587" cy="1587"/>
        </p:xfrm>
        <a:graphic>
          <a:graphicData uri="http://schemas.openxmlformats.org/presentationml/2006/ole">
            <mc:AlternateContent xmlns:mc="http://schemas.openxmlformats.org/markup-compatibility/2006">
              <mc:Choice xmlns:v="urn:schemas-microsoft-com:vml" Requires="v">
                <p:oleObj spid="_x0000_s30722" name="think-cell Slide" r:id="rId5" imgW="270" imgH="270" progId="TCLayout.ActiveDocument.1">
                  <p:embed/>
                </p:oleObj>
              </mc:Choice>
              <mc:Fallback>
                <p:oleObj name="think-cell Slide" r:id="rId5" imgW="270" imgH="270" progId="TCLayout.ActiveDocument.1">
                  <p:embed/>
                  <p:pic>
                    <p:nvPicPr>
                      <p:cNvPr id="5" name="Object 4"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91"/>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Retângulo 43">
            <a:extLst>
              <a:ext uri="{FF2B5EF4-FFF2-40B4-BE49-F238E27FC236}">
                <a16:creationId xmlns:a16="http://schemas.microsoft.com/office/drawing/2014/main" id="{10DFE455-378D-9441-A192-235A88DB00F7}"/>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a:solidFill>
                <a:schemeClr val="bg1"/>
              </a:solidFill>
              <a:cs typeface="Arial" panose="020B0604020202020204" pitchFamily="34" charset="0"/>
            </a:endParaRPr>
          </a:p>
        </p:txBody>
      </p:sp>
      <p:sp>
        <p:nvSpPr>
          <p:cNvPr id="12" name="Text Placeholder 7">
            <a:extLst>
              <a:ext uri="{FF2B5EF4-FFF2-40B4-BE49-F238E27FC236}">
                <a16:creationId xmlns:a16="http://schemas.microsoft.com/office/drawing/2014/main" id="{9B033D15-4465-DA4B-B4D7-E5ACA53F14C0}"/>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201</a:t>
            </a:r>
            <a:r>
              <a:rPr lang="fr-FR">
                <a:solidFill>
                  <a:schemeClr val="bg1"/>
                </a:solidFill>
              </a:rPr>
              <a:t>9</a:t>
            </a:r>
            <a:r>
              <a:rPr lang="en-US">
                <a:solidFill>
                  <a:schemeClr val="bg1"/>
                </a:solidFill>
              </a:rPr>
              <a:t>. All rights reserved |</a:t>
            </a:r>
          </a:p>
        </p:txBody>
      </p:sp>
      <p:grpSp>
        <p:nvGrpSpPr>
          <p:cNvPr id="15" name="Groupe 1">
            <a:extLst>
              <a:ext uri="{FF2B5EF4-FFF2-40B4-BE49-F238E27FC236}">
                <a16:creationId xmlns:a16="http://schemas.microsoft.com/office/drawing/2014/main" id="{F3250CEF-8CB5-8C48-8C9F-B3E8672FE563}"/>
              </a:ext>
            </a:extLst>
          </p:cNvPr>
          <p:cNvGrpSpPr/>
          <p:nvPr userDrawn="1"/>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E185CCF0-C035-3047-BB2C-6E77FEBBCA4F}"/>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FB888B16-15FE-654A-B56D-EE14659E67F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8" name="Title 1">
            <a:extLst>
              <a:ext uri="{FF2B5EF4-FFF2-40B4-BE49-F238E27FC236}">
                <a16:creationId xmlns:a16="http://schemas.microsoft.com/office/drawing/2014/main" id="{871ADB5E-3A70-2847-A84F-6B072761E375}"/>
              </a:ext>
            </a:extLst>
          </p:cNvPr>
          <p:cNvSpPr>
            <a:spLocks noGrp="1"/>
          </p:cNvSpPr>
          <p:nvPr>
            <p:ph type="title"/>
          </p:nvPr>
        </p:nvSpPr>
        <p:spPr>
          <a:xfrm>
            <a:off x="227349" y="0"/>
            <a:ext cx="11125236" cy="1104900"/>
          </a:xfrm>
        </p:spPr>
        <p:txBody>
          <a:bodyPr/>
          <a:lstStyle/>
          <a:p>
            <a:r>
              <a:rPr lang="en-US"/>
              <a:t>Click to edit Master title style</a:t>
            </a:r>
            <a:endParaRPr lang="pl-PL"/>
          </a:p>
        </p:txBody>
      </p:sp>
    </p:spTree>
    <p:extLst>
      <p:ext uri="{BB962C8B-B14F-4D97-AF65-F5344CB8AC3E}">
        <p14:creationId xmlns:p14="http://schemas.microsoft.com/office/powerpoint/2010/main" val="224804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74B20E-6035-594E-9CF0-FE3E70147E69}"/>
              </a:ext>
            </a:extLst>
          </p:cNvPr>
          <p:cNvSpPr>
            <a:spLocks noGrp="1"/>
          </p:cNvSpPr>
          <p:nvPr>
            <p:ph type="dt" sz="half" idx="10"/>
          </p:nvPr>
        </p:nvSpPr>
        <p:spPr/>
        <p:txBody>
          <a:bodyPr/>
          <a:lstStyle/>
          <a:p>
            <a:endParaRPr lang="pl-PL"/>
          </a:p>
        </p:txBody>
      </p:sp>
      <p:sp>
        <p:nvSpPr>
          <p:cNvPr id="3" name="Footer Placeholder 2">
            <a:extLst>
              <a:ext uri="{FF2B5EF4-FFF2-40B4-BE49-F238E27FC236}">
                <a16:creationId xmlns:a16="http://schemas.microsoft.com/office/drawing/2014/main" id="{20D98D12-E19D-9E40-BAD1-09678E1F3093}"/>
              </a:ext>
            </a:extLst>
          </p:cNvPr>
          <p:cNvSpPr>
            <a:spLocks noGrp="1"/>
          </p:cNvSpPr>
          <p:nvPr>
            <p:ph type="ftr" sz="quarter" idx="11"/>
          </p:nvPr>
        </p:nvSpPr>
        <p:spPr/>
        <p:txBody>
          <a:bodyPr/>
          <a:lstStyle/>
          <a:p>
            <a:r>
              <a:rPr lang="en-US"/>
              <a:t>© 2019 Capgemini. All rights reserved.</a:t>
            </a:r>
            <a:endParaRPr lang="pl-PL"/>
          </a:p>
        </p:txBody>
      </p:sp>
      <p:sp>
        <p:nvSpPr>
          <p:cNvPr id="4" name="Slide Number Placeholder 3">
            <a:extLst>
              <a:ext uri="{FF2B5EF4-FFF2-40B4-BE49-F238E27FC236}">
                <a16:creationId xmlns:a16="http://schemas.microsoft.com/office/drawing/2014/main" id="{E6F1D928-D9F6-9849-9D47-1D945F97112A}"/>
              </a:ext>
            </a:extLst>
          </p:cNvPr>
          <p:cNvSpPr>
            <a:spLocks noGrp="1"/>
          </p:cNvSpPr>
          <p:nvPr>
            <p:ph type="sldNum" sz="quarter" idx="12"/>
          </p:nvPr>
        </p:nvSpPr>
        <p:spPr/>
        <p:txBody>
          <a:bodyPr/>
          <a:lstStyle/>
          <a:p>
            <a:fld id="{D43675A2-8BD7-AD4F-A39E-61F592CD9B49}" type="slidenum">
              <a:rPr lang="pl-PL" smtClean="0"/>
              <a:t>‹#›</a:t>
            </a:fld>
            <a:endParaRPr lang="pl-PL"/>
          </a:p>
        </p:txBody>
      </p:sp>
    </p:spTree>
    <p:extLst>
      <p:ext uri="{BB962C8B-B14F-4D97-AF65-F5344CB8AC3E}">
        <p14:creationId xmlns:p14="http://schemas.microsoft.com/office/powerpoint/2010/main" val="343372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1D76-4255-C942-8D8B-90962086A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57B67F3C-6ED0-184E-9B4A-196C953068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7B2F3ED0-1A91-094B-B210-1D69B0DABB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84C88E-AAA5-F54A-A3CD-BFB65CE5856E}"/>
              </a:ext>
            </a:extLst>
          </p:cNvPr>
          <p:cNvSpPr>
            <a:spLocks noGrp="1"/>
          </p:cNvSpPr>
          <p:nvPr>
            <p:ph type="dt" sz="half" idx="10"/>
          </p:nvPr>
        </p:nvSpPr>
        <p:spPr/>
        <p:txBody>
          <a:bodyPr/>
          <a:lstStyle/>
          <a:p>
            <a:endParaRPr lang="pl-PL"/>
          </a:p>
        </p:txBody>
      </p:sp>
      <p:sp>
        <p:nvSpPr>
          <p:cNvPr id="6" name="Footer Placeholder 5">
            <a:extLst>
              <a:ext uri="{FF2B5EF4-FFF2-40B4-BE49-F238E27FC236}">
                <a16:creationId xmlns:a16="http://schemas.microsoft.com/office/drawing/2014/main" id="{9A731A32-AECA-E349-9796-CD2CAC86C0E7}"/>
              </a:ext>
            </a:extLst>
          </p:cNvPr>
          <p:cNvSpPr>
            <a:spLocks noGrp="1"/>
          </p:cNvSpPr>
          <p:nvPr>
            <p:ph type="ftr" sz="quarter" idx="11"/>
          </p:nvPr>
        </p:nvSpPr>
        <p:spPr/>
        <p:txBody>
          <a:bodyPr/>
          <a:lstStyle/>
          <a:p>
            <a:r>
              <a:rPr lang="en-US"/>
              <a:t>© 2019 Capgemini. All rights reserved.</a:t>
            </a:r>
            <a:endParaRPr lang="pl-PL"/>
          </a:p>
        </p:txBody>
      </p:sp>
      <p:sp>
        <p:nvSpPr>
          <p:cNvPr id="7" name="Slide Number Placeholder 6">
            <a:extLst>
              <a:ext uri="{FF2B5EF4-FFF2-40B4-BE49-F238E27FC236}">
                <a16:creationId xmlns:a16="http://schemas.microsoft.com/office/drawing/2014/main" id="{8202BFBD-4BBC-1243-A603-0F575D41A36C}"/>
              </a:ext>
            </a:extLst>
          </p:cNvPr>
          <p:cNvSpPr>
            <a:spLocks noGrp="1"/>
          </p:cNvSpPr>
          <p:nvPr>
            <p:ph type="sldNum" sz="quarter" idx="12"/>
          </p:nvPr>
        </p:nvSpPr>
        <p:spPr/>
        <p:txBody>
          <a:bodyPr/>
          <a:lstStyle/>
          <a:p>
            <a:fld id="{D43675A2-8BD7-AD4F-A39E-61F592CD9B49}" type="slidenum">
              <a:rPr lang="pl-PL" smtClean="0"/>
              <a:t>‹#›</a:t>
            </a:fld>
            <a:endParaRPr lang="pl-PL"/>
          </a:p>
        </p:txBody>
      </p:sp>
    </p:spTree>
    <p:extLst>
      <p:ext uri="{BB962C8B-B14F-4D97-AF65-F5344CB8AC3E}">
        <p14:creationId xmlns:p14="http://schemas.microsoft.com/office/powerpoint/2010/main" val="309899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6235-CE1C-3242-9028-3E198ED780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7D853D7E-ABD2-ED4F-B606-9D1F3A2CDD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67F875ED-F162-BB43-9D7E-6FAB140D1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A9F213-AA75-6545-AAD2-D5AAB672FC00}"/>
              </a:ext>
            </a:extLst>
          </p:cNvPr>
          <p:cNvSpPr>
            <a:spLocks noGrp="1"/>
          </p:cNvSpPr>
          <p:nvPr>
            <p:ph type="dt" sz="half" idx="10"/>
          </p:nvPr>
        </p:nvSpPr>
        <p:spPr/>
        <p:txBody>
          <a:bodyPr/>
          <a:lstStyle/>
          <a:p>
            <a:endParaRPr lang="pl-PL"/>
          </a:p>
        </p:txBody>
      </p:sp>
      <p:sp>
        <p:nvSpPr>
          <p:cNvPr id="6" name="Footer Placeholder 5">
            <a:extLst>
              <a:ext uri="{FF2B5EF4-FFF2-40B4-BE49-F238E27FC236}">
                <a16:creationId xmlns:a16="http://schemas.microsoft.com/office/drawing/2014/main" id="{AFE74E04-E22B-A646-B727-6B0962251D43}"/>
              </a:ext>
            </a:extLst>
          </p:cNvPr>
          <p:cNvSpPr>
            <a:spLocks noGrp="1"/>
          </p:cNvSpPr>
          <p:nvPr>
            <p:ph type="ftr" sz="quarter" idx="11"/>
          </p:nvPr>
        </p:nvSpPr>
        <p:spPr/>
        <p:txBody>
          <a:bodyPr/>
          <a:lstStyle/>
          <a:p>
            <a:r>
              <a:rPr lang="en-US"/>
              <a:t>© 2019 Capgemini. All rights reserved.</a:t>
            </a:r>
            <a:endParaRPr lang="pl-PL"/>
          </a:p>
        </p:txBody>
      </p:sp>
      <p:sp>
        <p:nvSpPr>
          <p:cNvPr id="7" name="Slide Number Placeholder 6">
            <a:extLst>
              <a:ext uri="{FF2B5EF4-FFF2-40B4-BE49-F238E27FC236}">
                <a16:creationId xmlns:a16="http://schemas.microsoft.com/office/drawing/2014/main" id="{0C4B516D-5169-E945-AE14-F434AB3AE1EF}"/>
              </a:ext>
            </a:extLst>
          </p:cNvPr>
          <p:cNvSpPr>
            <a:spLocks noGrp="1"/>
          </p:cNvSpPr>
          <p:nvPr>
            <p:ph type="sldNum" sz="quarter" idx="12"/>
          </p:nvPr>
        </p:nvSpPr>
        <p:spPr/>
        <p:txBody>
          <a:bodyPr/>
          <a:lstStyle/>
          <a:p>
            <a:fld id="{D43675A2-8BD7-AD4F-A39E-61F592CD9B49}" type="slidenum">
              <a:rPr lang="pl-PL" smtClean="0"/>
              <a:t>‹#›</a:t>
            </a:fld>
            <a:endParaRPr lang="pl-PL"/>
          </a:p>
        </p:txBody>
      </p:sp>
    </p:spTree>
    <p:extLst>
      <p:ext uri="{BB962C8B-B14F-4D97-AF65-F5344CB8AC3E}">
        <p14:creationId xmlns:p14="http://schemas.microsoft.com/office/powerpoint/2010/main" val="594080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14.xml"/><Relationship Id="rId7" Type="http://schemas.openxmlformats.org/officeDocument/2006/relationships/vmlDrawing" Target="../drawings/vmlDrawing1.v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ags" Target="../tags/tag8.xml"/><Relationship Id="rId5" Type="http://schemas.openxmlformats.org/officeDocument/2006/relationships/vmlDrawing" Target="../drawings/vmlDrawing7.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slideLayout" Target="../slideLayouts/slideLayout22.xml"/><Relationship Id="rId7" Type="http://schemas.openxmlformats.org/officeDocument/2006/relationships/tags" Target="../tags/tag1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vmlDrawing" Target="../drawings/vmlDrawing8.vml"/><Relationship Id="rId5" Type="http://schemas.openxmlformats.org/officeDocument/2006/relationships/theme" Target="../theme/theme4.xml"/><Relationship Id="rId4" Type="http://schemas.openxmlformats.org/officeDocument/2006/relationships/slideLayout" Target="../slideLayouts/slideLayout23.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9" Type="http://schemas.openxmlformats.org/officeDocument/2006/relationships/slideLayout" Target="../slideLayouts/slideLayout62.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34" Type="http://schemas.openxmlformats.org/officeDocument/2006/relationships/slideLayout" Target="../slideLayouts/slideLayout57.xml"/><Relationship Id="rId42" Type="http://schemas.openxmlformats.org/officeDocument/2006/relationships/slideLayout" Target="../slideLayouts/slideLayout65.xml"/><Relationship Id="rId47" Type="http://schemas.openxmlformats.org/officeDocument/2006/relationships/tags" Target="../tags/tag16.xml"/><Relationship Id="rId50" Type="http://schemas.openxmlformats.org/officeDocument/2006/relationships/image" Target="../media/image17.png"/><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38" Type="http://schemas.openxmlformats.org/officeDocument/2006/relationships/slideLayout" Target="../slideLayouts/slideLayout61.xml"/><Relationship Id="rId46" Type="http://schemas.openxmlformats.org/officeDocument/2006/relationships/vmlDrawing" Target="../drawings/vmlDrawing11.v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41" Type="http://schemas.openxmlformats.org/officeDocument/2006/relationships/slideLayout" Target="../slideLayouts/slideLayout64.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37" Type="http://schemas.openxmlformats.org/officeDocument/2006/relationships/slideLayout" Target="../slideLayouts/slideLayout60.xml"/><Relationship Id="rId40" Type="http://schemas.openxmlformats.org/officeDocument/2006/relationships/slideLayout" Target="../slideLayouts/slideLayout63.xml"/><Relationship Id="rId45" Type="http://schemas.openxmlformats.org/officeDocument/2006/relationships/theme" Target="../theme/theme5.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36" Type="http://schemas.openxmlformats.org/officeDocument/2006/relationships/slideLayout" Target="../slideLayouts/slideLayout59.xml"/><Relationship Id="rId49" Type="http://schemas.openxmlformats.org/officeDocument/2006/relationships/image" Target="../media/image16.emf"/><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4" Type="http://schemas.openxmlformats.org/officeDocument/2006/relationships/slideLayout" Target="../slideLayouts/slideLayout67.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35" Type="http://schemas.openxmlformats.org/officeDocument/2006/relationships/slideLayout" Target="../slideLayouts/slideLayout58.xml"/><Relationship Id="rId43" Type="http://schemas.openxmlformats.org/officeDocument/2006/relationships/slideLayout" Target="../slideLayouts/slideLayout66.xml"/><Relationship Id="rId48" Type="http://schemas.openxmlformats.org/officeDocument/2006/relationships/oleObject" Target="../embeddings/oleObject10.bin"/><Relationship Id="rId8" Type="http://schemas.openxmlformats.org/officeDocument/2006/relationships/slideLayout" Target="../slideLayouts/slideLayout31.xml"/><Relationship Id="rId51" Type="http://schemas.openxmlformats.org/officeDocument/2006/relationships/image" Target="../media/image18.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670D2-9F49-4744-A59B-EFCCA2FB7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FB6C24F5-889E-034F-9E69-93E886D87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5DD49F7-746A-A944-9357-3EDC4441A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pl-PL"/>
          </a:p>
        </p:txBody>
      </p:sp>
      <p:sp>
        <p:nvSpPr>
          <p:cNvPr id="5" name="Footer Placeholder 4">
            <a:extLst>
              <a:ext uri="{FF2B5EF4-FFF2-40B4-BE49-F238E27FC236}">
                <a16:creationId xmlns:a16="http://schemas.microsoft.com/office/drawing/2014/main" id="{7241B783-CA0C-6E46-9279-C6E555807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2019 Capgemini. All rights reserved.</a:t>
            </a:r>
            <a:endParaRPr lang="pl-PL"/>
          </a:p>
        </p:txBody>
      </p:sp>
      <p:sp>
        <p:nvSpPr>
          <p:cNvPr id="6" name="Slide Number Placeholder 5">
            <a:extLst>
              <a:ext uri="{FF2B5EF4-FFF2-40B4-BE49-F238E27FC236}">
                <a16:creationId xmlns:a16="http://schemas.microsoft.com/office/drawing/2014/main" id="{C3C80748-0A97-B04B-ABDC-62E5D28BC6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675A2-8BD7-AD4F-A39E-61F592CD9B49}" type="slidenum">
              <a:rPr lang="pl-PL" smtClean="0"/>
              <a:t>‹#›</a:t>
            </a:fld>
            <a:endParaRPr lang="pl-PL"/>
          </a:p>
        </p:txBody>
      </p:sp>
    </p:spTree>
    <p:extLst>
      <p:ext uri="{BB962C8B-B14F-4D97-AF65-F5344CB8AC3E}">
        <p14:creationId xmlns:p14="http://schemas.microsoft.com/office/powerpoint/2010/main" val="3669654586"/>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19660540"/>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guide id="3" pos="25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02863158"/>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147" r:id="rId3"/>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96744660"/>
      </p:ext>
    </p:extLst>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1" r:id="rId4"/>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guide id="3" pos="25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userDrawn="1">
            <p:custDataLst>
              <p:tags r:id="rId47"/>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48" imgW="270" imgH="270" progId="TCLayout.ActiveDocument.1">
                  <p:embed/>
                </p:oleObj>
              </mc:Choice>
              <mc:Fallback>
                <p:oleObj name="think-cell Slide" r:id="rId48" imgW="270" imgH="270" progId="TCLayout.ActiveDocument.1">
                  <p:embed/>
                  <p:pic>
                    <p:nvPicPr>
                      <p:cNvPr id="31" name="Object 30" hidden="1"/>
                      <p:cNvPicPr/>
                      <p:nvPr/>
                    </p:nvPicPr>
                    <p:blipFill>
                      <a:blip r:embed="rId49"/>
                      <a:stretch>
                        <a:fillRect/>
                      </a:stretch>
                    </p:blipFill>
                    <p:spPr>
                      <a:xfrm>
                        <a:off x="1588" y="1588"/>
                        <a:ext cx="1587" cy="1587"/>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pl-PL"/>
              <a:t>Kliknij, aby edytować styl</a:t>
            </a:r>
            <a:endParaRPr lang="pt-PT"/>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0">
            <a:extLst>
              <a:ext uri="{96DAC541-7B7A-43D3-8B79-37D633B846F1}">
                <asvg:svgBlip xmlns:asvg="http://schemas.microsoft.com/office/drawing/2016/SVG/main" r:embed="rId51"/>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3"/>
          </p:nvPr>
        </p:nvSpPr>
        <p:spPr>
          <a:xfrm>
            <a:off x="9324107" y="6555758"/>
            <a:ext cx="2223686"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a:t>© 201</a:t>
            </a:r>
            <a:r>
              <a:rPr lang="pl-PL"/>
              <a:t>9</a:t>
            </a:r>
            <a:r>
              <a:rPr lang="en-US"/>
              <a:t> Capgemini. All rights reserved.</a:t>
            </a:r>
          </a:p>
        </p:txBody>
      </p:sp>
      <p:sp>
        <p:nvSpPr>
          <p:cNvPr id="29" name="Slide Number Placeholder 28"/>
          <p:cNvSpPr>
            <a:spLocks noGrp="1"/>
          </p:cNvSpPr>
          <p:nvPr>
            <p:ph type="sldNum" sz="quarter" idx="4"/>
          </p:nvPr>
        </p:nvSpPr>
        <p:spPr>
          <a:xfrm>
            <a:off x="11784013" y="6555758"/>
            <a:ext cx="123754"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smtClean="0"/>
              <a:pPr/>
              <a:t>‹#›</a:t>
            </a:fld>
            <a:endParaRPr lang="en-US"/>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TextBoxFileName"/>
          <p:cNvSpPr/>
          <p:nvPr userDrawn="1"/>
        </p:nvSpPr>
        <p:spPr>
          <a:xfrm>
            <a:off x="407987" y="6555971"/>
            <a:ext cx="3060000" cy="21945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l"/>
            <a:r>
              <a:rPr lang="pl-PL" sz="800">
                <a:solidFill>
                  <a:schemeClr val="bg1">
                    <a:lumMod val="50000"/>
                  </a:schemeClr>
                </a:solidFill>
              </a:rPr>
              <a:t>.NET Conf 2019 Workshop: </a:t>
            </a:r>
            <a:r>
              <a:rPr lang="pl-PL" sz="800" err="1">
                <a:solidFill>
                  <a:schemeClr val="bg1">
                    <a:lumMod val="50000"/>
                  </a:schemeClr>
                </a:solidFill>
              </a:rPr>
              <a:t>gRPC</a:t>
            </a:r>
            <a:r>
              <a:rPr lang="pl-PL" sz="800">
                <a:solidFill>
                  <a:schemeClr val="bg1">
                    <a:lumMod val="50000"/>
                  </a:schemeClr>
                </a:solidFill>
              </a:rPr>
              <a:t> and </a:t>
            </a:r>
            <a:r>
              <a:rPr lang="pl-PL" sz="800" err="1">
                <a:solidFill>
                  <a:schemeClr val="bg1">
                    <a:lumMod val="50000"/>
                  </a:schemeClr>
                </a:solidFill>
              </a:rPr>
              <a:t>Worker</a:t>
            </a:r>
            <a:r>
              <a:rPr lang="pl-PL" sz="800">
                <a:solidFill>
                  <a:schemeClr val="bg1">
                    <a:lumMod val="50000"/>
                  </a:schemeClr>
                </a:solidFill>
              </a:rPr>
              <a:t> Service</a:t>
            </a:r>
            <a:endParaRPr lang="de-DE" sz="800">
              <a:solidFill>
                <a:schemeClr val="bg1">
                  <a:lumMod val="50000"/>
                </a:schemeClr>
              </a:solidFill>
            </a:endParaRPr>
          </a:p>
        </p:txBody>
      </p:sp>
      <p:sp>
        <p:nvSpPr>
          <p:cNvPr id="12" name="FootnoteAndSource" hidden="1"/>
          <p:cNvSpPr txBox="1"/>
          <p:nvPr userDrawn="1"/>
        </p:nvSpPr>
        <p:spPr>
          <a:xfrm>
            <a:off x="407368" y="6304130"/>
            <a:ext cx="11376024" cy="162096"/>
          </a:xfrm>
          <a:prstGeom prst="rect">
            <a:avLst/>
          </a:prstGeom>
          <a:noFill/>
        </p:spPr>
        <p:txBody>
          <a:bodyPr vert="horz" wrap="square" lIns="0" tIns="25400" rIns="0" bIns="25400" rtlCol="0" anchor="b" anchorCtr="0">
            <a:spAutoFit/>
          </a:bodyPr>
          <a:lstStyle/>
          <a:p>
            <a:pPr marL="429768" indent="-429768" defTabSz="914400">
              <a:lnSpc>
                <a:spcPct val="90000"/>
              </a:lnSpc>
              <a:tabLst>
                <a:tab pos="347472" algn="r"/>
              </a:tabLst>
            </a:pPr>
            <a:r>
              <a:rPr lang="de-DE" sz="800"/>
              <a:t>	Source:	Source Text</a:t>
            </a:r>
          </a:p>
        </p:txBody>
      </p:sp>
      <p:sp>
        <p:nvSpPr>
          <p:cNvPr id="14" name="CapgeminiBox" hidden="1">
            <a:extLst>
              <a:ext uri="{FF2B5EF4-FFF2-40B4-BE49-F238E27FC236}">
                <a16:creationId xmlns:a16="http://schemas.microsoft.com/office/drawing/2014/main" id="{AF310831-D03E-404B-934F-73B268225B7E}"/>
              </a:ext>
            </a:extLst>
          </p:cNvPr>
          <p:cNvSpPr txBox="1">
            <a:spLocks/>
          </p:cNvSpPr>
          <p:nvPr userDrawn="1"/>
        </p:nvSpPr>
        <p:spPr>
          <a:xfrm>
            <a:off x="57376" y="64720"/>
            <a:ext cx="2061462" cy="215444"/>
          </a:xfrm>
          <a:prstGeom prst="rect">
            <a:avLst/>
          </a:prstGeom>
        </p:spPr>
        <p:txBody>
          <a:bodyPr vert="horz" wrap="non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5pPr>
            <a:lvl6pPr marL="1162050"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438275" indent="-276225"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17049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19716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err="1"/>
              <a:t>Capgemini</a:t>
            </a:r>
            <a:r>
              <a:rPr lang="en-US"/>
              <a:t> Global V8.0</a:t>
            </a:r>
          </a:p>
        </p:txBody>
      </p:sp>
      <p:grpSp>
        <p:nvGrpSpPr>
          <p:cNvPr id="15" name="Group_Sticker" hidden="1"/>
          <p:cNvGrpSpPr/>
          <p:nvPr userDrawn="1"/>
        </p:nvGrpSpPr>
        <p:grpSpPr>
          <a:xfrm>
            <a:off x="11134796" y="1268413"/>
            <a:ext cx="649217" cy="251301"/>
            <a:chOff x="8419263" y="1611828"/>
            <a:chExt cx="649217" cy="251301"/>
          </a:xfrm>
        </p:grpSpPr>
        <p:sp>
          <p:nvSpPr>
            <p:cNvPr id="16" name="TextBox 15"/>
            <p:cNvSpPr txBox="1"/>
            <p:nvPr/>
          </p:nvSpPr>
          <p:spPr>
            <a:xfrm>
              <a:off x="8419263" y="1616908"/>
              <a:ext cx="649217" cy="246221"/>
            </a:xfrm>
            <a:prstGeom prst="rect">
              <a:avLst/>
            </a:prstGeom>
            <a:noFill/>
          </p:spPr>
          <p:txBody>
            <a:bodyPr vert="horz" wrap="none" lIns="0" rIns="0" rtlCol="0" anchor="ctr">
              <a:spAutoFit/>
            </a:bodyPr>
            <a:lstStyle/>
            <a:p>
              <a:pPr algn="ctr"/>
              <a:r>
                <a:rPr lang="en-GB" sz="1000" b="1"/>
                <a:t>BACK-UP</a:t>
              </a:r>
            </a:p>
          </p:txBody>
        </p:sp>
        <p:cxnSp>
          <p:nvCxnSpPr>
            <p:cNvPr id="17" name="Straight Connector 16"/>
            <p:cNvCxnSpPr/>
            <p:nvPr/>
          </p:nvCxnSpPr>
          <p:spPr>
            <a:xfrm>
              <a:off x="8419263" y="1611828"/>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19263" y="1855509"/>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7320426"/>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5" r:id="rId13"/>
    <p:sldLayoutId id="2147484116" r:id="rId14"/>
    <p:sldLayoutId id="2147484117" r:id="rId15"/>
    <p:sldLayoutId id="2147484118" r:id="rId16"/>
    <p:sldLayoutId id="2147484119" r:id="rId17"/>
    <p:sldLayoutId id="2147484120" r:id="rId18"/>
    <p:sldLayoutId id="2147484121" r:id="rId19"/>
    <p:sldLayoutId id="2147484122" r:id="rId20"/>
    <p:sldLayoutId id="2147484123" r:id="rId21"/>
    <p:sldLayoutId id="2147484124" r:id="rId22"/>
    <p:sldLayoutId id="2147484125" r:id="rId23"/>
    <p:sldLayoutId id="2147484126" r:id="rId24"/>
    <p:sldLayoutId id="2147484127" r:id="rId25"/>
    <p:sldLayoutId id="2147484128" r:id="rId26"/>
    <p:sldLayoutId id="2147484129" r:id="rId27"/>
    <p:sldLayoutId id="2147484130" r:id="rId28"/>
    <p:sldLayoutId id="2147484131" r:id="rId29"/>
    <p:sldLayoutId id="2147484132" r:id="rId30"/>
    <p:sldLayoutId id="2147484133" r:id="rId31"/>
    <p:sldLayoutId id="2147484134" r:id="rId32"/>
    <p:sldLayoutId id="2147484135" r:id="rId33"/>
    <p:sldLayoutId id="2147484136" r:id="rId34"/>
    <p:sldLayoutId id="2147484137" r:id="rId35"/>
    <p:sldLayoutId id="2147484138" r:id="rId36"/>
    <p:sldLayoutId id="2147484139" r:id="rId37"/>
    <p:sldLayoutId id="2147484140" r:id="rId38"/>
    <p:sldLayoutId id="2147484141" r:id="rId39"/>
    <p:sldLayoutId id="2147484142" r:id="rId40"/>
    <p:sldLayoutId id="2147484143" r:id="rId41"/>
    <p:sldLayoutId id="2147484144" r:id="rId42"/>
    <p:sldLayoutId id="2147484145" r:id="rId43"/>
    <p:sldLayoutId id="2147484146" r:id="rId44"/>
  </p:sldLayoutIdLst>
  <p:hf hdr="0" dt="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659">
          <p15:clr>
            <a:srgbClr val="F26B43"/>
          </p15:clr>
        </p15:guide>
        <p15:guide id="9" pos="402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64w1zbpHGTg" TargetMode="External"/><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7.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39.xml"/><Relationship Id="rId5" Type="http://schemas.openxmlformats.org/officeDocument/2006/relationships/hyperlink" Target="https://www.fortech.ro/microservices-grpc-net-core-3-0/" TargetMode="External"/><Relationship Id="rId4" Type="http://schemas.openxmlformats.org/officeDocument/2006/relationships/hyperlink" Target="https://devblogs.microsoft.com/dotnet/net-core-is-the-future-of-net/"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39.xml"/><Relationship Id="rId6" Type="http://schemas.openxmlformats.org/officeDocument/2006/relationships/image" Target="../media/image47.png"/><Relationship Id="rId5" Type="http://schemas.openxmlformats.org/officeDocument/2006/relationships/image" Target="../media/image46.sv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rpc/grpc/blob/master/doc/g_stands_for.md" TargetMode="External"/><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googleapis/googleapis" TargetMode="External"/><Relationship Id="rId2" Type="http://schemas.openxmlformats.org/officeDocument/2006/relationships/notesSlide" Target="../notesSlides/notesSlide24.xml"/><Relationship Id="rId1" Type="http://schemas.openxmlformats.org/officeDocument/2006/relationships/slideLayout" Target="../slideLayouts/slideLayout39.xml"/><Relationship Id="rId4" Type="http://schemas.openxmlformats.org/officeDocument/2006/relationships/hyperlink" Target="https://grpc.io/faq/"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spnet/core/grpc/comparison?view=aspnetcore-3.0" TargetMode="External"/><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s.google.com/protocol-buffers/docs/proto3" TargetMode="External"/><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3" Type="http://schemas.openxmlformats.org/officeDocument/2006/relationships/hyperlink" Target="https://medium.com/@EmperorRXF/evaluating-performance-of-rest-vs-grpc-1b8bdf0b22da" TargetMode="External"/><Relationship Id="rId2" Type="http://schemas.openxmlformats.org/officeDocument/2006/relationships/notesSlide" Target="../notesSlides/notesSlide28.xml"/><Relationship Id="rId1" Type="http://schemas.openxmlformats.org/officeDocument/2006/relationships/slideLayout" Target="../slideLayouts/slideLayout39.xml"/><Relationship Id="rId5" Type="http://schemas.openxmlformats.org/officeDocument/2006/relationships/hyperlink" Target="https://data.nasa.gov/resource/y77d-th95.json" TargetMode="External"/><Relationship Id="rId4" Type="http://schemas.openxmlformats.org/officeDocument/2006/relationships/hyperlink" Target="https://github.com/dotnetconfwroclaw/RESTvsGRPC" TargetMode="Externa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39.xml"/><Relationship Id="rId5" Type="http://schemas.openxmlformats.org/officeDocument/2006/relationships/hyperlink" Target="https://medium.com/@EmperorRXF/evaluating-performance-of-rest-vs-grpc-1b8bdf0b22da" TargetMode="External"/><Relationship Id="rId4" Type="http://schemas.openxmlformats.org/officeDocument/2006/relationships/hyperlink" Target="https://github.com/dotnetconfwroclaw/RESTvsGRPC"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elixir-grpc/grpc/wiki/How-to-capture-HTTP2-packages-using-Wireshark" TargetMode="External"/><Relationship Id="rId2" Type="http://schemas.openxmlformats.org/officeDocument/2006/relationships/notesSlide" Target="../notesSlides/notesSlide30.xml"/><Relationship Id="rId1" Type="http://schemas.openxmlformats.org/officeDocument/2006/relationships/slideLayout" Target="../slideLayouts/slideLayout39.xml"/><Relationship Id="rId4" Type="http://schemas.openxmlformats.org/officeDocument/2006/relationships/hyperlink" Target="https://github.com/128technology/protobuf_dissector"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39.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3.xml"/><Relationship Id="rId4" Type="http://schemas.openxmlformats.org/officeDocument/2006/relationships/image" Target="../media/image40.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7.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0.xml"/><Relationship Id="rId1" Type="http://schemas.openxmlformats.org/officeDocument/2006/relationships/slideLayout" Target="../slideLayouts/slideLayout39.xml"/><Relationship Id="rId4" Type="http://schemas.openxmlformats.org/officeDocument/2006/relationships/image" Target="../media/image5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dotnetconf2019as.azurewebsites.net/" TargetMode="External"/><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9.xml"/></Relationships>
</file>

<file path=ppt/slides/_rels/slide66.xml.rels><?xml version="1.0" encoding="UTF-8" standalone="yes"?>
<Relationships xmlns="http://schemas.openxmlformats.org/package/2006/relationships"><Relationship Id="rId3" Type="http://schemas.openxmlformats.org/officeDocument/2006/relationships/hyperlink" Target="https://docs.microsoft.com/en-us/aspnet/core/grpc/comparison?view=aspnetcore-3.0" TargetMode="External"/><Relationship Id="rId2" Type="http://schemas.openxmlformats.org/officeDocument/2006/relationships/notesSlide" Target="../notesSlides/notesSlide59.xml"/><Relationship Id="rId1" Type="http://schemas.openxmlformats.org/officeDocument/2006/relationships/slideLayout" Target="../slideLayouts/slideLayout3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9.xml"/></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1.xml"/><Relationship Id="rId1" Type="http://schemas.openxmlformats.org/officeDocument/2006/relationships/slideLayout" Target="../slideLayouts/slideLayout3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39.xml"/><Relationship Id="rId4" Type="http://schemas.openxmlformats.org/officeDocument/2006/relationships/image" Target="../media/image4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airly.eu/docs#general.limits" TargetMode="External"/><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18CAE51-9486-B344-B869-9E832EB36820}"/>
              </a:ext>
            </a:extLst>
          </p:cNvPr>
          <p:cNvSpPr>
            <a:spLocks noGrp="1"/>
          </p:cNvSpPr>
          <p:nvPr>
            <p:ph type="subTitle" idx="1"/>
          </p:nvPr>
        </p:nvSpPr>
        <p:spPr/>
        <p:txBody>
          <a:bodyPr/>
          <a:lstStyle/>
          <a:p>
            <a:r>
              <a:rPr lang="pl-PL"/>
              <a:t>14 </a:t>
            </a:r>
            <a:r>
              <a:rPr lang="pl-PL" err="1"/>
              <a:t>October</a:t>
            </a:r>
            <a:r>
              <a:rPr lang="en-GB"/>
              <a:t> 2019</a:t>
            </a:r>
          </a:p>
        </p:txBody>
      </p:sp>
      <p:sp>
        <p:nvSpPr>
          <p:cNvPr id="3" name="Title 2">
            <a:extLst>
              <a:ext uri="{FF2B5EF4-FFF2-40B4-BE49-F238E27FC236}">
                <a16:creationId xmlns:a16="http://schemas.microsoft.com/office/drawing/2014/main" id="{9A8E07F4-E0D1-4A46-AA76-018F2CB9C8C7}"/>
              </a:ext>
            </a:extLst>
          </p:cNvPr>
          <p:cNvSpPr>
            <a:spLocks noGrp="1"/>
          </p:cNvSpPr>
          <p:nvPr>
            <p:ph type="ctrTitle"/>
          </p:nvPr>
        </p:nvSpPr>
        <p:spPr>
          <a:xfrm>
            <a:off x="552000" y="5561704"/>
            <a:ext cx="6624000" cy="705776"/>
          </a:xfrm>
        </p:spPr>
        <p:txBody>
          <a:bodyPr/>
          <a:lstStyle/>
          <a:p>
            <a:r>
              <a:rPr lang="pl-PL"/>
              <a:t>Modernizing your monolith applications with .net core 3</a:t>
            </a:r>
            <a:endParaRPr lang="en-GB"/>
          </a:p>
        </p:txBody>
      </p:sp>
      <p:pic>
        <p:nvPicPr>
          <p:cNvPr id="8" name="Obraz 7">
            <a:extLst>
              <a:ext uri="{FF2B5EF4-FFF2-40B4-BE49-F238E27FC236}">
                <a16:creationId xmlns:a16="http://schemas.microsoft.com/office/drawing/2014/main" id="{D2BA8224-3F23-4372-8C1B-87E29BE30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8510" y="5733320"/>
            <a:ext cx="1035727" cy="1026047"/>
          </a:xfrm>
          <a:prstGeom prst="rect">
            <a:avLst/>
          </a:prstGeom>
        </p:spPr>
      </p:pic>
    </p:spTree>
    <p:extLst>
      <p:ext uri="{BB962C8B-B14F-4D97-AF65-F5344CB8AC3E}">
        <p14:creationId xmlns:p14="http://schemas.microsoft.com/office/powerpoint/2010/main" val="809973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What is our monolith?</a:t>
            </a:r>
            <a:endParaRPr lang="pt-PT"/>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5" name="Symbol zastępczy stopki 4">
            <a:extLst>
              <a:ext uri="{FF2B5EF4-FFF2-40B4-BE49-F238E27FC236}">
                <a16:creationId xmlns:a16="http://schemas.microsoft.com/office/drawing/2014/main" id="{CC561B10-E3C3-4401-87C7-7838AB6A1C7A}"/>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8" name="Text Placeholder 7">
            <a:extLst>
              <a:ext uri="{FF2B5EF4-FFF2-40B4-BE49-F238E27FC236}">
                <a16:creationId xmlns:a16="http://schemas.microsoft.com/office/drawing/2014/main" id="{466F13EF-93A6-4A72-BFED-46D4FACA9A2E}"/>
              </a:ext>
            </a:extLst>
          </p:cNvPr>
          <p:cNvSpPr>
            <a:spLocks noGrp="1"/>
          </p:cNvSpPr>
          <p:nvPr>
            <p:ph type="body" sz="quarter" idx="14"/>
          </p:nvPr>
        </p:nvSpPr>
        <p:spPr>
          <a:xfrm>
            <a:off x="1884632" y="1412875"/>
            <a:ext cx="9900000" cy="3493264"/>
          </a:xfrm>
        </p:spPr>
        <p:txBody>
          <a:bodyPr/>
          <a:lstStyle/>
          <a:p>
            <a:r>
              <a:rPr lang="pl-PL" sz="2400"/>
              <a:t>It does few things:</a:t>
            </a:r>
          </a:p>
          <a:p>
            <a:pPr marL="342900" indent="-342900">
              <a:buFont typeface="Arial" panose="020B0604020202020204" pitchFamily="34" charset="0"/>
              <a:buChar char="•"/>
            </a:pPr>
            <a:r>
              <a:rPr lang="pl-PL" sz="2400"/>
              <a:t>Sourcing data from Airly API</a:t>
            </a:r>
          </a:p>
          <a:p>
            <a:pPr marL="342900" indent="-342900">
              <a:buFont typeface="Arial" panose="020B0604020202020204" pitchFamily="34" charset="0"/>
              <a:buChar char="•"/>
            </a:pPr>
            <a:r>
              <a:rPr lang="pl-PL" sz="2400"/>
              <a:t>Caches and controls Airly API free limits:</a:t>
            </a:r>
          </a:p>
          <a:p>
            <a:pPr marL="576263" lvl="1" indent="-342900">
              <a:buFont typeface="Arial" panose="020B0604020202020204" pitchFamily="34" charset="0"/>
              <a:buChar char="•"/>
            </a:pPr>
            <a:r>
              <a:rPr lang="pl-PL" sz="2400"/>
              <a:t>1000 requests per day</a:t>
            </a:r>
          </a:p>
          <a:p>
            <a:pPr marL="576263" lvl="1" indent="-342900">
              <a:buFont typeface="Arial" panose="020B0604020202020204" pitchFamily="34" charset="0"/>
              <a:buChar char="•"/>
            </a:pPr>
            <a:r>
              <a:rPr lang="pl-PL" sz="2400"/>
              <a:t>50 requests per minute</a:t>
            </a:r>
          </a:p>
          <a:p>
            <a:pPr marL="342900" indent="-342900">
              <a:buFont typeface="Arial" panose="020B0604020202020204" pitchFamily="34" charset="0"/>
              <a:buChar char="•"/>
            </a:pPr>
            <a:r>
              <a:rPr lang="pl-PL" sz="2400"/>
              <a:t>Continuously checks alert conditions and raises alert</a:t>
            </a:r>
          </a:p>
          <a:p>
            <a:pPr marL="342900" indent="-342900">
              <a:buFont typeface="Arial" panose="020B0604020202020204" pitchFamily="34" charset="0"/>
              <a:buChar char="•"/>
            </a:pPr>
            <a:r>
              <a:rPr lang="pl-PL" sz="2400"/>
              <a:t>Expose unrestricted ‚Public API’ we can use on our own</a:t>
            </a:r>
          </a:p>
          <a:p>
            <a:pPr marL="576263" lvl="1" indent="-342900">
              <a:buFont typeface="Arial" panose="020B0604020202020204" pitchFamily="34" charset="0"/>
              <a:buChar char="•"/>
            </a:pPr>
            <a:r>
              <a:rPr lang="pl-PL" sz="2400"/>
              <a:t>For this we have a test client that exceeds limits of Airly API</a:t>
            </a:r>
            <a:endParaRPr lang="nl-NL" sz="2400"/>
          </a:p>
        </p:txBody>
      </p:sp>
    </p:spTree>
    <p:extLst>
      <p:ext uri="{BB962C8B-B14F-4D97-AF65-F5344CB8AC3E}">
        <p14:creationId xmlns:p14="http://schemas.microsoft.com/office/powerpoint/2010/main" val="322569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a:extLst>
              <a:ext uri="{FF2B5EF4-FFF2-40B4-BE49-F238E27FC236}">
                <a16:creationId xmlns:a16="http://schemas.microsoft.com/office/drawing/2014/main" id="{F4923697-8388-4CCC-99C2-956DDD5C9C31}"/>
              </a:ext>
            </a:extLst>
          </p:cNvPr>
          <p:cNvSpPr>
            <a:spLocks noGrp="1"/>
          </p:cNvSpPr>
          <p:nvPr>
            <p:ph type="sldNum" sz="quarter" idx="38"/>
          </p:nvPr>
        </p:nvSpPr>
        <p:spPr/>
        <p:txBody>
          <a:bodyPr/>
          <a:lstStyle/>
          <a:p>
            <a:pPr algn="r"/>
            <a:fld id="{DD205EFF-948D-4AF6-B54C-65639188FB5F}" type="slidenum">
              <a:rPr lang="en-US" smtClean="0"/>
              <a:pPr algn="r"/>
              <a:t>11</a:t>
            </a:fld>
            <a:endParaRPr lang="en-US"/>
          </a:p>
        </p:txBody>
      </p:sp>
      <p:sp>
        <p:nvSpPr>
          <p:cNvPr id="6" name="Prostokąt 5">
            <a:extLst>
              <a:ext uri="{FF2B5EF4-FFF2-40B4-BE49-F238E27FC236}">
                <a16:creationId xmlns:a16="http://schemas.microsoft.com/office/drawing/2014/main" id="{FF13258C-F063-43DA-8DBA-FCB3E5B1F0CD}"/>
              </a:ext>
            </a:extLst>
          </p:cNvPr>
          <p:cNvSpPr/>
          <p:nvPr/>
        </p:nvSpPr>
        <p:spPr>
          <a:xfrm>
            <a:off x="2855550" y="5688790"/>
            <a:ext cx="7561050" cy="692620"/>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a:solidFill>
                  <a:schemeClr val="tx1"/>
                </a:solidFill>
              </a:rPr>
              <a:t>External API</a:t>
            </a:r>
            <a:endParaRPr lang="en-US" sz="1400">
              <a:solidFill>
                <a:schemeClr val="tx1"/>
              </a:solidFill>
            </a:endParaRPr>
          </a:p>
        </p:txBody>
      </p:sp>
      <p:sp>
        <p:nvSpPr>
          <p:cNvPr id="7" name="Prostokąt 6">
            <a:extLst>
              <a:ext uri="{FF2B5EF4-FFF2-40B4-BE49-F238E27FC236}">
                <a16:creationId xmlns:a16="http://schemas.microsoft.com/office/drawing/2014/main" id="{FC4763C5-6ED1-42D1-A977-A56F732D8C60}"/>
              </a:ext>
            </a:extLst>
          </p:cNvPr>
          <p:cNvSpPr/>
          <p:nvPr/>
        </p:nvSpPr>
        <p:spPr>
          <a:xfrm>
            <a:off x="2855550" y="2249360"/>
            <a:ext cx="7561050" cy="3051900"/>
          </a:xfrm>
          <a:prstGeom prst="rect">
            <a:avLst/>
          </a:prstGeom>
          <a:solidFill>
            <a:schemeClr val="bg2"/>
          </a:solidFill>
          <a:ln w="28575">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Prostokąt 8">
            <a:extLst>
              <a:ext uri="{FF2B5EF4-FFF2-40B4-BE49-F238E27FC236}">
                <a16:creationId xmlns:a16="http://schemas.microsoft.com/office/drawing/2014/main" id="{F168EF5C-6FD0-494B-A977-B72D9523B45B}"/>
              </a:ext>
            </a:extLst>
          </p:cNvPr>
          <p:cNvSpPr/>
          <p:nvPr/>
        </p:nvSpPr>
        <p:spPr>
          <a:xfrm>
            <a:off x="6960119" y="2623150"/>
            <a:ext cx="3024373" cy="792110"/>
          </a:xfrm>
          <a:prstGeom prst="rect">
            <a:avLst/>
          </a:prstGeom>
          <a:solidFill>
            <a:schemeClr val="accent5">
              <a:lumMod val="40000"/>
              <a:lumOff val="6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a:solidFill>
                  <a:schemeClr val="tx1"/>
                </a:solidFill>
              </a:rPr>
              <a:t>API Controller</a:t>
            </a:r>
            <a:endParaRPr lang="en-US" sz="1400">
              <a:solidFill>
                <a:schemeClr val="tx1"/>
              </a:solidFill>
            </a:endParaRPr>
          </a:p>
        </p:txBody>
      </p:sp>
      <p:sp>
        <p:nvSpPr>
          <p:cNvPr id="10" name="Prostokąt 9">
            <a:extLst>
              <a:ext uri="{FF2B5EF4-FFF2-40B4-BE49-F238E27FC236}">
                <a16:creationId xmlns:a16="http://schemas.microsoft.com/office/drawing/2014/main" id="{F616353A-33FA-4971-875B-C395F6CD8B8F}"/>
              </a:ext>
            </a:extLst>
          </p:cNvPr>
          <p:cNvSpPr/>
          <p:nvPr/>
        </p:nvSpPr>
        <p:spPr>
          <a:xfrm>
            <a:off x="3287610" y="4010268"/>
            <a:ext cx="6696930" cy="936130"/>
          </a:xfrm>
          <a:prstGeom prst="rect">
            <a:avLst/>
          </a:prstGeom>
          <a:solidFill>
            <a:schemeClr val="accent5">
              <a:lumMod val="40000"/>
              <a:lumOff val="6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sz="1400">
                <a:solidFill>
                  <a:schemeClr val="tx1"/>
                </a:solidFill>
              </a:rPr>
              <a:t>AirlyAccessing Cache</a:t>
            </a:r>
          </a:p>
          <a:p>
            <a:pPr algn="ctr"/>
            <a:r>
              <a:rPr lang="pl-PL" sz="1400">
                <a:solidFill>
                  <a:schemeClr val="tx1"/>
                </a:solidFill>
              </a:rPr>
              <a:t>IMeasurementProvider</a:t>
            </a:r>
            <a:endParaRPr lang="en-US" sz="1400">
              <a:solidFill>
                <a:schemeClr val="tx1"/>
              </a:solidFill>
            </a:endParaRPr>
          </a:p>
        </p:txBody>
      </p:sp>
      <p:cxnSp>
        <p:nvCxnSpPr>
          <p:cNvPr id="16" name="Łącznik prosty ze strzałką 15">
            <a:extLst>
              <a:ext uri="{FF2B5EF4-FFF2-40B4-BE49-F238E27FC236}">
                <a16:creationId xmlns:a16="http://schemas.microsoft.com/office/drawing/2014/main" id="{9D971B90-3F1D-4A8C-92B9-0533E4332B07}"/>
              </a:ext>
            </a:extLst>
          </p:cNvPr>
          <p:cNvCxnSpPr>
            <a:cxnSpLocks/>
          </p:cNvCxnSpPr>
          <p:nvPr/>
        </p:nvCxnSpPr>
        <p:spPr>
          <a:xfrm>
            <a:off x="8463097" y="3415260"/>
            <a:ext cx="0" cy="595008"/>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a:extLst>
              <a:ext uri="{FF2B5EF4-FFF2-40B4-BE49-F238E27FC236}">
                <a16:creationId xmlns:a16="http://schemas.microsoft.com/office/drawing/2014/main" id="{1D55E4F4-0DF9-4C92-853B-CBCBF9A1184D}"/>
              </a:ext>
            </a:extLst>
          </p:cNvPr>
          <p:cNvCxnSpPr>
            <a:cxnSpLocks/>
            <a:endCxn id="6" idx="0"/>
          </p:cNvCxnSpPr>
          <p:nvPr/>
        </p:nvCxnSpPr>
        <p:spPr>
          <a:xfrm>
            <a:off x="6636075" y="4946398"/>
            <a:ext cx="0" cy="742392"/>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Prostokąt 21">
            <a:extLst>
              <a:ext uri="{FF2B5EF4-FFF2-40B4-BE49-F238E27FC236}">
                <a16:creationId xmlns:a16="http://schemas.microsoft.com/office/drawing/2014/main" id="{175F4903-50A3-493F-A775-96266DE51748}"/>
              </a:ext>
            </a:extLst>
          </p:cNvPr>
          <p:cNvSpPr/>
          <p:nvPr/>
        </p:nvSpPr>
        <p:spPr>
          <a:xfrm>
            <a:off x="3287610" y="2623150"/>
            <a:ext cx="3024373" cy="792110"/>
          </a:xfrm>
          <a:prstGeom prst="rect">
            <a:avLst/>
          </a:prstGeom>
          <a:solidFill>
            <a:schemeClr val="accent5">
              <a:lumMod val="40000"/>
              <a:lumOff val="6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a:solidFill>
                  <a:schemeClr val="tx1"/>
                </a:solidFill>
              </a:rPr>
              <a:t>Alerting</a:t>
            </a:r>
            <a:endParaRPr lang="en-US" sz="1400">
              <a:solidFill>
                <a:schemeClr val="tx1"/>
              </a:solidFill>
            </a:endParaRPr>
          </a:p>
        </p:txBody>
      </p:sp>
      <p:cxnSp>
        <p:nvCxnSpPr>
          <p:cNvPr id="13" name="Łącznik prosty ze strzałką 12">
            <a:extLst>
              <a:ext uri="{FF2B5EF4-FFF2-40B4-BE49-F238E27FC236}">
                <a16:creationId xmlns:a16="http://schemas.microsoft.com/office/drawing/2014/main" id="{2E4C69C5-E676-45D8-A3B6-7CDC065355F1}"/>
              </a:ext>
            </a:extLst>
          </p:cNvPr>
          <p:cNvCxnSpPr>
            <a:cxnSpLocks/>
            <a:stCxn id="22" idx="2"/>
          </p:cNvCxnSpPr>
          <p:nvPr/>
        </p:nvCxnSpPr>
        <p:spPr>
          <a:xfrm>
            <a:off x="4799797" y="3415260"/>
            <a:ext cx="0" cy="595008"/>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ytuł 3">
            <a:extLst>
              <a:ext uri="{FF2B5EF4-FFF2-40B4-BE49-F238E27FC236}">
                <a16:creationId xmlns:a16="http://schemas.microsoft.com/office/drawing/2014/main" id="{ABC85774-D326-41EC-84C8-6208EF902495}"/>
              </a:ext>
            </a:extLst>
          </p:cNvPr>
          <p:cNvSpPr>
            <a:spLocks noGrp="1"/>
          </p:cNvSpPr>
          <p:nvPr>
            <p:ph type="title"/>
          </p:nvPr>
        </p:nvSpPr>
        <p:spPr>
          <a:xfrm>
            <a:off x="407988" y="404813"/>
            <a:ext cx="10512682" cy="863601"/>
          </a:xfrm>
        </p:spPr>
        <p:txBody>
          <a:bodyPr/>
          <a:lstStyle/>
          <a:p>
            <a:r>
              <a:rPr lang="pl-PL"/>
              <a:t>Monolith app components</a:t>
            </a:r>
            <a:endParaRPr lang="en-US"/>
          </a:p>
        </p:txBody>
      </p:sp>
      <p:sp>
        <p:nvSpPr>
          <p:cNvPr id="8" name="Prostokąt 7">
            <a:extLst>
              <a:ext uri="{FF2B5EF4-FFF2-40B4-BE49-F238E27FC236}">
                <a16:creationId xmlns:a16="http://schemas.microsoft.com/office/drawing/2014/main" id="{650A8B84-4F92-422C-B2AC-3C8FDA52C6D1}"/>
              </a:ext>
            </a:extLst>
          </p:cNvPr>
          <p:cNvSpPr/>
          <p:nvPr/>
        </p:nvSpPr>
        <p:spPr>
          <a:xfrm>
            <a:off x="6960119" y="1152160"/>
            <a:ext cx="3024373" cy="692620"/>
          </a:xfrm>
          <a:prstGeom prst="rect">
            <a:avLst/>
          </a:prstGeom>
          <a:solidFill>
            <a:schemeClr val="accent2">
              <a:lumMod val="40000"/>
              <a:lumOff val="60000"/>
            </a:schemeClr>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a:solidFill>
                  <a:schemeClr val="tx1"/>
                </a:solidFill>
              </a:rPr>
              <a:t>API Client</a:t>
            </a:r>
            <a:endParaRPr lang="en-US" sz="1400">
              <a:solidFill>
                <a:schemeClr val="tx1"/>
              </a:solidFill>
            </a:endParaRPr>
          </a:p>
        </p:txBody>
      </p:sp>
      <p:cxnSp>
        <p:nvCxnSpPr>
          <p:cNvPr id="12" name="Łącznik prosty ze strzałką 11">
            <a:extLst>
              <a:ext uri="{FF2B5EF4-FFF2-40B4-BE49-F238E27FC236}">
                <a16:creationId xmlns:a16="http://schemas.microsoft.com/office/drawing/2014/main" id="{1EEEE978-AB9E-4533-87DF-0018F8C9B251}"/>
              </a:ext>
            </a:extLst>
          </p:cNvPr>
          <p:cNvCxnSpPr>
            <a:cxnSpLocks/>
            <a:stCxn id="8" idx="2"/>
            <a:endCxn id="9" idx="0"/>
          </p:cNvCxnSpPr>
          <p:nvPr/>
        </p:nvCxnSpPr>
        <p:spPr>
          <a:xfrm>
            <a:off x="8472306" y="1844780"/>
            <a:ext cx="0" cy="778370"/>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Symbol zastępczy stopki 3">
            <a:extLst>
              <a:ext uri="{FF2B5EF4-FFF2-40B4-BE49-F238E27FC236}">
                <a16:creationId xmlns:a16="http://schemas.microsoft.com/office/drawing/2014/main" id="{13FF4EF5-56EF-4408-80B3-465621CB100E}"/>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1496335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en-US"/>
              <a:t>Goal of the workshop</a:t>
            </a:r>
            <a:endParaRPr lang="pt-PT"/>
          </a:p>
        </p:txBody>
      </p:sp>
      <p:sp>
        <p:nvSpPr>
          <p:cNvPr id="20" name="Text Placeholder 19"/>
          <p:cNvSpPr>
            <a:spLocks noGrp="1"/>
          </p:cNvSpPr>
          <p:nvPr>
            <p:ph type="body" sz="quarter" idx="14"/>
          </p:nvPr>
        </p:nvSpPr>
        <p:spPr>
          <a:xfrm>
            <a:off x="2400691" y="1829544"/>
            <a:ext cx="8035259" cy="2769284"/>
          </a:xfrm>
        </p:spPr>
        <p:txBody>
          <a:bodyPr/>
          <a:lstStyle/>
          <a:p>
            <a:pPr fontAlgn="base">
              <a:lnSpc>
                <a:spcPct val="150000"/>
              </a:lnSpc>
            </a:pPr>
            <a:r>
              <a:rPr lang="pl-PL" sz="7200" b="1"/>
              <a:t>DEMO</a:t>
            </a:r>
          </a:p>
          <a:p>
            <a:pPr fontAlgn="base">
              <a:lnSpc>
                <a:spcPct val="150000"/>
              </a:lnSpc>
            </a:pPr>
            <a:r>
              <a:rPr lang="en-US" sz="2400"/>
              <a:t>Monolith </a:t>
            </a:r>
            <a:r>
              <a:rPr lang="pl-PL" sz="2400"/>
              <a:t>app start </a:t>
            </a:r>
          </a:p>
          <a:p>
            <a:pPr fontAlgn="base">
              <a:lnSpc>
                <a:spcPct val="150000"/>
              </a:lnSpc>
            </a:pPr>
            <a:r>
              <a:rPr lang="pl-PL" sz="2000"/>
              <a:t>github.com/dotnetconfwroclaw/ModernizingMonolithCore3.git</a:t>
            </a:r>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2" name="Symbol zastępczy stopki 1">
            <a:extLst>
              <a:ext uri="{FF2B5EF4-FFF2-40B4-BE49-F238E27FC236}">
                <a16:creationId xmlns:a16="http://schemas.microsoft.com/office/drawing/2014/main" id="{509706E8-9195-441F-9DF6-8A37E9F8C278}"/>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322795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Why would you like to do anything with the Monolith?</a:t>
            </a:r>
            <a:endParaRPr lang="pt-PT"/>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5" name="Symbol zastępczy stopki 4">
            <a:extLst>
              <a:ext uri="{FF2B5EF4-FFF2-40B4-BE49-F238E27FC236}">
                <a16:creationId xmlns:a16="http://schemas.microsoft.com/office/drawing/2014/main" id="{CC561B10-E3C3-4401-87C7-7838AB6A1C7A}"/>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8" name="Text Placeholder 7">
            <a:extLst>
              <a:ext uri="{FF2B5EF4-FFF2-40B4-BE49-F238E27FC236}">
                <a16:creationId xmlns:a16="http://schemas.microsoft.com/office/drawing/2014/main" id="{466F13EF-93A6-4A72-BFED-46D4FACA9A2E}"/>
              </a:ext>
            </a:extLst>
          </p:cNvPr>
          <p:cNvSpPr>
            <a:spLocks noGrp="1"/>
          </p:cNvSpPr>
          <p:nvPr>
            <p:ph type="body" sz="quarter" idx="14"/>
          </p:nvPr>
        </p:nvSpPr>
        <p:spPr/>
        <p:txBody>
          <a:bodyPr/>
          <a:lstStyle/>
          <a:p>
            <a:endParaRPr lang="nl-NL"/>
          </a:p>
        </p:txBody>
      </p:sp>
    </p:spTree>
    <p:extLst>
      <p:ext uri="{BB962C8B-B14F-4D97-AF65-F5344CB8AC3E}">
        <p14:creationId xmlns:p14="http://schemas.microsoft.com/office/powerpoint/2010/main" val="320328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Why would you like to do anything with the Monolith?</a:t>
            </a:r>
            <a:endParaRPr lang="pt-PT"/>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5" name="Symbol zastępczy stopki 4">
            <a:extLst>
              <a:ext uri="{FF2B5EF4-FFF2-40B4-BE49-F238E27FC236}">
                <a16:creationId xmlns:a16="http://schemas.microsoft.com/office/drawing/2014/main" id="{CC561B10-E3C3-4401-87C7-7838AB6A1C7A}"/>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8" name="Text Placeholder 7">
            <a:extLst>
              <a:ext uri="{FF2B5EF4-FFF2-40B4-BE49-F238E27FC236}">
                <a16:creationId xmlns:a16="http://schemas.microsoft.com/office/drawing/2014/main" id="{466F13EF-93A6-4A72-BFED-46D4FACA9A2E}"/>
              </a:ext>
            </a:extLst>
          </p:cNvPr>
          <p:cNvSpPr>
            <a:spLocks noGrp="1"/>
          </p:cNvSpPr>
          <p:nvPr>
            <p:ph type="body" sz="quarter" idx="14"/>
          </p:nvPr>
        </p:nvSpPr>
        <p:spPr>
          <a:xfrm>
            <a:off x="1884632" y="1412875"/>
            <a:ext cx="9900000" cy="1261884"/>
          </a:xfrm>
        </p:spPr>
        <p:txBody>
          <a:bodyPr/>
          <a:lstStyle/>
          <a:p>
            <a:r>
              <a:rPr lang="pl-PL" sz="2400"/>
              <a:t>It does many things at the same time.</a:t>
            </a:r>
          </a:p>
          <a:p>
            <a:endParaRPr lang="pl-PL" sz="2400"/>
          </a:p>
          <a:p>
            <a:r>
              <a:rPr lang="pl-PL" sz="2400"/>
              <a:t>It’s not scalable: we can’t control API limits with 2 instances.</a:t>
            </a:r>
            <a:endParaRPr lang="nl-NL" sz="2400"/>
          </a:p>
        </p:txBody>
      </p:sp>
    </p:spTree>
    <p:extLst>
      <p:ext uri="{BB962C8B-B14F-4D97-AF65-F5344CB8AC3E}">
        <p14:creationId xmlns:p14="http://schemas.microsoft.com/office/powerpoint/2010/main" val="789911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Main consideration of our case</a:t>
            </a:r>
            <a:endParaRPr lang="pt-PT"/>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5" name="Symbol zastępczy stopki 4">
            <a:extLst>
              <a:ext uri="{FF2B5EF4-FFF2-40B4-BE49-F238E27FC236}">
                <a16:creationId xmlns:a16="http://schemas.microsoft.com/office/drawing/2014/main" id="{CC561B10-E3C3-4401-87C7-7838AB6A1C7A}"/>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8" name="Text Placeholder 7">
            <a:extLst>
              <a:ext uri="{FF2B5EF4-FFF2-40B4-BE49-F238E27FC236}">
                <a16:creationId xmlns:a16="http://schemas.microsoft.com/office/drawing/2014/main" id="{466F13EF-93A6-4A72-BFED-46D4FACA9A2E}"/>
              </a:ext>
            </a:extLst>
          </p:cNvPr>
          <p:cNvSpPr>
            <a:spLocks noGrp="1"/>
          </p:cNvSpPr>
          <p:nvPr>
            <p:ph type="body" sz="quarter" idx="14"/>
          </p:nvPr>
        </p:nvSpPr>
        <p:spPr>
          <a:xfrm>
            <a:off x="1884632" y="2751892"/>
            <a:ext cx="6093535" cy="677108"/>
          </a:xfrm>
        </p:spPr>
        <p:txBody>
          <a:bodyPr/>
          <a:lstStyle/>
          <a:p>
            <a:r>
              <a:rPr lang="pl-PL" sz="4400">
                <a:solidFill>
                  <a:srgbClr val="FF0000"/>
                </a:solidFill>
              </a:rPr>
              <a:t>DON’T CHANGE IT!</a:t>
            </a:r>
            <a:endParaRPr lang="nl-NL" sz="4400">
              <a:solidFill>
                <a:srgbClr val="FF0000"/>
              </a:solidFill>
            </a:endParaRPr>
          </a:p>
        </p:txBody>
      </p:sp>
      <p:sp>
        <p:nvSpPr>
          <p:cNvPr id="9" name="Text Placeholder 7">
            <a:extLst>
              <a:ext uri="{FF2B5EF4-FFF2-40B4-BE49-F238E27FC236}">
                <a16:creationId xmlns:a16="http://schemas.microsoft.com/office/drawing/2014/main" id="{3E1B96F3-4CCB-4BEC-83D3-774FBBB836C5}"/>
              </a:ext>
            </a:extLst>
          </p:cNvPr>
          <p:cNvSpPr txBox="1">
            <a:spLocks/>
          </p:cNvSpPr>
          <p:nvPr/>
        </p:nvSpPr>
        <p:spPr>
          <a:xfrm>
            <a:off x="1884632" y="4277763"/>
            <a:ext cx="9203578" cy="1184940"/>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pl-PL" sz="2400"/>
              <a:t>Switch to .net core 3 and improve performance for free!</a:t>
            </a:r>
          </a:p>
          <a:p>
            <a:pPr marL="342900" indent="-342900">
              <a:buFont typeface="Arial" panose="020B0604020202020204" pitchFamily="34" charset="0"/>
              <a:buChar char="•"/>
            </a:pPr>
            <a:r>
              <a:rPr lang="pl-PL" sz="2400"/>
              <a:t>Pay for the API and keep our monolith as it is and save on development costs!</a:t>
            </a:r>
            <a:endParaRPr lang="nl-NL" sz="2400"/>
          </a:p>
        </p:txBody>
      </p:sp>
      <p:sp>
        <p:nvSpPr>
          <p:cNvPr id="10" name="Text Placeholder 7">
            <a:extLst>
              <a:ext uri="{FF2B5EF4-FFF2-40B4-BE49-F238E27FC236}">
                <a16:creationId xmlns:a16="http://schemas.microsoft.com/office/drawing/2014/main" id="{0B242D3D-4724-4B8F-9EC8-C026D01A2E60}"/>
              </a:ext>
            </a:extLst>
          </p:cNvPr>
          <p:cNvSpPr txBox="1">
            <a:spLocks/>
          </p:cNvSpPr>
          <p:nvPr/>
        </p:nvSpPr>
        <p:spPr>
          <a:xfrm>
            <a:off x="1874241" y="1412875"/>
            <a:ext cx="9900000" cy="369332"/>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400"/>
              <a:t>It’s not worth it.</a:t>
            </a:r>
            <a:endParaRPr lang="nl-NL" sz="2400"/>
          </a:p>
        </p:txBody>
      </p:sp>
    </p:spTree>
    <p:extLst>
      <p:ext uri="{BB962C8B-B14F-4D97-AF65-F5344CB8AC3E}">
        <p14:creationId xmlns:p14="http://schemas.microsoft.com/office/powerpoint/2010/main" val="3284574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What if you still need to scale?</a:t>
            </a:r>
            <a:endParaRPr lang="pt-PT"/>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5" name="Symbol zastępczy stopki 4">
            <a:extLst>
              <a:ext uri="{FF2B5EF4-FFF2-40B4-BE49-F238E27FC236}">
                <a16:creationId xmlns:a16="http://schemas.microsoft.com/office/drawing/2014/main" id="{CC561B10-E3C3-4401-87C7-7838AB6A1C7A}"/>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10" name="Text Placeholder 7">
            <a:extLst>
              <a:ext uri="{FF2B5EF4-FFF2-40B4-BE49-F238E27FC236}">
                <a16:creationId xmlns:a16="http://schemas.microsoft.com/office/drawing/2014/main" id="{0B242D3D-4724-4B8F-9EC8-C026D01A2E60}"/>
              </a:ext>
            </a:extLst>
          </p:cNvPr>
          <p:cNvSpPr txBox="1">
            <a:spLocks/>
          </p:cNvSpPr>
          <p:nvPr/>
        </p:nvSpPr>
        <p:spPr>
          <a:xfrm>
            <a:off x="1884632" y="1412875"/>
            <a:ext cx="9899381" cy="3262432"/>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pl-PL" sz="2400"/>
              <a:t>Control API limits – even if we pay they still apply.</a:t>
            </a:r>
          </a:p>
          <a:p>
            <a:pPr>
              <a:lnSpc>
                <a:spcPct val="150000"/>
              </a:lnSpc>
            </a:pPr>
            <a:endParaRPr lang="pl-PL" sz="2400"/>
          </a:p>
          <a:p>
            <a:pPr>
              <a:lnSpc>
                <a:spcPct val="150000"/>
              </a:lnSpc>
            </a:pPr>
            <a:r>
              <a:rPr lang="pl-PL" sz="2400"/>
              <a:t>Solve scalability problems – with millions of potential users we might need to expose more ‚Public API’ instances.</a:t>
            </a:r>
          </a:p>
          <a:p>
            <a:endParaRPr lang="pl-PL" sz="2400"/>
          </a:p>
          <a:p>
            <a:endParaRPr lang="nl-NL" sz="2400"/>
          </a:p>
        </p:txBody>
      </p:sp>
    </p:spTree>
    <p:extLst>
      <p:ext uri="{BB962C8B-B14F-4D97-AF65-F5344CB8AC3E}">
        <p14:creationId xmlns:p14="http://schemas.microsoft.com/office/powerpoint/2010/main" val="752421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What is the goal of the workshop?</a:t>
            </a:r>
            <a:endParaRPr lang="pt-PT"/>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5" name="Symbol zastępczy stopki 4">
            <a:extLst>
              <a:ext uri="{FF2B5EF4-FFF2-40B4-BE49-F238E27FC236}">
                <a16:creationId xmlns:a16="http://schemas.microsoft.com/office/drawing/2014/main" id="{CC561B10-E3C3-4401-87C7-7838AB6A1C7A}"/>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10" name="Text Placeholder 7">
            <a:extLst>
              <a:ext uri="{FF2B5EF4-FFF2-40B4-BE49-F238E27FC236}">
                <a16:creationId xmlns:a16="http://schemas.microsoft.com/office/drawing/2014/main" id="{0B242D3D-4724-4B8F-9EC8-C026D01A2E60}"/>
              </a:ext>
            </a:extLst>
          </p:cNvPr>
          <p:cNvSpPr txBox="1">
            <a:spLocks/>
          </p:cNvSpPr>
          <p:nvPr/>
        </p:nvSpPr>
        <p:spPr>
          <a:xfrm>
            <a:off x="1884632" y="1412875"/>
            <a:ext cx="9899381" cy="5078313"/>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pl-PL" sz="2400"/>
              <a:t>Control API limits – even if we pay they still apply.</a:t>
            </a:r>
          </a:p>
          <a:p>
            <a:pPr marL="576263" lvl="1" indent="-342900">
              <a:lnSpc>
                <a:spcPct val="150000"/>
              </a:lnSpc>
              <a:buFont typeface="Arial" panose="020B0604020202020204" pitchFamily="34" charset="0"/>
              <a:buChar char="•"/>
            </a:pPr>
            <a:r>
              <a:rPr lang="pl-PL" sz="2400"/>
              <a:t>Provide central, internal service for Airly API limits control.</a:t>
            </a:r>
          </a:p>
          <a:p>
            <a:pPr>
              <a:lnSpc>
                <a:spcPct val="150000"/>
              </a:lnSpc>
            </a:pPr>
            <a:r>
              <a:rPr lang="pl-PL" sz="2400"/>
              <a:t>Solve scalability problems – with millions of potential users we might need to expose more ‚Public API’ instances.</a:t>
            </a:r>
          </a:p>
          <a:p>
            <a:pPr marL="576263" lvl="1" indent="-342900">
              <a:lnSpc>
                <a:spcPct val="150000"/>
              </a:lnSpc>
              <a:buFont typeface="Arial" panose="020B0604020202020204" pitchFamily="34" charset="0"/>
              <a:buChar char="•"/>
            </a:pPr>
            <a:r>
              <a:rPr lang="pl-PL" sz="2400"/>
              <a:t>Allow multiple instances of our ‚Public API’ service.</a:t>
            </a:r>
          </a:p>
          <a:p>
            <a:pPr marL="576263" lvl="1" indent="-342900">
              <a:lnSpc>
                <a:spcPct val="150000"/>
              </a:lnSpc>
              <a:buFont typeface="Arial" panose="020B0604020202020204" pitchFamily="34" charset="0"/>
              <a:buChar char="•"/>
            </a:pPr>
            <a:r>
              <a:rPr lang="pl-PL" sz="2400"/>
              <a:t>We are tied to alert detection in ‚Public API’ service. </a:t>
            </a:r>
            <a:br>
              <a:rPr lang="pl-PL" sz="2400"/>
            </a:br>
            <a:r>
              <a:rPr lang="pl-PL" sz="2400"/>
              <a:t>We should remove such dependency.</a:t>
            </a:r>
          </a:p>
          <a:p>
            <a:endParaRPr lang="pl-PL" sz="2400"/>
          </a:p>
          <a:p>
            <a:endParaRPr lang="nl-NL" sz="2400"/>
          </a:p>
        </p:txBody>
      </p:sp>
    </p:spTree>
    <p:extLst>
      <p:ext uri="{BB962C8B-B14F-4D97-AF65-F5344CB8AC3E}">
        <p14:creationId xmlns:p14="http://schemas.microsoft.com/office/powerpoint/2010/main" val="1197973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a:extLst>
              <a:ext uri="{FF2B5EF4-FFF2-40B4-BE49-F238E27FC236}">
                <a16:creationId xmlns:a16="http://schemas.microsoft.com/office/drawing/2014/main" id="{F4923697-8388-4CCC-99C2-956DDD5C9C31}"/>
              </a:ext>
            </a:extLst>
          </p:cNvPr>
          <p:cNvSpPr>
            <a:spLocks noGrp="1"/>
          </p:cNvSpPr>
          <p:nvPr>
            <p:ph type="sldNum" sz="quarter" idx="38"/>
          </p:nvPr>
        </p:nvSpPr>
        <p:spPr/>
        <p:txBody>
          <a:bodyPr/>
          <a:lstStyle/>
          <a:p>
            <a:pPr algn="r"/>
            <a:fld id="{DD205EFF-948D-4AF6-B54C-65639188FB5F}" type="slidenum">
              <a:rPr lang="en-US" smtClean="0"/>
              <a:pPr algn="r"/>
              <a:t>18</a:t>
            </a:fld>
            <a:endParaRPr lang="en-US"/>
          </a:p>
        </p:txBody>
      </p:sp>
      <p:sp>
        <p:nvSpPr>
          <p:cNvPr id="6" name="Prostokąt 5">
            <a:extLst>
              <a:ext uri="{FF2B5EF4-FFF2-40B4-BE49-F238E27FC236}">
                <a16:creationId xmlns:a16="http://schemas.microsoft.com/office/drawing/2014/main" id="{FF13258C-F063-43DA-8DBA-FCB3E5B1F0CD}"/>
              </a:ext>
            </a:extLst>
          </p:cNvPr>
          <p:cNvSpPr/>
          <p:nvPr/>
        </p:nvSpPr>
        <p:spPr>
          <a:xfrm>
            <a:off x="2855550" y="5688790"/>
            <a:ext cx="7561050" cy="692620"/>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err="1">
                <a:solidFill>
                  <a:schemeClr val="tx1"/>
                </a:solidFill>
              </a:rPr>
              <a:t>External</a:t>
            </a:r>
            <a:r>
              <a:rPr lang="pl-PL" sz="1400">
                <a:solidFill>
                  <a:schemeClr val="tx1"/>
                </a:solidFill>
              </a:rPr>
              <a:t> API</a:t>
            </a:r>
            <a:endParaRPr lang="en-US" sz="1400">
              <a:solidFill>
                <a:schemeClr val="tx1"/>
              </a:solidFill>
            </a:endParaRPr>
          </a:p>
        </p:txBody>
      </p:sp>
      <p:sp>
        <p:nvSpPr>
          <p:cNvPr id="7" name="Prostokąt 6">
            <a:extLst>
              <a:ext uri="{FF2B5EF4-FFF2-40B4-BE49-F238E27FC236}">
                <a16:creationId xmlns:a16="http://schemas.microsoft.com/office/drawing/2014/main" id="{FC4763C5-6ED1-42D1-A977-A56F732D8C60}"/>
              </a:ext>
            </a:extLst>
          </p:cNvPr>
          <p:cNvSpPr/>
          <p:nvPr/>
        </p:nvSpPr>
        <p:spPr>
          <a:xfrm>
            <a:off x="2855550" y="2249360"/>
            <a:ext cx="7561050" cy="3051900"/>
          </a:xfrm>
          <a:prstGeom prst="rect">
            <a:avLst/>
          </a:prstGeom>
          <a:solidFill>
            <a:schemeClr val="bg2"/>
          </a:solidFill>
          <a:ln w="28575">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Prostokąt 8">
            <a:extLst>
              <a:ext uri="{FF2B5EF4-FFF2-40B4-BE49-F238E27FC236}">
                <a16:creationId xmlns:a16="http://schemas.microsoft.com/office/drawing/2014/main" id="{F168EF5C-6FD0-494B-A977-B72D9523B45B}"/>
              </a:ext>
            </a:extLst>
          </p:cNvPr>
          <p:cNvSpPr/>
          <p:nvPr/>
        </p:nvSpPr>
        <p:spPr>
          <a:xfrm>
            <a:off x="6960119" y="2623150"/>
            <a:ext cx="3024373" cy="792110"/>
          </a:xfrm>
          <a:prstGeom prst="rect">
            <a:avLst/>
          </a:prstGeom>
          <a:solidFill>
            <a:schemeClr val="accent5">
              <a:lumMod val="40000"/>
              <a:lumOff val="6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a:solidFill>
                  <a:schemeClr val="tx1"/>
                </a:solidFill>
              </a:rPr>
              <a:t>API Controller</a:t>
            </a:r>
            <a:endParaRPr lang="en-US" sz="1400">
              <a:solidFill>
                <a:schemeClr val="tx1"/>
              </a:solidFill>
            </a:endParaRPr>
          </a:p>
        </p:txBody>
      </p:sp>
      <p:sp>
        <p:nvSpPr>
          <p:cNvPr id="10" name="Prostokąt 9">
            <a:extLst>
              <a:ext uri="{FF2B5EF4-FFF2-40B4-BE49-F238E27FC236}">
                <a16:creationId xmlns:a16="http://schemas.microsoft.com/office/drawing/2014/main" id="{F616353A-33FA-4971-875B-C395F6CD8B8F}"/>
              </a:ext>
            </a:extLst>
          </p:cNvPr>
          <p:cNvSpPr/>
          <p:nvPr/>
        </p:nvSpPr>
        <p:spPr>
          <a:xfrm>
            <a:off x="3287610" y="4010268"/>
            <a:ext cx="6696930" cy="936130"/>
          </a:xfrm>
          <a:prstGeom prst="rect">
            <a:avLst/>
          </a:prstGeom>
          <a:solidFill>
            <a:schemeClr val="accent5">
              <a:lumMod val="40000"/>
              <a:lumOff val="6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sz="1400">
                <a:solidFill>
                  <a:schemeClr val="tx1"/>
                </a:solidFill>
              </a:rPr>
              <a:t>AirlyAccessing Cache</a:t>
            </a:r>
          </a:p>
          <a:p>
            <a:pPr algn="ctr"/>
            <a:r>
              <a:rPr lang="pl-PL" sz="1400">
                <a:solidFill>
                  <a:schemeClr val="tx1"/>
                </a:solidFill>
              </a:rPr>
              <a:t>IMeasurementProvider</a:t>
            </a:r>
            <a:endParaRPr lang="en-US" sz="1400">
              <a:solidFill>
                <a:schemeClr val="tx1"/>
              </a:solidFill>
            </a:endParaRPr>
          </a:p>
        </p:txBody>
      </p:sp>
      <p:cxnSp>
        <p:nvCxnSpPr>
          <p:cNvPr id="16" name="Łącznik prosty ze strzałką 15">
            <a:extLst>
              <a:ext uri="{FF2B5EF4-FFF2-40B4-BE49-F238E27FC236}">
                <a16:creationId xmlns:a16="http://schemas.microsoft.com/office/drawing/2014/main" id="{9D971B90-3F1D-4A8C-92B9-0533E4332B07}"/>
              </a:ext>
            </a:extLst>
          </p:cNvPr>
          <p:cNvCxnSpPr>
            <a:cxnSpLocks/>
          </p:cNvCxnSpPr>
          <p:nvPr/>
        </p:nvCxnSpPr>
        <p:spPr>
          <a:xfrm>
            <a:off x="8463097" y="3415260"/>
            <a:ext cx="0" cy="595008"/>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a:extLst>
              <a:ext uri="{FF2B5EF4-FFF2-40B4-BE49-F238E27FC236}">
                <a16:creationId xmlns:a16="http://schemas.microsoft.com/office/drawing/2014/main" id="{1D55E4F4-0DF9-4C92-853B-CBCBF9A1184D}"/>
              </a:ext>
            </a:extLst>
          </p:cNvPr>
          <p:cNvCxnSpPr>
            <a:cxnSpLocks/>
            <a:endCxn id="6" idx="0"/>
          </p:cNvCxnSpPr>
          <p:nvPr/>
        </p:nvCxnSpPr>
        <p:spPr>
          <a:xfrm>
            <a:off x="6636075" y="4946398"/>
            <a:ext cx="0" cy="742392"/>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Prostokąt 21">
            <a:extLst>
              <a:ext uri="{FF2B5EF4-FFF2-40B4-BE49-F238E27FC236}">
                <a16:creationId xmlns:a16="http://schemas.microsoft.com/office/drawing/2014/main" id="{175F4903-50A3-493F-A775-96266DE51748}"/>
              </a:ext>
            </a:extLst>
          </p:cNvPr>
          <p:cNvSpPr/>
          <p:nvPr/>
        </p:nvSpPr>
        <p:spPr>
          <a:xfrm>
            <a:off x="3287610" y="2623150"/>
            <a:ext cx="3024373" cy="792110"/>
          </a:xfrm>
          <a:prstGeom prst="rect">
            <a:avLst/>
          </a:prstGeom>
          <a:solidFill>
            <a:schemeClr val="accent5">
              <a:lumMod val="40000"/>
              <a:lumOff val="6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a:solidFill>
                  <a:schemeClr val="tx1"/>
                </a:solidFill>
              </a:rPr>
              <a:t>Alerting</a:t>
            </a:r>
            <a:endParaRPr lang="en-US" sz="1400">
              <a:solidFill>
                <a:schemeClr val="tx1"/>
              </a:solidFill>
            </a:endParaRPr>
          </a:p>
        </p:txBody>
      </p:sp>
      <p:cxnSp>
        <p:nvCxnSpPr>
          <p:cNvPr id="13" name="Łącznik prosty ze strzałką 12">
            <a:extLst>
              <a:ext uri="{FF2B5EF4-FFF2-40B4-BE49-F238E27FC236}">
                <a16:creationId xmlns:a16="http://schemas.microsoft.com/office/drawing/2014/main" id="{2E4C69C5-E676-45D8-A3B6-7CDC065355F1}"/>
              </a:ext>
            </a:extLst>
          </p:cNvPr>
          <p:cNvCxnSpPr>
            <a:cxnSpLocks/>
            <a:stCxn id="22" idx="2"/>
          </p:cNvCxnSpPr>
          <p:nvPr/>
        </p:nvCxnSpPr>
        <p:spPr>
          <a:xfrm>
            <a:off x="4799797" y="3415260"/>
            <a:ext cx="0" cy="595008"/>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ytuł 3">
            <a:extLst>
              <a:ext uri="{FF2B5EF4-FFF2-40B4-BE49-F238E27FC236}">
                <a16:creationId xmlns:a16="http://schemas.microsoft.com/office/drawing/2014/main" id="{ABC85774-D326-41EC-84C8-6208EF902495}"/>
              </a:ext>
            </a:extLst>
          </p:cNvPr>
          <p:cNvSpPr>
            <a:spLocks noGrp="1"/>
          </p:cNvSpPr>
          <p:nvPr>
            <p:ph type="title"/>
          </p:nvPr>
        </p:nvSpPr>
        <p:spPr>
          <a:xfrm>
            <a:off x="407988" y="404813"/>
            <a:ext cx="10512682" cy="863601"/>
          </a:xfrm>
        </p:spPr>
        <p:txBody>
          <a:bodyPr/>
          <a:lstStyle/>
          <a:p>
            <a:r>
              <a:rPr lang="pl-PL"/>
              <a:t>What it means for our Monolith?</a:t>
            </a:r>
            <a:endParaRPr lang="en-US"/>
          </a:p>
        </p:txBody>
      </p:sp>
      <p:sp>
        <p:nvSpPr>
          <p:cNvPr id="8" name="Prostokąt 7">
            <a:extLst>
              <a:ext uri="{FF2B5EF4-FFF2-40B4-BE49-F238E27FC236}">
                <a16:creationId xmlns:a16="http://schemas.microsoft.com/office/drawing/2014/main" id="{650A8B84-4F92-422C-B2AC-3C8FDA52C6D1}"/>
              </a:ext>
            </a:extLst>
          </p:cNvPr>
          <p:cNvSpPr/>
          <p:nvPr/>
        </p:nvSpPr>
        <p:spPr>
          <a:xfrm>
            <a:off x="6960119" y="1152160"/>
            <a:ext cx="3024373" cy="692620"/>
          </a:xfrm>
          <a:prstGeom prst="rect">
            <a:avLst/>
          </a:prstGeom>
          <a:solidFill>
            <a:schemeClr val="accent2">
              <a:lumMod val="40000"/>
              <a:lumOff val="60000"/>
            </a:schemeClr>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a:solidFill>
                  <a:schemeClr val="tx1"/>
                </a:solidFill>
              </a:rPr>
              <a:t>API Client</a:t>
            </a:r>
            <a:endParaRPr lang="en-US" sz="1400">
              <a:solidFill>
                <a:schemeClr val="tx1"/>
              </a:solidFill>
            </a:endParaRPr>
          </a:p>
        </p:txBody>
      </p:sp>
      <p:cxnSp>
        <p:nvCxnSpPr>
          <p:cNvPr id="12" name="Łącznik prosty ze strzałką 11">
            <a:extLst>
              <a:ext uri="{FF2B5EF4-FFF2-40B4-BE49-F238E27FC236}">
                <a16:creationId xmlns:a16="http://schemas.microsoft.com/office/drawing/2014/main" id="{1EEEE978-AB9E-4533-87DF-0018F8C9B251}"/>
              </a:ext>
            </a:extLst>
          </p:cNvPr>
          <p:cNvCxnSpPr>
            <a:cxnSpLocks/>
            <a:stCxn id="8" idx="2"/>
            <a:endCxn id="9" idx="0"/>
          </p:cNvCxnSpPr>
          <p:nvPr/>
        </p:nvCxnSpPr>
        <p:spPr>
          <a:xfrm>
            <a:off x="8472306" y="1844780"/>
            <a:ext cx="0" cy="778370"/>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Symbol zastępczy stopki 3">
            <a:extLst>
              <a:ext uri="{FF2B5EF4-FFF2-40B4-BE49-F238E27FC236}">
                <a16:creationId xmlns:a16="http://schemas.microsoft.com/office/drawing/2014/main" id="{13FF4EF5-56EF-4408-80B3-465621CB100E}"/>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17774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a:extLst>
              <a:ext uri="{FF2B5EF4-FFF2-40B4-BE49-F238E27FC236}">
                <a16:creationId xmlns:a16="http://schemas.microsoft.com/office/drawing/2014/main" id="{F4923697-8388-4CCC-99C2-956DDD5C9C31}"/>
              </a:ext>
            </a:extLst>
          </p:cNvPr>
          <p:cNvSpPr>
            <a:spLocks noGrp="1"/>
          </p:cNvSpPr>
          <p:nvPr>
            <p:ph type="sldNum" sz="quarter" idx="38"/>
          </p:nvPr>
        </p:nvSpPr>
        <p:spPr/>
        <p:txBody>
          <a:bodyPr/>
          <a:lstStyle/>
          <a:p>
            <a:pPr algn="r"/>
            <a:fld id="{DD205EFF-948D-4AF6-B54C-65639188FB5F}" type="slidenum">
              <a:rPr lang="en-US" smtClean="0"/>
              <a:pPr algn="r"/>
              <a:t>19</a:t>
            </a:fld>
            <a:endParaRPr lang="en-US"/>
          </a:p>
        </p:txBody>
      </p:sp>
      <p:sp>
        <p:nvSpPr>
          <p:cNvPr id="6" name="Prostokąt 5">
            <a:extLst>
              <a:ext uri="{FF2B5EF4-FFF2-40B4-BE49-F238E27FC236}">
                <a16:creationId xmlns:a16="http://schemas.microsoft.com/office/drawing/2014/main" id="{FF13258C-F063-43DA-8DBA-FCB3E5B1F0CD}"/>
              </a:ext>
            </a:extLst>
          </p:cNvPr>
          <p:cNvSpPr/>
          <p:nvPr/>
        </p:nvSpPr>
        <p:spPr>
          <a:xfrm>
            <a:off x="2855550" y="5688790"/>
            <a:ext cx="7561050" cy="692620"/>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err="1">
                <a:solidFill>
                  <a:schemeClr val="tx1"/>
                </a:solidFill>
              </a:rPr>
              <a:t>External</a:t>
            </a:r>
            <a:r>
              <a:rPr lang="pl-PL" sz="1400">
                <a:solidFill>
                  <a:schemeClr val="tx1"/>
                </a:solidFill>
              </a:rPr>
              <a:t> API</a:t>
            </a:r>
            <a:endParaRPr lang="en-US" sz="1400">
              <a:solidFill>
                <a:schemeClr val="tx1"/>
              </a:solidFill>
            </a:endParaRPr>
          </a:p>
        </p:txBody>
      </p:sp>
      <p:sp>
        <p:nvSpPr>
          <p:cNvPr id="9" name="Prostokąt 8">
            <a:extLst>
              <a:ext uri="{FF2B5EF4-FFF2-40B4-BE49-F238E27FC236}">
                <a16:creationId xmlns:a16="http://schemas.microsoft.com/office/drawing/2014/main" id="{F168EF5C-6FD0-494B-A977-B72D9523B45B}"/>
              </a:ext>
            </a:extLst>
          </p:cNvPr>
          <p:cNvSpPr/>
          <p:nvPr/>
        </p:nvSpPr>
        <p:spPr>
          <a:xfrm>
            <a:off x="6960119" y="2623150"/>
            <a:ext cx="3024373" cy="792110"/>
          </a:xfrm>
          <a:prstGeom prst="rect">
            <a:avLst/>
          </a:prstGeom>
          <a:solidFill>
            <a:schemeClr val="accent5">
              <a:lumMod val="40000"/>
              <a:lumOff val="6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a:solidFill>
                  <a:schemeClr val="tx1"/>
                </a:solidFill>
              </a:rPr>
              <a:t>ASP .NET Core API </a:t>
            </a:r>
            <a:r>
              <a:rPr lang="pl-PL" sz="1400" b="1">
                <a:solidFill>
                  <a:schemeClr val="tx1"/>
                </a:solidFill>
              </a:rPr>
              <a:t>Service</a:t>
            </a:r>
            <a:endParaRPr lang="en-US" sz="1400" b="1">
              <a:solidFill>
                <a:schemeClr val="tx1"/>
              </a:solidFill>
            </a:endParaRPr>
          </a:p>
        </p:txBody>
      </p:sp>
      <p:sp>
        <p:nvSpPr>
          <p:cNvPr id="10" name="Prostokąt 9">
            <a:extLst>
              <a:ext uri="{FF2B5EF4-FFF2-40B4-BE49-F238E27FC236}">
                <a16:creationId xmlns:a16="http://schemas.microsoft.com/office/drawing/2014/main" id="{F616353A-33FA-4971-875B-C395F6CD8B8F}"/>
              </a:ext>
            </a:extLst>
          </p:cNvPr>
          <p:cNvSpPr/>
          <p:nvPr/>
        </p:nvSpPr>
        <p:spPr>
          <a:xfrm>
            <a:off x="3287610" y="4010268"/>
            <a:ext cx="6696930" cy="936130"/>
          </a:xfrm>
          <a:prstGeom prst="rect">
            <a:avLst/>
          </a:prstGeom>
          <a:solidFill>
            <a:schemeClr val="accent5">
              <a:lumMod val="40000"/>
              <a:lumOff val="6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sz="1400">
                <a:solidFill>
                  <a:schemeClr val="tx1"/>
                </a:solidFill>
              </a:rPr>
              <a:t>gRPC Cache </a:t>
            </a:r>
            <a:r>
              <a:rPr lang="pl-PL" sz="1400" b="1">
                <a:solidFill>
                  <a:schemeClr val="tx1"/>
                </a:solidFill>
              </a:rPr>
              <a:t>Service</a:t>
            </a:r>
          </a:p>
          <a:p>
            <a:pPr algn="ctr"/>
            <a:r>
              <a:rPr lang="pl-PL" sz="1400">
                <a:solidFill>
                  <a:schemeClr val="tx1"/>
                </a:solidFill>
              </a:rPr>
              <a:t>IMeasurementProvider </a:t>
            </a:r>
            <a:r>
              <a:rPr lang="pl-PL" sz="1400" b="1">
                <a:solidFill>
                  <a:schemeClr val="tx1"/>
                </a:solidFill>
              </a:rPr>
              <a:t>Service</a:t>
            </a:r>
            <a:endParaRPr lang="en-US" sz="1400" b="1">
              <a:solidFill>
                <a:schemeClr val="tx1"/>
              </a:solidFill>
            </a:endParaRPr>
          </a:p>
        </p:txBody>
      </p:sp>
      <p:cxnSp>
        <p:nvCxnSpPr>
          <p:cNvPr id="16" name="Łącznik prosty ze strzałką 15">
            <a:extLst>
              <a:ext uri="{FF2B5EF4-FFF2-40B4-BE49-F238E27FC236}">
                <a16:creationId xmlns:a16="http://schemas.microsoft.com/office/drawing/2014/main" id="{9D971B90-3F1D-4A8C-92B9-0533E4332B07}"/>
              </a:ext>
            </a:extLst>
          </p:cNvPr>
          <p:cNvCxnSpPr>
            <a:cxnSpLocks/>
          </p:cNvCxnSpPr>
          <p:nvPr/>
        </p:nvCxnSpPr>
        <p:spPr>
          <a:xfrm>
            <a:off x="8463097" y="3415260"/>
            <a:ext cx="0" cy="595008"/>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a:extLst>
              <a:ext uri="{FF2B5EF4-FFF2-40B4-BE49-F238E27FC236}">
                <a16:creationId xmlns:a16="http://schemas.microsoft.com/office/drawing/2014/main" id="{1D55E4F4-0DF9-4C92-853B-CBCBF9A1184D}"/>
              </a:ext>
            </a:extLst>
          </p:cNvPr>
          <p:cNvCxnSpPr>
            <a:cxnSpLocks/>
            <a:endCxn id="6" idx="0"/>
          </p:cNvCxnSpPr>
          <p:nvPr/>
        </p:nvCxnSpPr>
        <p:spPr>
          <a:xfrm>
            <a:off x="6636075" y="4946398"/>
            <a:ext cx="0" cy="742392"/>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Prostokąt 21">
            <a:extLst>
              <a:ext uri="{FF2B5EF4-FFF2-40B4-BE49-F238E27FC236}">
                <a16:creationId xmlns:a16="http://schemas.microsoft.com/office/drawing/2014/main" id="{175F4903-50A3-493F-A775-96266DE51748}"/>
              </a:ext>
            </a:extLst>
          </p:cNvPr>
          <p:cNvSpPr/>
          <p:nvPr/>
        </p:nvSpPr>
        <p:spPr>
          <a:xfrm>
            <a:off x="3287610" y="2623150"/>
            <a:ext cx="3024373" cy="792110"/>
          </a:xfrm>
          <a:prstGeom prst="rect">
            <a:avLst/>
          </a:prstGeom>
          <a:solidFill>
            <a:schemeClr val="accent5">
              <a:lumMod val="40000"/>
              <a:lumOff val="6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a:solidFill>
                  <a:schemeClr val="tx1"/>
                </a:solidFill>
              </a:rPr>
              <a:t>Alert </a:t>
            </a:r>
            <a:r>
              <a:rPr lang="pl-PL" sz="1400" b="1">
                <a:solidFill>
                  <a:schemeClr val="tx1"/>
                </a:solidFill>
              </a:rPr>
              <a:t>Worker Service</a:t>
            </a:r>
            <a:endParaRPr lang="en-US" sz="1400" b="1">
              <a:solidFill>
                <a:schemeClr val="tx1"/>
              </a:solidFill>
            </a:endParaRPr>
          </a:p>
        </p:txBody>
      </p:sp>
      <p:cxnSp>
        <p:nvCxnSpPr>
          <p:cNvPr id="13" name="Łącznik prosty ze strzałką 12">
            <a:extLst>
              <a:ext uri="{FF2B5EF4-FFF2-40B4-BE49-F238E27FC236}">
                <a16:creationId xmlns:a16="http://schemas.microsoft.com/office/drawing/2014/main" id="{2E4C69C5-E676-45D8-A3B6-7CDC065355F1}"/>
              </a:ext>
            </a:extLst>
          </p:cNvPr>
          <p:cNvCxnSpPr>
            <a:cxnSpLocks/>
            <a:stCxn id="22" idx="2"/>
          </p:cNvCxnSpPr>
          <p:nvPr/>
        </p:nvCxnSpPr>
        <p:spPr>
          <a:xfrm>
            <a:off x="4799797" y="3415260"/>
            <a:ext cx="0" cy="595008"/>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ytuł 3">
            <a:extLst>
              <a:ext uri="{FF2B5EF4-FFF2-40B4-BE49-F238E27FC236}">
                <a16:creationId xmlns:a16="http://schemas.microsoft.com/office/drawing/2014/main" id="{ABC85774-D326-41EC-84C8-6208EF902495}"/>
              </a:ext>
            </a:extLst>
          </p:cNvPr>
          <p:cNvSpPr>
            <a:spLocks noGrp="1"/>
          </p:cNvSpPr>
          <p:nvPr>
            <p:ph type="title"/>
          </p:nvPr>
        </p:nvSpPr>
        <p:spPr>
          <a:xfrm>
            <a:off x="407988" y="404813"/>
            <a:ext cx="10512682" cy="863601"/>
          </a:xfrm>
        </p:spPr>
        <p:txBody>
          <a:bodyPr/>
          <a:lstStyle/>
          <a:p>
            <a:r>
              <a:rPr lang="pl-PL"/>
              <a:t>Monolith app will be decomposed to separate functinal services</a:t>
            </a:r>
            <a:endParaRPr lang="en-US"/>
          </a:p>
        </p:txBody>
      </p:sp>
      <p:sp>
        <p:nvSpPr>
          <p:cNvPr id="8" name="Prostokąt 7">
            <a:extLst>
              <a:ext uri="{FF2B5EF4-FFF2-40B4-BE49-F238E27FC236}">
                <a16:creationId xmlns:a16="http://schemas.microsoft.com/office/drawing/2014/main" id="{650A8B84-4F92-422C-B2AC-3C8FDA52C6D1}"/>
              </a:ext>
            </a:extLst>
          </p:cNvPr>
          <p:cNvSpPr/>
          <p:nvPr/>
        </p:nvSpPr>
        <p:spPr>
          <a:xfrm>
            <a:off x="6960119" y="1152160"/>
            <a:ext cx="3024373" cy="692620"/>
          </a:xfrm>
          <a:prstGeom prst="rect">
            <a:avLst/>
          </a:prstGeom>
          <a:solidFill>
            <a:schemeClr val="accent2">
              <a:lumMod val="40000"/>
              <a:lumOff val="60000"/>
            </a:schemeClr>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a:solidFill>
                  <a:schemeClr val="tx1"/>
                </a:solidFill>
              </a:rPr>
              <a:t>API Client</a:t>
            </a:r>
            <a:endParaRPr lang="en-US" sz="1400">
              <a:solidFill>
                <a:schemeClr val="tx1"/>
              </a:solidFill>
            </a:endParaRPr>
          </a:p>
        </p:txBody>
      </p:sp>
      <p:cxnSp>
        <p:nvCxnSpPr>
          <p:cNvPr id="12" name="Łącznik prosty ze strzałką 11">
            <a:extLst>
              <a:ext uri="{FF2B5EF4-FFF2-40B4-BE49-F238E27FC236}">
                <a16:creationId xmlns:a16="http://schemas.microsoft.com/office/drawing/2014/main" id="{1EEEE978-AB9E-4533-87DF-0018F8C9B251}"/>
              </a:ext>
            </a:extLst>
          </p:cNvPr>
          <p:cNvCxnSpPr>
            <a:cxnSpLocks/>
            <a:stCxn id="8" idx="2"/>
            <a:endCxn id="9" idx="0"/>
          </p:cNvCxnSpPr>
          <p:nvPr/>
        </p:nvCxnSpPr>
        <p:spPr>
          <a:xfrm>
            <a:off x="8472306" y="1844780"/>
            <a:ext cx="0" cy="778370"/>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Symbol zastępczy stopki 3">
            <a:extLst>
              <a:ext uri="{FF2B5EF4-FFF2-40B4-BE49-F238E27FC236}">
                <a16:creationId xmlns:a16="http://schemas.microsoft.com/office/drawing/2014/main" id="{CC46FE40-D104-46B2-8439-6D1632977975}"/>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2108380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E3468-1AA6-4980-BA97-6E81A08579C6}"/>
              </a:ext>
            </a:extLst>
          </p:cNvPr>
          <p:cNvSpPr>
            <a:spLocks noGrp="1"/>
          </p:cNvSpPr>
          <p:nvPr>
            <p:ph type="title"/>
          </p:nvPr>
        </p:nvSpPr>
        <p:spPr/>
        <p:txBody>
          <a:bodyPr/>
          <a:lstStyle/>
          <a:p>
            <a:r>
              <a:rPr lang="en-GB"/>
              <a:t>Agenda</a:t>
            </a:r>
          </a:p>
        </p:txBody>
      </p:sp>
      <p:sp>
        <p:nvSpPr>
          <p:cNvPr id="3" name="Rectangle 2">
            <a:extLst>
              <a:ext uri="{FF2B5EF4-FFF2-40B4-BE49-F238E27FC236}">
                <a16:creationId xmlns:a16="http://schemas.microsoft.com/office/drawing/2014/main" id="{40266551-6F9E-4180-BA2F-25F1F11EFD16}"/>
              </a:ext>
            </a:extLst>
          </p:cNvPr>
          <p:cNvSpPr/>
          <p:nvPr/>
        </p:nvSpPr>
        <p:spPr>
          <a:xfrm>
            <a:off x="3296749" y="1844824"/>
            <a:ext cx="5607564" cy="2092881"/>
          </a:xfrm>
          <a:prstGeom prst="rect">
            <a:avLst/>
          </a:prstGeom>
        </p:spPr>
        <p:txBody>
          <a:bodyPr wrap="square" anchor="t">
            <a:spAutoFit/>
          </a:bodyPr>
          <a:lstStyle/>
          <a:p>
            <a:pPr>
              <a:spcBef>
                <a:spcPts val="600"/>
              </a:spcBef>
              <a:spcAft>
                <a:spcPts val="600"/>
              </a:spcAft>
            </a:pPr>
            <a:r>
              <a:rPr lang="pl-PL" b="1">
                <a:solidFill>
                  <a:schemeClr val="bg1">
                    <a:lumMod val="50000"/>
                  </a:schemeClr>
                </a:solidFill>
                <a:ea typeface="Verdana"/>
                <a:cs typeface="Verdana"/>
              </a:rPr>
              <a:t>Part I:	14:30 – 15:20 (50 min.)</a:t>
            </a:r>
          </a:p>
          <a:p>
            <a:pPr>
              <a:spcBef>
                <a:spcPts val="600"/>
              </a:spcBef>
              <a:spcAft>
                <a:spcPts val="600"/>
              </a:spcAft>
            </a:pPr>
            <a:r>
              <a:rPr lang="pl-PL">
                <a:solidFill>
                  <a:schemeClr val="bg1">
                    <a:lumMod val="50000"/>
                  </a:schemeClr>
                </a:solidFill>
                <a:ea typeface="Verdana"/>
                <a:cs typeface="Verdana"/>
              </a:rPr>
              <a:t>	Break:	15:20 – 15:30 (10 min.)</a:t>
            </a:r>
          </a:p>
          <a:p>
            <a:pPr>
              <a:spcBef>
                <a:spcPts val="600"/>
              </a:spcBef>
              <a:spcAft>
                <a:spcPts val="600"/>
              </a:spcAft>
            </a:pPr>
            <a:r>
              <a:rPr lang="pl-PL" b="1">
                <a:solidFill>
                  <a:schemeClr val="bg1">
                    <a:lumMod val="50000"/>
                  </a:schemeClr>
                </a:solidFill>
                <a:ea typeface="Verdana"/>
                <a:cs typeface="Verdana"/>
              </a:rPr>
              <a:t>Part II: 15:30 – 16:20 (50 min.)</a:t>
            </a:r>
          </a:p>
          <a:p>
            <a:pPr>
              <a:spcBef>
                <a:spcPts val="600"/>
              </a:spcBef>
              <a:spcAft>
                <a:spcPts val="600"/>
              </a:spcAft>
            </a:pPr>
            <a:r>
              <a:rPr lang="pl-PL">
                <a:solidFill>
                  <a:schemeClr val="bg1">
                    <a:lumMod val="50000"/>
                  </a:schemeClr>
                </a:solidFill>
                <a:ea typeface="Verdana"/>
                <a:cs typeface="Verdana"/>
              </a:rPr>
              <a:t>	Break:	16:20 – 16:30 (10 min.)</a:t>
            </a:r>
          </a:p>
          <a:p>
            <a:pPr>
              <a:spcBef>
                <a:spcPts val="600"/>
              </a:spcBef>
              <a:spcAft>
                <a:spcPts val="600"/>
              </a:spcAft>
            </a:pPr>
            <a:r>
              <a:rPr lang="pl-PL" b="1">
                <a:solidFill>
                  <a:schemeClr val="bg1">
                    <a:lumMod val="50000"/>
                  </a:schemeClr>
                </a:solidFill>
                <a:ea typeface="Verdana"/>
                <a:cs typeface="Verdana"/>
              </a:rPr>
              <a:t>Part III: 16:30 – 17:20 (50 min.)</a:t>
            </a:r>
            <a:endParaRPr lang="en-GB" b="1">
              <a:solidFill>
                <a:schemeClr val="bg1">
                  <a:lumMod val="50000"/>
                </a:schemeClr>
              </a:solidFill>
              <a:ea typeface="Verdana"/>
              <a:cs typeface="Verdana"/>
            </a:endParaRPr>
          </a:p>
        </p:txBody>
      </p:sp>
    </p:spTree>
    <p:extLst>
      <p:ext uri="{BB962C8B-B14F-4D97-AF65-F5344CB8AC3E}">
        <p14:creationId xmlns:p14="http://schemas.microsoft.com/office/powerpoint/2010/main" val="2264447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Word of warning</a:t>
            </a:r>
            <a:endParaRPr lang="pt-PT"/>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5" name="Symbol zastępczy stopki 4">
            <a:extLst>
              <a:ext uri="{FF2B5EF4-FFF2-40B4-BE49-F238E27FC236}">
                <a16:creationId xmlns:a16="http://schemas.microsoft.com/office/drawing/2014/main" id="{CC561B10-E3C3-4401-87C7-7838AB6A1C7A}"/>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10" name="Text Placeholder 7">
            <a:extLst>
              <a:ext uri="{FF2B5EF4-FFF2-40B4-BE49-F238E27FC236}">
                <a16:creationId xmlns:a16="http://schemas.microsoft.com/office/drawing/2014/main" id="{0B242D3D-4724-4B8F-9EC8-C026D01A2E60}"/>
              </a:ext>
            </a:extLst>
          </p:cNvPr>
          <p:cNvSpPr txBox="1">
            <a:spLocks/>
          </p:cNvSpPr>
          <p:nvPr/>
        </p:nvSpPr>
        <p:spPr>
          <a:xfrm>
            <a:off x="1884631" y="1022258"/>
            <a:ext cx="9899381" cy="5293757"/>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pl-PL" sz="2400"/>
              <a:t>Microservices are a cost. </a:t>
            </a:r>
          </a:p>
          <a:p>
            <a:pPr>
              <a:lnSpc>
                <a:spcPct val="150000"/>
              </a:lnSpc>
            </a:pPr>
            <a:r>
              <a:rPr lang="pl-PL" sz="2400"/>
              <a:t>Make sure it is worth paying.</a:t>
            </a:r>
          </a:p>
          <a:p>
            <a:pPr>
              <a:lnSpc>
                <a:spcPct val="150000"/>
              </a:lnSpc>
            </a:pPr>
            <a:r>
              <a:rPr lang="pl-PL" sz="2400"/>
              <a:t>Keep high quality standard and follow the rules:</a:t>
            </a:r>
          </a:p>
          <a:p>
            <a:pPr marL="342900" indent="-342900">
              <a:buFont typeface="Arial" panose="020B0604020202020204" pitchFamily="34" charset="0"/>
              <a:buChar char="•"/>
            </a:pPr>
            <a:r>
              <a:rPr lang="pl-PL" sz="2400"/>
              <a:t>Independent data</a:t>
            </a:r>
          </a:p>
          <a:p>
            <a:pPr marL="342900" indent="-342900">
              <a:buFont typeface="Arial" panose="020B0604020202020204" pitchFamily="34" charset="0"/>
              <a:buChar char="•"/>
            </a:pPr>
            <a:r>
              <a:rPr lang="pl-PL" sz="2400"/>
              <a:t>Independent deployment</a:t>
            </a:r>
          </a:p>
          <a:p>
            <a:pPr marL="342900" indent="-342900">
              <a:buFont typeface="Arial" panose="020B0604020202020204" pitchFamily="34" charset="0"/>
              <a:buChar char="•"/>
            </a:pPr>
            <a:r>
              <a:rPr lang="pl-PL" sz="2400"/>
              <a:t>Loose coupling</a:t>
            </a:r>
          </a:p>
          <a:p>
            <a:pPr marL="342900" indent="-342900">
              <a:buFont typeface="Arial" panose="020B0604020202020204" pitchFamily="34" charset="0"/>
              <a:buChar char="•"/>
            </a:pPr>
            <a:r>
              <a:rPr lang="pl-PL" sz="2400"/>
              <a:t>E2E Testability</a:t>
            </a:r>
          </a:p>
          <a:p>
            <a:pPr marL="342900" indent="-342900">
              <a:buFont typeface="Arial" panose="020B0604020202020204" pitchFamily="34" charset="0"/>
              <a:buChar char="•"/>
            </a:pPr>
            <a:r>
              <a:rPr lang="pl-PL" sz="2400"/>
              <a:t>DDD</a:t>
            </a:r>
          </a:p>
          <a:p>
            <a:pPr marL="342900" indent="-342900">
              <a:buFont typeface="Arial" panose="020B0604020202020204" pitchFamily="34" charset="0"/>
              <a:buChar char="•"/>
            </a:pPr>
            <a:r>
              <a:rPr lang="pl-PL" sz="2400"/>
              <a:t>....</a:t>
            </a:r>
          </a:p>
          <a:p>
            <a:pPr marL="342900" indent="-342900">
              <a:buFont typeface="Arial" panose="020B0604020202020204" pitchFamily="34" charset="0"/>
              <a:buChar char="•"/>
            </a:pPr>
            <a:endParaRPr lang="pl-PL" sz="2400"/>
          </a:p>
          <a:p>
            <a:r>
              <a:rPr lang="pl-PL" sz="1800"/>
              <a:t>Try this: </a:t>
            </a:r>
            <a:r>
              <a:rPr lang="nl-NL" sz="1800">
                <a:hlinkClick r:id="rId3"/>
              </a:rPr>
              <a:t>youtube.com/watch?v=64w1zbpHGTg</a:t>
            </a:r>
            <a:endParaRPr lang="nl-NL" sz="1800"/>
          </a:p>
        </p:txBody>
      </p:sp>
    </p:spTree>
    <p:extLst>
      <p:ext uri="{BB962C8B-B14F-4D97-AF65-F5344CB8AC3E}">
        <p14:creationId xmlns:p14="http://schemas.microsoft.com/office/powerpoint/2010/main" val="190732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E3468-1AA6-4980-BA97-6E81A08579C6}"/>
              </a:ext>
            </a:extLst>
          </p:cNvPr>
          <p:cNvSpPr>
            <a:spLocks noGrp="1"/>
          </p:cNvSpPr>
          <p:nvPr>
            <p:ph type="title"/>
          </p:nvPr>
        </p:nvSpPr>
        <p:spPr/>
        <p:txBody>
          <a:bodyPr/>
          <a:lstStyle/>
          <a:p>
            <a:r>
              <a:rPr lang="en-GB"/>
              <a:t>Agenda</a:t>
            </a:r>
          </a:p>
        </p:txBody>
      </p:sp>
      <p:sp>
        <p:nvSpPr>
          <p:cNvPr id="3" name="Rectangle 2">
            <a:extLst>
              <a:ext uri="{FF2B5EF4-FFF2-40B4-BE49-F238E27FC236}">
                <a16:creationId xmlns:a16="http://schemas.microsoft.com/office/drawing/2014/main" id="{40266551-6F9E-4180-BA2F-25F1F11EFD16}"/>
              </a:ext>
            </a:extLst>
          </p:cNvPr>
          <p:cNvSpPr/>
          <p:nvPr/>
        </p:nvSpPr>
        <p:spPr>
          <a:xfrm>
            <a:off x="2572083" y="1125000"/>
            <a:ext cx="8866017" cy="4247317"/>
          </a:xfrm>
          <a:prstGeom prst="rect">
            <a:avLst/>
          </a:prstGeom>
        </p:spPr>
        <p:txBody>
          <a:bodyPr wrap="square" anchor="t">
            <a:spAutoFit/>
          </a:bodyPr>
          <a:lstStyle/>
          <a:p>
            <a:pPr marL="215900" indent="-215900">
              <a:spcBef>
                <a:spcPts val="600"/>
              </a:spcBef>
              <a:spcAft>
                <a:spcPts val="600"/>
              </a:spcAft>
              <a:buFont typeface="+mj-lt"/>
              <a:buAutoNum type="arabicPeriod"/>
            </a:pPr>
            <a:r>
              <a:rPr lang="en-GB">
                <a:solidFill>
                  <a:schemeClr val="bg1">
                    <a:lumMod val="50000"/>
                  </a:schemeClr>
                </a:solidFill>
              </a:rPr>
              <a:t> </a:t>
            </a:r>
            <a:r>
              <a:rPr lang="pl-PL">
                <a:solidFill>
                  <a:schemeClr val="bg1">
                    <a:lumMod val="50000"/>
                  </a:schemeClr>
                </a:solidFill>
              </a:rPr>
              <a:t>Who we are</a:t>
            </a:r>
          </a:p>
          <a:p>
            <a:pPr marL="215900" indent="-215900">
              <a:spcBef>
                <a:spcPts val="600"/>
              </a:spcBef>
              <a:spcAft>
                <a:spcPts val="600"/>
              </a:spcAft>
              <a:buFont typeface="+mj-lt"/>
              <a:buAutoNum type="arabicPeriod"/>
            </a:pPr>
            <a:r>
              <a:rPr lang="pl-PL">
                <a:solidFill>
                  <a:schemeClr val="bg1">
                    <a:lumMod val="50000"/>
                  </a:schemeClr>
                </a:solidFill>
              </a:rPr>
              <a:t> Goal of the workshop: Monolith meets microservices</a:t>
            </a:r>
          </a:p>
          <a:p>
            <a:pPr marL="215900" indent="-215900">
              <a:spcBef>
                <a:spcPts val="600"/>
              </a:spcBef>
              <a:spcAft>
                <a:spcPts val="600"/>
              </a:spcAft>
              <a:buFont typeface="+mj-lt"/>
              <a:buAutoNum type="arabicPeriod"/>
            </a:pPr>
            <a:r>
              <a:rPr lang="pl-PL">
                <a:solidFill>
                  <a:schemeClr val="bg1">
                    <a:lumMod val="50000"/>
                  </a:schemeClr>
                </a:solidFill>
              </a:rPr>
              <a:t> </a:t>
            </a:r>
            <a:r>
              <a:rPr lang="pl-PL" b="1">
                <a:solidFill>
                  <a:schemeClr val="bg1">
                    <a:lumMod val="50000"/>
                  </a:schemeClr>
                </a:solidFill>
              </a:rPr>
              <a:t>What tools we propose for dotnet 3.0</a:t>
            </a: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gRPC </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Theory: Is gRPC a new REST?</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Practice</a:t>
            </a: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Worker Service</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Theory: background work in structured way</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Practice</a:t>
            </a:r>
          </a:p>
          <a:p>
            <a:pPr marL="215900" indent="-215900">
              <a:spcBef>
                <a:spcPts val="600"/>
              </a:spcBef>
              <a:spcAft>
                <a:spcPts val="600"/>
              </a:spcAft>
              <a:buFont typeface="+mj-lt"/>
              <a:buAutoNum type="arabicPeriod"/>
            </a:pPr>
            <a:r>
              <a:rPr lang="pl-PL">
                <a:solidFill>
                  <a:schemeClr val="bg1">
                    <a:lumMod val="50000"/>
                  </a:schemeClr>
                </a:solidFill>
                <a:ea typeface="Verdana"/>
                <a:cs typeface="Verdana"/>
              </a:rPr>
              <a:t> Summing up</a:t>
            </a:r>
            <a:endParaRPr lang="en-GB">
              <a:solidFill>
                <a:schemeClr val="bg1">
                  <a:lumMod val="50000"/>
                </a:schemeClr>
              </a:solidFill>
              <a:ea typeface="Verdana"/>
              <a:cs typeface="Verdana"/>
            </a:endParaRPr>
          </a:p>
        </p:txBody>
      </p:sp>
    </p:spTree>
    <p:extLst>
      <p:ext uri="{BB962C8B-B14F-4D97-AF65-F5344CB8AC3E}">
        <p14:creationId xmlns:p14="http://schemas.microsoft.com/office/powerpoint/2010/main" val="3579438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E3468-1AA6-4980-BA97-6E81A08579C6}"/>
              </a:ext>
            </a:extLst>
          </p:cNvPr>
          <p:cNvSpPr>
            <a:spLocks noGrp="1"/>
          </p:cNvSpPr>
          <p:nvPr>
            <p:ph type="title"/>
          </p:nvPr>
        </p:nvSpPr>
        <p:spPr/>
        <p:txBody>
          <a:bodyPr/>
          <a:lstStyle/>
          <a:p>
            <a:r>
              <a:rPr lang="en-GB"/>
              <a:t>Agenda</a:t>
            </a:r>
          </a:p>
        </p:txBody>
      </p:sp>
      <p:sp>
        <p:nvSpPr>
          <p:cNvPr id="3" name="Rectangle 2">
            <a:extLst>
              <a:ext uri="{FF2B5EF4-FFF2-40B4-BE49-F238E27FC236}">
                <a16:creationId xmlns:a16="http://schemas.microsoft.com/office/drawing/2014/main" id="{40266551-6F9E-4180-BA2F-25F1F11EFD16}"/>
              </a:ext>
            </a:extLst>
          </p:cNvPr>
          <p:cNvSpPr/>
          <p:nvPr/>
        </p:nvSpPr>
        <p:spPr>
          <a:xfrm>
            <a:off x="2572083" y="1125000"/>
            <a:ext cx="8866017" cy="4247317"/>
          </a:xfrm>
          <a:prstGeom prst="rect">
            <a:avLst/>
          </a:prstGeom>
        </p:spPr>
        <p:txBody>
          <a:bodyPr wrap="square" anchor="t">
            <a:spAutoFit/>
          </a:bodyPr>
          <a:lstStyle/>
          <a:p>
            <a:pPr marL="215900" indent="-215900">
              <a:spcBef>
                <a:spcPts val="600"/>
              </a:spcBef>
              <a:spcAft>
                <a:spcPts val="600"/>
              </a:spcAft>
              <a:buFont typeface="+mj-lt"/>
              <a:buAutoNum type="arabicPeriod"/>
            </a:pPr>
            <a:r>
              <a:rPr lang="en-GB">
                <a:solidFill>
                  <a:schemeClr val="bg1">
                    <a:lumMod val="50000"/>
                  </a:schemeClr>
                </a:solidFill>
              </a:rPr>
              <a:t> </a:t>
            </a:r>
            <a:r>
              <a:rPr lang="pl-PL" err="1">
                <a:solidFill>
                  <a:schemeClr val="bg1">
                    <a:lumMod val="50000"/>
                  </a:schemeClr>
                </a:solidFill>
              </a:rPr>
              <a:t>Who</a:t>
            </a:r>
            <a:r>
              <a:rPr lang="pl-PL">
                <a:solidFill>
                  <a:schemeClr val="bg1">
                    <a:lumMod val="50000"/>
                  </a:schemeClr>
                </a:solidFill>
              </a:rPr>
              <a:t> we </a:t>
            </a:r>
            <a:r>
              <a:rPr lang="pl-PL" err="1">
                <a:solidFill>
                  <a:schemeClr val="bg1">
                    <a:lumMod val="50000"/>
                  </a:schemeClr>
                </a:solidFill>
              </a:rPr>
              <a:t>are</a:t>
            </a:r>
            <a:endParaRPr lang="pl-PL">
              <a:solidFill>
                <a:schemeClr val="bg1">
                  <a:lumMod val="50000"/>
                </a:schemeClr>
              </a:solidFill>
            </a:endParaRPr>
          </a:p>
          <a:p>
            <a:pPr marL="215900" indent="-215900">
              <a:spcBef>
                <a:spcPts val="600"/>
              </a:spcBef>
              <a:spcAft>
                <a:spcPts val="600"/>
              </a:spcAft>
              <a:buFont typeface="+mj-lt"/>
              <a:buAutoNum type="arabicPeriod"/>
            </a:pPr>
            <a:r>
              <a:rPr lang="pl-PL">
                <a:solidFill>
                  <a:schemeClr val="bg1">
                    <a:lumMod val="50000"/>
                  </a:schemeClr>
                </a:solidFill>
              </a:rPr>
              <a:t> </a:t>
            </a:r>
            <a:r>
              <a:rPr lang="pl-PL" err="1">
                <a:solidFill>
                  <a:schemeClr val="bg1">
                    <a:lumMod val="50000"/>
                  </a:schemeClr>
                </a:solidFill>
              </a:rPr>
              <a:t>Goal</a:t>
            </a:r>
            <a:r>
              <a:rPr lang="pl-PL">
                <a:solidFill>
                  <a:schemeClr val="bg1">
                    <a:lumMod val="50000"/>
                  </a:schemeClr>
                </a:solidFill>
              </a:rPr>
              <a:t> of the </a:t>
            </a:r>
            <a:r>
              <a:rPr lang="pl-PL" err="1">
                <a:solidFill>
                  <a:schemeClr val="bg1">
                    <a:lumMod val="50000"/>
                  </a:schemeClr>
                </a:solidFill>
              </a:rPr>
              <a:t>workshop</a:t>
            </a:r>
            <a:r>
              <a:rPr lang="pl-PL">
                <a:solidFill>
                  <a:schemeClr val="bg1">
                    <a:lumMod val="50000"/>
                  </a:schemeClr>
                </a:solidFill>
              </a:rPr>
              <a:t>: </a:t>
            </a:r>
            <a:r>
              <a:rPr lang="pl-PL" err="1">
                <a:solidFill>
                  <a:schemeClr val="bg1">
                    <a:lumMod val="50000"/>
                  </a:schemeClr>
                </a:solidFill>
              </a:rPr>
              <a:t>Monolith</a:t>
            </a:r>
            <a:r>
              <a:rPr lang="pl-PL">
                <a:solidFill>
                  <a:schemeClr val="bg1">
                    <a:lumMod val="50000"/>
                  </a:schemeClr>
                </a:solidFill>
              </a:rPr>
              <a:t> </a:t>
            </a:r>
            <a:r>
              <a:rPr lang="pl-PL" err="1">
                <a:solidFill>
                  <a:schemeClr val="bg1">
                    <a:lumMod val="50000"/>
                  </a:schemeClr>
                </a:solidFill>
              </a:rPr>
              <a:t>meets</a:t>
            </a:r>
            <a:r>
              <a:rPr lang="pl-PL">
                <a:solidFill>
                  <a:schemeClr val="bg1">
                    <a:lumMod val="50000"/>
                  </a:schemeClr>
                </a:solidFill>
              </a:rPr>
              <a:t> </a:t>
            </a:r>
            <a:r>
              <a:rPr lang="pl-PL" err="1">
                <a:solidFill>
                  <a:schemeClr val="bg1">
                    <a:lumMod val="50000"/>
                  </a:schemeClr>
                </a:solidFill>
              </a:rPr>
              <a:t>microservices</a:t>
            </a:r>
            <a:endParaRPr lang="pl-PL">
              <a:solidFill>
                <a:schemeClr val="bg1">
                  <a:lumMod val="50000"/>
                </a:schemeClr>
              </a:solidFill>
            </a:endParaRPr>
          </a:p>
          <a:p>
            <a:pPr marL="215900" indent="-215900">
              <a:spcBef>
                <a:spcPts val="600"/>
              </a:spcBef>
              <a:spcAft>
                <a:spcPts val="600"/>
              </a:spcAft>
              <a:buFont typeface="+mj-lt"/>
              <a:buAutoNum type="arabicPeriod"/>
            </a:pPr>
            <a:r>
              <a:rPr lang="pl-PL">
                <a:solidFill>
                  <a:schemeClr val="bg1">
                    <a:lumMod val="50000"/>
                  </a:schemeClr>
                </a:solidFill>
              </a:rPr>
              <a:t> </a:t>
            </a:r>
            <a:r>
              <a:rPr lang="pl-PL" err="1">
                <a:solidFill>
                  <a:schemeClr val="bg1">
                    <a:lumMod val="50000"/>
                  </a:schemeClr>
                </a:solidFill>
              </a:rPr>
              <a:t>What</a:t>
            </a:r>
            <a:r>
              <a:rPr lang="pl-PL">
                <a:solidFill>
                  <a:schemeClr val="bg1">
                    <a:lumMod val="50000"/>
                  </a:schemeClr>
                </a:solidFill>
              </a:rPr>
              <a:t> </a:t>
            </a:r>
            <a:r>
              <a:rPr lang="pl-PL" err="1">
                <a:solidFill>
                  <a:schemeClr val="bg1">
                    <a:lumMod val="50000"/>
                  </a:schemeClr>
                </a:solidFill>
              </a:rPr>
              <a:t>tools</a:t>
            </a:r>
            <a:r>
              <a:rPr lang="pl-PL">
                <a:solidFill>
                  <a:schemeClr val="bg1">
                    <a:lumMod val="50000"/>
                  </a:schemeClr>
                </a:solidFill>
              </a:rPr>
              <a:t> we </a:t>
            </a:r>
            <a:r>
              <a:rPr lang="pl-PL" err="1">
                <a:solidFill>
                  <a:schemeClr val="bg1">
                    <a:lumMod val="50000"/>
                  </a:schemeClr>
                </a:solidFill>
              </a:rPr>
              <a:t>propose</a:t>
            </a:r>
            <a:r>
              <a:rPr lang="pl-PL">
                <a:solidFill>
                  <a:schemeClr val="bg1">
                    <a:lumMod val="50000"/>
                  </a:schemeClr>
                </a:solidFill>
              </a:rPr>
              <a:t> for </a:t>
            </a:r>
            <a:r>
              <a:rPr lang="pl-PL" err="1">
                <a:solidFill>
                  <a:schemeClr val="bg1">
                    <a:lumMod val="50000"/>
                  </a:schemeClr>
                </a:solidFill>
              </a:rPr>
              <a:t>dotnet</a:t>
            </a:r>
            <a:r>
              <a:rPr lang="pl-PL">
                <a:solidFill>
                  <a:schemeClr val="bg1">
                    <a:lumMod val="50000"/>
                  </a:schemeClr>
                </a:solidFill>
              </a:rPr>
              <a:t> 3.0</a:t>
            </a: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b="1" err="1">
                <a:solidFill>
                  <a:schemeClr val="bg1">
                    <a:lumMod val="50000"/>
                  </a:schemeClr>
                </a:solidFill>
                <a:ea typeface="Verdana"/>
                <a:cs typeface="Verdana"/>
              </a:rPr>
              <a:t>gRPC</a:t>
            </a:r>
            <a:r>
              <a:rPr lang="pl-PL">
                <a:solidFill>
                  <a:schemeClr val="bg1">
                    <a:lumMod val="50000"/>
                  </a:schemeClr>
                </a:solidFill>
                <a:ea typeface="Verdana"/>
                <a:cs typeface="Verdana"/>
              </a:rPr>
              <a:t> </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Theory</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Is</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gRPC</a:t>
            </a:r>
            <a:r>
              <a:rPr lang="pl-PL">
                <a:solidFill>
                  <a:schemeClr val="bg1">
                    <a:lumMod val="50000"/>
                  </a:schemeClr>
                </a:solidFill>
                <a:ea typeface="Verdana"/>
                <a:cs typeface="Verdana"/>
              </a:rPr>
              <a:t> a </a:t>
            </a:r>
            <a:r>
              <a:rPr lang="pl-PL" err="1">
                <a:solidFill>
                  <a:schemeClr val="bg1">
                    <a:lumMod val="50000"/>
                  </a:schemeClr>
                </a:solidFill>
                <a:ea typeface="Verdana"/>
                <a:cs typeface="Verdana"/>
              </a:rPr>
              <a:t>new</a:t>
            </a:r>
            <a:r>
              <a:rPr lang="pl-PL">
                <a:solidFill>
                  <a:schemeClr val="bg1">
                    <a:lumMod val="50000"/>
                  </a:schemeClr>
                </a:solidFill>
                <a:ea typeface="Verdana"/>
                <a:cs typeface="Verdana"/>
              </a:rPr>
              <a:t> REST?</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Practice</a:t>
            </a:r>
            <a:endParaRPr lang="pl-PL">
              <a:solidFill>
                <a:schemeClr val="bg1">
                  <a:lumMod val="50000"/>
                </a:schemeClr>
              </a:solidFill>
              <a:ea typeface="Verdana"/>
              <a:cs typeface="Verdana"/>
            </a:endParaRP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Worker</a:t>
            </a:r>
            <a:r>
              <a:rPr lang="pl-PL">
                <a:solidFill>
                  <a:schemeClr val="bg1">
                    <a:lumMod val="50000"/>
                  </a:schemeClr>
                </a:solidFill>
                <a:ea typeface="Verdana"/>
                <a:cs typeface="Verdana"/>
              </a:rPr>
              <a:t> Service</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Theory</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background</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work</a:t>
            </a:r>
            <a:r>
              <a:rPr lang="pl-PL">
                <a:solidFill>
                  <a:schemeClr val="bg1">
                    <a:lumMod val="50000"/>
                  </a:schemeClr>
                </a:solidFill>
                <a:ea typeface="Verdana"/>
                <a:cs typeface="Verdana"/>
              </a:rPr>
              <a:t> in </a:t>
            </a:r>
            <a:r>
              <a:rPr lang="pl-PL" err="1">
                <a:solidFill>
                  <a:schemeClr val="bg1">
                    <a:lumMod val="50000"/>
                  </a:schemeClr>
                </a:solidFill>
                <a:ea typeface="Verdana"/>
                <a:cs typeface="Verdana"/>
              </a:rPr>
              <a:t>structured</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way</a:t>
            </a:r>
            <a:endParaRPr lang="pl-PL">
              <a:solidFill>
                <a:schemeClr val="bg1">
                  <a:lumMod val="50000"/>
                </a:schemeClr>
              </a:solidFill>
              <a:ea typeface="Verdana"/>
              <a:cs typeface="Verdana"/>
            </a:endParaRP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Practice</a:t>
            </a:r>
            <a:endParaRPr lang="pl-PL">
              <a:solidFill>
                <a:schemeClr val="bg1">
                  <a:lumMod val="50000"/>
                </a:schemeClr>
              </a:solidFill>
              <a:ea typeface="Verdana"/>
              <a:cs typeface="Verdana"/>
            </a:endParaRPr>
          </a:p>
          <a:p>
            <a:pPr marL="215900"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Summing</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up</a:t>
            </a:r>
            <a:endParaRPr lang="en-GB">
              <a:solidFill>
                <a:schemeClr val="bg1">
                  <a:lumMod val="50000"/>
                </a:schemeClr>
              </a:solidFill>
              <a:ea typeface="Verdana"/>
              <a:cs typeface="Verdana"/>
            </a:endParaRPr>
          </a:p>
        </p:txBody>
      </p:sp>
    </p:spTree>
    <p:extLst>
      <p:ext uri="{BB962C8B-B14F-4D97-AF65-F5344CB8AC3E}">
        <p14:creationId xmlns:p14="http://schemas.microsoft.com/office/powerpoint/2010/main" val="725211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err="1"/>
              <a:t>Is</a:t>
            </a:r>
            <a:r>
              <a:rPr lang="pl-PL"/>
              <a:t> </a:t>
            </a:r>
            <a:r>
              <a:rPr lang="pl-PL" err="1"/>
              <a:t>gRPC</a:t>
            </a:r>
            <a:r>
              <a:rPr lang="pl-PL"/>
              <a:t> a </a:t>
            </a:r>
            <a:r>
              <a:rPr lang="pl-PL" err="1"/>
              <a:t>new</a:t>
            </a:r>
            <a:r>
              <a:rPr lang="pl-PL"/>
              <a:t> REST?</a:t>
            </a:r>
            <a:endParaRPr lang="pt-PT"/>
          </a:p>
        </p:txBody>
      </p:sp>
      <p:sp>
        <p:nvSpPr>
          <p:cNvPr id="20" name="Text Placeholder 19"/>
          <p:cNvSpPr>
            <a:spLocks noGrp="1"/>
          </p:cNvSpPr>
          <p:nvPr>
            <p:ph type="body" sz="quarter" idx="14"/>
          </p:nvPr>
        </p:nvSpPr>
        <p:spPr>
          <a:xfrm>
            <a:off x="2547162" y="1124680"/>
            <a:ext cx="9900000" cy="1476623"/>
          </a:xfrm>
        </p:spPr>
        <p:txBody>
          <a:bodyPr/>
          <a:lstStyle/>
          <a:p>
            <a:pPr fontAlgn="base">
              <a:lnSpc>
                <a:spcPct val="150000"/>
              </a:lnSpc>
            </a:pPr>
            <a:r>
              <a:rPr lang="pl-PL" sz="2000" b="1"/>
              <a:t>RPC</a:t>
            </a:r>
            <a:r>
              <a:rPr lang="pl-PL" sz="2000"/>
              <a:t> = </a:t>
            </a:r>
            <a:r>
              <a:rPr lang="pl-PL" sz="2000" b="1"/>
              <a:t>R</a:t>
            </a:r>
            <a:r>
              <a:rPr lang="pl-PL" sz="2000"/>
              <a:t>emote </a:t>
            </a:r>
            <a:r>
              <a:rPr lang="pl-PL" sz="2000" b="1" err="1"/>
              <a:t>P</a:t>
            </a:r>
            <a:r>
              <a:rPr lang="pl-PL" sz="2000" err="1"/>
              <a:t>rocedure</a:t>
            </a:r>
            <a:r>
              <a:rPr lang="pl-PL" sz="2000"/>
              <a:t> </a:t>
            </a:r>
            <a:r>
              <a:rPr lang="pl-PL" sz="2000" b="1" err="1"/>
              <a:t>C</a:t>
            </a:r>
            <a:r>
              <a:rPr lang="pl-PL" sz="2000" err="1"/>
              <a:t>alls</a:t>
            </a:r>
            <a:endParaRPr lang="pl-PL" sz="2000"/>
          </a:p>
          <a:p>
            <a:pPr marL="342900" indent="-342900" fontAlgn="base">
              <a:lnSpc>
                <a:spcPct val="150000"/>
              </a:lnSpc>
              <a:buFont typeface="Arial" panose="020B0604020202020204" pitchFamily="34" charset="0"/>
              <a:buChar char="•"/>
            </a:pPr>
            <a:r>
              <a:rPr lang="pl-PL" sz="2000" err="1"/>
              <a:t>has</a:t>
            </a:r>
            <a:r>
              <a:rPr lang="pl-PL" sz="2000"/>
              <a:t> </a:t>
            </a:r>
            <a:r>
              <a:rPr lang="pl-PL" sz="2000" err="1"/>
              <a:t>been</a:t>
            </a:r>
            <a:r>
              <a:rPr lang="pl-PL" sz="2000"/>
              <a:t> </a:t>
            </a:r>
            <a:r>
              <a:rPr lang="pl-PL" sz="2000" err="1"/>
              <a:t>around</a:t>
            </a:r>
            <a:r>
              <a:rPr lang="pl-PL" sz="2000"/>
              <a:t> </a:t>
            </a:r>
            <a:r>
              <a:rPr lang="pl-PL" sz="2000" err="1"/>
              <a:t>since</a:t>
            </a:r>
            <a:r>
              <a:rPr lang="pl-PL" sz="2000"/>
              <a:t> 70’s</a:t>
            </a:r>
          </a:p>
          <a:p>
            <a:pPr marL="342900" indent="-342900" fontAlgn="base">
              <a:lnSpc>
                <a:spcPct val="150000"/>
              </a:lnSpc>
              <a:buFont typeface="Arial" panose="020B0604020202020204" pitchFamily="34" charset="0"/>
              <a:buChar char="•"/>
            </a:pPr>
            <a:r>
              <a:rPr lang="pl-PL" sz="2000" err="1"/>
              <a:t>call</a:t>
            </a:r>
            <a:r>
              <a:rPr lang="pl-PL" sz="2000"/>
              <a:t> </a:t>
            </a:r>
            <a:r>
              <a:rPr lang="pl-PL" sz="2000" err="1"/>
              <a:t>remote</a:t>
            </a:r>
            <a:r>
              <a:rPr lang="pl-PL" sz="2000"/>
              <a:t> network service </a:t>
            </a:r>
            <a:r>
              <a:rPr lang="pl-PL" sz="2000" err="1"/>
              <a:t>like</a:t>
            </a:r>
            <a:r>
              <a:rPr lang="pl-PL" sz="2000"/>
              <a:t> </a:t>
            </a:r>
            <a:r>
              <a:rPr lang="pl-PL" sz="2000" err="1"/>
              <a:t>local</a:t>
            </a:r>
            <a:r>
              <a:rPr lang="pl-PL" sz="2000"/>
              <a:t> </a:t>
            </a:r>
            <a:r>
              <a:rPr lang="pl-PL" sz="2000" err="1"/>
              <a:t>method</a:t>
            </a:r>
            <a:endParaRPr lang="pl-PL" sz="200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2" name="Prostokąt 1">
            <a:extLst>
              <a:ext uri="{FF2B5EF4-FFF2-40B4-BE49-F238E27FC236}">
                <a16:creationId xmlns:a16="http://schemas.microsoft.com/office/drawing/2014/main" id="{2F027974-0F02-439F-BBC0-4D581627D122}"/>
              </a:ext>
            </a:extLst>
          </p:cNvPr>
          <p:cNvSpPr/>
          <p:nvPr/>
        </p:nvSpPr>
        <p:spPr>
          <a:xfrm>
            <a:off x="2567510" y="3140960"/>
            <a:ext cx="8137130" cy="3000821"/>
          </a:xfrm>
          <a:prstGeom prst="rect">
            <a:avLst/>
          </a:prstGeom>
        </p:spPr>
        <p:txBody>
          <a:bodyPr vert="horz" wrap="square" lIns="0" tIns="0" rIns="0" bIns="0" rtlCol="0">
            <a:spAutoFit/>
          </a:bodyPr>
          <a:lstStyle/>
          <a:p>
            <a:pPr fontAlgn="base">
              <a:lnSpc>
                <a:spcPct val="150000"/>
              </a:lnSpc>
              <a:spcBef>
                <a:spcPts val="600"/>
              </a:spcBef>
            </a:pPr>
            <a:r>
              <a:rPr lang="pl-PL" sz="2000" b="1">
                <a:solidFill>
                  <a:schemeClr val="accent2"/>
                </a:solidFill>
              </a:rPr>
              <a:t>g</a:t>
            </a:r>
            <a:r>
              <a:rPr lang="en-US" sz="2000" b="1">
                <a:solidFill>
                  <a:schemeClr val="accent2"/>
                </a:solidFill>
              </a:rPr>
              <a:t>RPC</a:t>
            </a:r>
            <a:r>
              <a:rPr lang="en-US" sz="2000">
                <a:solidFill>
                  <a:schemeClr val="accent2"/>
                </a:solidFill>
              </a:rPr>
              <a:t> = </a:t>
            </a:r>
            <a:r>
              <a:rPr lang="pl-PL" sz="2000" b="1">
                <a:solidFill>
                  <a:schemeClr val="accent2"/>
                </a:solidFill>
              </a:rPr>
              <a:t>(             ) </a:t>
            </a:r>
            <a:r>
              <a:rPr lang="en-US" sz="2000">
                <a:solidFill>
                  <a:schemeClr val="accent2"/>
                </a:solidFill>
              </a:rPr>
              <a:t>RPC </a:t>
            </a:r>
            <a:r>
              <a:rPr lang="en-US" sz="2000" b="1">
                <a:solidFill>
                  <a:schemeClr val="accent2"/>
                </a:solidFill>
              </a:rPr>
              <a:t>R</a:t>
            </a:r>
            <a:r>
              <a:rPr lang="en-US" sz="2000">
                <a:solidFill>
                  <a:schemeClr val="accent2"/>
                </a:solidFill>
              </a:rPr>
              <a:t>emote </a:t>
            </a:r>
            <a:r>
              <a:rPr lang="en-US" sz="2000" b="1">
                <a:solidFill>
                  <a:schemeClr val="accent2"/>
                </a:solidFill>
              </a:rPr>
              <a:t>P</a:t>
            </a:r>
            <a:r>
              <a:rPr lang="en-US" sz="2000">
                <a:solidFill>
                  <a:schemeClr val="accent2"/>
                </a:solidFill>
              </a:rPr>
              <a:t>rocedure </a:t>
            </a:r>
            <a:r>
              <a:rPr lang="en-US" sz="2000" b="1">
                <a:solidFill>
                  <a:schemeClr val="accent2"/>
                </a:solidFill>
              </a:rPr>
              <a:t>C</a:t>
            </a:r>
            <a:r>
              <a:rPr lang="en-US" sz="2000">
                <a:solidFill>
                  <a:schemeClr val="accent2"/>
                </a:solidFill>
              </a:rPr>
              <a:t>alls</a:t>
            </a:r>
            <a:endParaRPr lang="pl-PL" sz="2000">
              <a:solidFill>
                <a:schemeClr val="accent2"/>
              </a:solidFill>
            </a:endParaRPr>
          </a:p>
          <a:p>
            <a:pPr marL="342900" indent="-342900" fontAlgn="base">
              <a:lnSpc>
                <a:spcPct val="150000"/>
              </a:lnSpc>
              <a:spcBef>
                <a:spcPts val="600"/>
              </a:spcBef>
              <a:buFont typeface="Arial" panose="020B0604020202020204" pitchFamily="34" charset="0"/>
              <a:buChar char="•"/>
            </a:pPr>
            <a:r>
              <a:rPr lang="pl-PL" sz="2000">
                <a:solidFill>
                  <a:schemeClr val="accent2"/>
                </a:solidFill>
              </a:rPr>
              <a:t>language agnostic, platform neutral</a:t>
            </a:r>
          </a:p>
          <a:p>
            <a:pPr marL="342900" indent="-342900" fontAlgn="base">
              <a:lnSpc>
                <a:spcPct val="150000"/>
              </a:lnSpc>
              <a:spcBef>
                <a:spcPts val="600"/>
              </a:spcBef>
              <a:buFont typeface="Arial" panose="020B0604020202020204" pitchFamily="34" charset="0"/>
              <a:buChar char="•"/>
            </a:pPr>
            <a:r>
              <a:rPr lang="pl-PL" sz="2000">
                <a:solidFill>
                  <a:schemeClr val="accent2"/>
                </a:solidFill>
              </a:rPr>
              <a:t>focus on performance, low latency and high throughput</a:t>
            </a:r>
          </a:p>
          <a:p>
            <a:pPr marL="342900" indent="-342900" fontAlgn="base">
              <a:lnSpc>
                <a:spcPct val="150000"/>
              </a:lnSpc>
              <a:spcBef>
                <a:spcPts val="600"/>
              </a:spcBef>
              <a:buFont typeface="Arial" panose="020B0604020202020204" pitchFamily="34" charset="0"/>
              <a:buChar char="•"/>
            </a:pPr>
            <a:r>
              <a:rPr lang="pl-PL" sz="2000">
                <a:solidFill>
                  <a:schemeClr val="accent2"/>
                </a:solidFill>
              </a:rPr>
              <a:t>Protocol Buffers as Interface Definition Language</a:t>
            </a:r>
          </a:p>
          <a:p>
            <a:pPr marL="342900" indent="-342900" fontAlgn="base">
              <a:lnSpc>
                <a:spcPct val="150000"/>
              </a:lnSpc>
              <a:spcBef>
                <a:spcPts val="600"/>
              </a:spcBef>
              <a:buFont typeface="Arial" panose="020B0604020202020204" pitchFamily="34" charset="0"/>
              <a:buChar char="•"/>
            </a:pPr>
            <a:r>
              <a:rPr lang="pl-PL" sz="2000">
                <a:solidFill>
                  <a:schemeClr val="accent2"/>
                </a:solidFill>
              </a:rPr>
              <a:t>recommended by Microsoft to migrate away from WCF</a:t>
            </a:r>
          </a:p>
          <a:p>
            <a:pPr fontAlgn="base">
              <a:spcBef>
                <a:spcPts val="600"/>
              </a:spcBef>
            </a:pPr>
            <a:endParaRPr lang="pl-PL" sz="2000">
              <a:solidFill>
                <a:schemeClr val="accent2"/>
              </a:solidFill>
            </a:endParaRPr>
          </a:p>
        </p:txBody>
      </p:sp>
      <p:pic>
        <p:nvPicPr>
          <p:cNvPr id="9" name="Obraz 8">
            <a:extLst>
              <a:ext uri="{FF2B5EF4-FFF2-40B4-BE49-F238E27FC236}">
                <a16:creationId xmlns:a16="http://schemas.microsoft.com/office/drawing/2014/main" id="{CE843EFE-7F5B-4AE1-8146-34B97609518F}"/>
              </a:ext>
            </a:extLst>
          </p:cNvPr>
          <p:cNvPicPr>
            <a:picLocks noChangeAspect="1"/>
          </p:cNvPicPr>
          <p:nvPr/>
        </p:nvPicPr>
        <p:blipFill>
          <a:blip r:embed="rId3"/>
          <a:stretch>
            <a:fillRect/>
          </a:stretch>
        </p:blipFill>
        <p:spPr>
          <a:xfrm>
            <a:off x="3842701" y="3188572"/>
            <a:ext cx="1101139" cy="400414"/>
          </a:xfrm>
          <a:prstGeom prst="rect">
            <a:avLst/>
          </a:prstGeom>
        </p:spPr>
      </p:pic>
      <p:sp>
        <p:nvSpPr>
          <p:cNvPr id="3" name="Prostokąt 2">
            <a:extLst>
              <a:ext uri="{FF2B5EF4-FFF2-40B4-BE49-F238E27FC236}">
                <a16:creationId xmlns:a16="http://schemas.microsoft.com/office/drawing/2014/main" id="{5EC327B3-004F-4F64-A700-9B5C3059F5E3}"/>
              </a:ext>
            </a:extLst>
          </p:cNvPr>
          <p:cNvSpPr/>
          <p:nvPr/>
        </p:nvSpPr>
        <p:spPr>
          <a:xfrm>
            <a:off x="6320295" y="5834822"/>
            <a:ext cx="6096000" cy="261610"/>
          </a:xfrm>
          <a:prstGeom prst="rect">
            <a:avLst/>
          </a:prstGeom>
        </p:spPr>
        <p:txBody>
          <a:bodyPr>
            <a:spAutoFit/>
          </a:bodyPr>
          <a:lstStyle/>
          <a:p>
            <a:r>
              <a:rPr lang="en-US" sz="1100">
                <a:hlinkClick r:id="rId4"/>
              </a:rPr>
              <a:t>https://devblogs.microsoft.com/dotnet/net-core-is-the-future-of-net/</a:t>
            </a:r>
            <a:endParaRPr lang="en-US" sz="1100"/>
          </a:p>
        </p:txBody>
      </p:sp>
      <p:sp>
        <p:nvSpPr>
          <p:cNvPr id="5" name="Symbol zastępczy stopki 4">
            <a:extLst>
              <a:ext uri="{FF2B5EF4-FFF2-40B4-BE49-F238E27FC236}">
                <a16:creationId xmlns:a16="http://schemas.microsoft.com/office/drawing/2014/main" id="{CC561B10-E3C3-4401-87C7-7838AB6A1C7A}"/>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6" name="Prostokąt 5">
            <a:extLst>
              <a:ext uri="{FF2B5EF4-FFF2-40B4-BE49-F238E27FC236}">
                <a16:creationId xmlns:a16="http://schemas.microsoft.com/office/drawing/2014/main" id="{51A8F6C5-D6DC-4050-BC6B-205DD28C52F3}"/>
              </a:ext>
            </a:extLst>
          </p:cNvPr>
          <p:cNvSpPr/>
          <p:nvPr/>
        </p:nvSpPr>
        <p:spPr>
          <a:xfrm>
            <a:off x="6320295" y="2730250"/>
            <a:ext cx="6096000" cy="276999"/>
          </a:xfrm>
          <a:prstGeom prst="rect">
            <a:avLst/>
          </a:prstGeom>
        </p:spPr>
        <p:txBody>
          <a:bodyPr>
            <a:spAutoFit/>
          </a:bodyPr>
          <a:lstStyle/>
          <a:p>
            <a:r>
              <a:rPr lang="en-US" sz="1200">
                <a:hlinkClick r:id="rId5"/>
              </a:rPr>
              <a:t>https://www.fortech.ro/microservices-grpc-net-core-3-0/</a:t>
            </a:r>
            <a:endParaRPr lang="en-US" sz="1200"/>
          </a:p>
        </p:txBody>
      </p:sp>
    </p:spTree>
    <p:extLst>
      <p:ext uri="{BB962C8B-B14F-4D97-AF65-F5344CB8AC3E}">
        <p14:creationId xmlns:p14="http://schemas.microsoft.com/office/powerpoint/2010/main" val="1659654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err="1"/>
              <a:t>Is</a:t>
            </a:r>
            <a:r>
              <a:rPr lang="pl-PL"/>
              <a:t> </a:t>
            </a:r>
            <a:r>
              <a:rPr lang="pl-PL" err="1"/>
              <a:t>gRPC</a:t>
            </a:r>
            <a:r>
              <a:rPr lang="pl-PL"/>
              <a:t> a </a:t>
            </a:r>
            <a:r>
              <a:rPr lang="pl-PL" err="1"/>
              <a:t>new</a:t>
            </a:r>
            <a:r>
              <a:rPr lang="pl-PL"/>
              <a:t> REST?</a:t>
            </a:r>
            <a:endParaRPr lang="pt-PT"/>
          </a:p>
        </p:txBody>
      </p:sp>
      <p:sp>
        <p:nvSpPr>
          <p:cNvPr id="20" name="Text Placeholder 19"/>
          <p:cNvSpPr>
            <a:spLocks noGrp="1"/>
          </p:cNvSpPr>
          <p:nvPr>
            <p:ph type="body" sz="quarter" idx="14"/>
          </p:nvPr>
        </p:nvSpPr>
        <p:spPr>
          <a:xfrm>
            <a:off x="2007767" y="1050320"/>
            <a:ext cx="9900000" cy="399405"/>
          </a:xfrm>
        </p:spPr>
        <p:txBody>
          <a:bodyPr/>
          <a:lstStyle/>
          <a:p>
            <a:pPr fontAlgn="base">
              <a:lnSpc>
                <a:spcPct val="150000"/>
              </a:lnSpc>
            </a:pPr>
            <a:r>
              <a:rPr lang="pl-PL" sz="2000" err="1"/>
              <a:t>Already</a:t>
            </a:r>
            <a:r>
              <a:rPr lang="pl-PL" sz="2000"/>
              <a:t> </a:t>
            </a:r>
            <a:r>
              <a:rPr lang="pl-PL" sz="2000" err="1"/>
              <a:t>adopted</a:t>
            </a:r>
            <a:r>
              <a:rPr lang="pl-PL" sz="2000"/>
              <a:t> by </a:t>
            </a:r>
            <a:r>
              <a:rPr lang="pl-PL" sz="2000" err="1"/>
              <a:t>giants</a:t>
            </a:r>
            <a:r>
              <a:rPr lang="en-US" sz="2000"/>
              <a:t>:</a:t>
            </a:r>
            <a:endParaRPr lang="pl-PL" sz="200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pic>
        <p:nvPicPr>
          <p:cNvPr id="5" name="Obraz 4">
            <a:extLst>
              <a:ext uri="{FF2B5EF4-FFF2-40B4-BE49-F238E27FC236}">
                <a16:creationId xmlns:a16="http://schemas.microsoft.com/office/drawing/2014/main" id="{44DB2F07-70DD-483C-A909-A87346914948}"/>
              </a:ext>
            </a:extLst>
          </p:cNvPr>
          <p:cNvPicPr>
            <a:picLocks noChangeAspect="1"/>
          </p:cNvPicPr>
          <p:nvPr/>
        </p:nvPicPr>
        <p:blipFill>
          <a:blip r:embed="rId3"/>
          <a:stretch>
            <a:fillRect/>
          </a:stretch>
        </p:blipFill>
        <p:spPr>
          <a:xfrm>
            <a:off x="5180595" y="2069857"/>
            <a:ext cx="1738349" cy="720101"/>
          </a:xfrm>
          <a:prstGeom prst="rect">
            <a:avLst/>
          </a:prstGeom>
        </p:spPr>
      </p:pic>
      <p:pic>
        <p:nvPicPr>
          <p:cNvPr id="12" name="Grafika 11">
            <a:extLst>
              <a:ext uri="{FF2B5EF4-FFF2-40B4-BE49-F238E27FC236}">
                <a16:creationId xmlns:a16="http://schemas.microsoft.com/office/drawing/2014/main" id="{8E8B8284-F068-46C2-BFA1-BBF6420DD0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49659" y="1971162"/>
            <a:ext cx="2406891" cy="929935"/>
          </a:xfrm>
          <a:prstGeom prst="rect">
            <a:avLst/>
          </a:prstGeom>
        </p:spPr>
      </p:pic>
      <p:pic>
        <p:nvPicPr>
          <p:cNvPr id="19" name="Obraz 18">
            <a:extLst>
              <a:ext uri="{FF2B5EF4-FFF2-40B4-BE49-F238E27FC236}">
                <a16:creationId xmlns:a16="http://schemas.microsoft.com/office/drawing/2014/main" id="{BEF018EC-B093-4C29-9D16-1334267663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0479" y="3181056"/>
            <a:ext cx="1805249" cy="923374"/>
          </a:xfrm>
          <a:prstGeom prst="rect">
            <a:avLst/>
          </a:prstGeom>
        </p:spPr>
      </p:pic>
      <p:pic>
        <p:nvPicPr>
          <p:cNvPr id="26" name="Obraz 25">
            <a:extLst>
              <a:ext uri="{FF2B5EF4-FFF2-40B4-BE49-F238E27FC236}">
                <a16:creationId xmlns:a16="http://schemas.microsoft.com/office/drawing/2014/main" id="{3FD6C649-26F3-4E96-8436-9C3817F9F0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19670" y="4941210"/>
            <a:ext cx="5123698" cy="813818"/>
          </a:xfrm>
          <a:prstGeom prst="rect">
            <a:avLst/>
          </a:prstGeom>
        </p:spPr>
      </p:pic>
      <p:sp>
        <p:nvSpPr>
          <p:cNvPr id="28" name="Text Placeholder 19">
            <a:extLst>
              <a:ext uri="{FF2B5EF4-FFF2-40B4-BE49-F238E27FC236}">
                <a16:creationId xmlns:a16="http://schemas.microsoft.com/office/drawing/2014/main" id="{88AAD5FE-1A2F-4965-B3A1-516C39641108}"/>
              </a:ext>
            </a:extLst>
          </p:cNvPr>
          <p:cNvSpPr txBox="1">
            <a:spLocks/>
          </p:cNvSpPr>
          <p:nvPr/>
        </p:nvSpPr>
        <p:spPr>
          <a:xfrm>
            <a:off x="2012172" y="4325775"/>
            <a:ext cx="990000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50000"/>
              </a:lnSpc>
            </a:pPr>
            <a:r>
              <a:rPr lang="pl-PL" sz="2000"/>
              <a:t>Part of</a:t>
            </a:r>
          </a:p>
        </p:txBody>
      </p:sp>
      <p:pic>
        <p:nvPicPr>
          <p:cNvPr id="29" name="Obraz 28">
            <a:extLst>
              <a:ext uri="{FF2B5EF4-FFF2-40B4-BE49-F238E27FC236}">
                <a16:creationId xmlns:a16="http://schemas.microsoft.com/office/drawing/2014/main" id="{A53401A0-73EE-4A30-A060-3E149A0355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38402" y="3235690"/>
            <a:ext cx="1148098" cy="814106"/>
          </a:xfrm>
          <a:prstGeom prst="rect">
            <a:avLst/>
          </a:prstGeom>
        </p:spPr>
      </p:pic>
      <p:pic>
        <p:nvPicPr>
          <p:cNvPr id="6" name="Obraz 5">
            <a:extLst>
              <a:ext uri="{FF2B5EF4-FFF2-40B4-BE49-F238E27FC236}">
                <a16:creationId xmlns:a16="http://schemas.microsoft.com/office/drawing/2014/main" id="{1A178039-4218-4692-9C95-ABA158779F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18177" y="3106417"/>
            <a:ext cx="1253650" cy="1072652"/>
          </a:xfrm>
          <a:prstGeom prst="rect">
            <a:avLst/>
          </a:prstGeom>
        </p:spPr>
      </p:pic>
      <p:pic>
        <p:nvPicPr>
          <p:cNvPr id="11" name="Obraz 10">
            <a:extLst>
              <a:ext uri="{FF2B5EF4-FFF2-40B4-BE49-F238E27FC236}">
                <a16:creationId xmlns:a16="http://schemas.microsoft.com/office/drawing/2014/main" id="{6249974E-CEC0-4213-B520-8043CFA632B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75022" y="1899632"/>
            <a:ext cx="1674858" cy="1060079"/>
          </a:xfrm>
          <a:prstGeom prst="rect">
            <a:avLst/>
          </a:prstGeom>
        </p:spPr>
      </p:pic>
      <p:sp>
        <p:nvSpPr>
          <p:cNvPr id="2" name="Symbol zastępczy stopki 1">
            <a:extLst>
              <a:ext uri="{FF2B5EF4-FFF2-40B4-BE49-F238E27FC236}">
                <a16:creationId xmlns:a16="http://schemas.microsoft.com/office/drawing/2014/main" id="{029739A6-5522-4429-9F74-BE0B30341EE8}"/>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1620587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2" name="Symbol zastępczy stopki 1">
            <a:extLst>
              <a:ext uri="{FF2B5EF4-FFF2-40B4-BE49-F238E27FC236}">
                <a16:creationId xmlns:a16="http://schemas.microsoft.com/office/drawing/2014/main" id="{ADF1EBCC-FE5D-4A55-A56D-9EEB31E38298}"/>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7" name="Tytuł 6">
            <a:extLst>
              <a:ext uri="{FF2B5EF4-FFF2-40B4-BE49-F238E27FC236}">
                <a16:creationId xmlns:a16="http://schemas.microsoft.com/office/drawing/2014/main" id="{3EB6C126-C40B-4FFA-8490-D593E6453FB2}"/>
              </a:ext>
            </a:extLst>
          </p:cNvPr>
          <p:cNvSpPr>
            <a:spLocks noGrp="1"/>
          </p:cNvSpPr>
          <p:nvPr>
            <p:ph type="title"/>
          </p:nvPr>
        </p:nvSpPr>
        <p:spPr/>
        <p:txBody>
          <a:bodyPr/>
          <a:lstStyle/>
          <a:p>
            <a:endParaRPr lang="en-US"/>
          </a:p>
        </p:txBody>
      </p:sp>
      <p:sp>
        <p:nvSpPr>
          <p:cNvPr id="15" name="Text Placeholder 19">
            <a:extLst>
              <a:ext uri="{FF2B5EF4-FFF2-40B4-BE49-F238E27FC236}">
                <a16:creationId xmlns:a16="http://schemas.microsoft.com/office/drawing/2014/main" id="{7B6B998E-5FA8-4D12-9AD1-1D86CEF07EF1}"/>
              </a:ext>
            </a:extLst>
          </p:cNvPr>
          <p:cNvSpPr txBox="1">
            <a:spLocks/>
          </p:cNvSpPr>
          <p:nvPr/>
        </p:nvSpPr>
        <p:spPr>
          <a:xfrm>
            <a:off x="2495600" y="2710021"/>
            <a:ext cx="7632848" cy="1710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50000"/>
              </a:lnSpc>
              <a:spcBef>
                <a:spcPts val="1200"/>
              </a:spcBef>
              <a:spcAft>
                <a:spcPts val="1200"/>
              </a:spcAft>
            </a:pPr>
            <a:r>
              <a:rPr lang="pl-PL" sz="4000" err="1"/>
              <a:t>What</a:t>
            </a:r>
            <a:r>
              <a:rPr lang="pl-PL" sz="4000"/>
              <a:t> </a:t>
            </a:r>
            <a:r>
              <a:rPr lang="pl-PL" sz="4000" err="1"/>
              <a:t>does</a:t>
            </a:r>
            <a:r>
              <a:rPr lang="pl-PL" sz="4000"/>
              <a:t> the </a:t>
            </a:r>
            <a:r>
              <a:rPr lang="pl-PL" sz="4000" b="1"/>
              <a:t>g</a:t>
            </a:r>
            <a:r>
              <a:rPr lang="pl-PL" sz="4000"/>
              <a:t> </a:t>
            </a:r>
            <a:r>
              <a:rPr lang="pl-PL" sz="4000" err="1"/>
              <a:t>stands</a:t>
            </a:r>
            <a:r>
              <a:rPr lang="pl-PL" sz="4000"/>
              <a:t> for?</a:t>
            </a:r>
          </a:p>
          <a:p>
            <a:pPr fontAlgn="base">
              <a:lnSpc>
                <a:spcPct val="150000"/>
              </a:lnSpc>
              <a:spcBef>
                <a:spcPts val="1200"/>
              </a:spcBef>
              <a:spcAft>
                <a:spcPts val="1200"/>
              </a:spcAft>
            </a:pPr>
            <a:r>
              <a:rPr lang="pl-PL" sz="2400" err="1"/>
              <a:t>Hmm</a:t>
            </a:r>
            <a:r>
              <a:rPr lang="pl-PL" sz="2400"/>
              <a:t>, </a:t>
            </a:r>
            <a:r>
              <a:rPr lang="pl-PL" sz="2400" b="1" err="1"/>
              <a:t>g</a:t>
            </a:r>
            <a:r>
              <a:rPr lang="pl-PL" sz="2400" err="1"/>
              <a:t>RPC</a:t>
            </a:r>
            <a:r>
              <a:rPr lang="pl-PL" sz="2400"/>
              <a:t> </a:t>
            </a:r>
            <a:r>
              <a:rPr lang="pl-PL" sz="2400" err="1"/>
              <a:t>created</a:t>
            </a:r>
            <a:r>
              <a:rPr lang="pl-PL" sz="2400"/>
              <a:t> by </a:t>
            </a:r>
            <a:r>
              <a:rPr lang="pl-PL" sz="2400" b="1"/>
              <a:t>G</a:t>
            </a:r>
            <a:r>
              <a:rPr lang="pl-PL" sz="2400"/>
              <a:t>oogle...</a:t>
            </a:r>
          </a:p>
        </p:txBody>
      </p:sp>
    </p:spTree>
    <p:extLst>
      <p:ext uri="{BB962C8B-B14F-4D97-AF65-F5344CB8AC3E}">
        <p14:creationId xmlns:p14="http://schemas.microsoft.com/office/powerpoint/2010/main" val="391722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a:xfrm>
            <a:off x="407988" y="404813"/>
            <a:ext cx="11016604" cy="863601"/>
          </a:xfrm>
        </p:spPr>
        <p:txBody>
          <a:bodyPr/>
          <a:lstStyle/>
          <a:p>
            <a:pPr fontAlgn="base">
              <a:lnSpc>
                <a:spcPct val="150000"/>
              </a:lnSpc>
            </a:pPr>
            <a:r>
              <a:rPr lang="pl-PL" sz="2800" b="1"/>
              <a:t>g</a:t>
            </a:r>
            <a:r>
              <a:rPr lang="pl-PL" sz="2800"/>
              <a:t> </a:t>
            </a:r>
            <a:r>
              <a:rPr lang="pl-PL" sz="2800" err="1"/>
              <a:t>stands</a:t>
            </a:r>
            <a:r>
              <a:rPr lang="pl-PL" sz="2800"/>
              <a:t> for </a:t>
            </a:r>
            <a:r>
              <a:rPr lang="pl-PL" sz="2800" err="1"/>
              <a:t>everything</a:t>
            </a:r>
            <a:r>
              <a:rPr lang="pl-PL" sz="2800"/>
              <a:t> but </a:t>
            </a:r>
            <a:r>
              <a:rPr lang="pl-PL" sz="2800" b="1"/>
              <a:t>Google</a:t>
            </a:r>
            <a:r>
              <a:rPr lang="pl-PL" sz="2800"/>
              <a:t>!</a:t>
            </a:r>
          </a:p>
        </p:txBody>
      </p:sp>
      <p:sp>
        <p:nvSpPr>
          <p:cNvPr id="20" name="Text Placeholder 19"/>
          <p:cNvSpPr>
            <a:spLocks noGrp="1"/>
          </p:cNvSpPr>
          <p:nvPr>
            <p:ph type="body" sz="quarter" idx="14"/>
          </p:nvPr>
        </p:nvSpPr>
        <p:spPr>
          <a:xfrm>
            <a:off x="1919536" y="1499568"/>
            <a:ext cx="9433048" cy="4255801"/>
          </a:xfrm>
        </p:spPr>
        <p:txBody>
          <a:bodyPr numCol="2"/>
          <a:lstStyle/>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1.0	'g’ </a:t>
            </a:r>
            <a:r>
              <a:rPr lang="pl-PL" err="1"/>
              <a:t>stands</a:t>
            </a:r>
            <a:r>
              <a:rPr lang="pl-PL"/>
              <a:t> for '</a:t>
            </a:r>
            <a:r>
              <a:rPr lang="pl-PL" b="1" err="1"/>
              <a:t>gRPC</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1.1	'g' </a:t>
            </a:r>
            <a:r>
              <a:rPr lang="pl-PL" err="1"/>
              <a:t>stands</a:t>
            </a:r>
            <a:r>
              <a:rPr lang="pl-PL"/>
              <a:t> for '</a:t>
            </a:r>
            <a:r>
              <a:rPr lang="pl-PL" b="1" err="1"/>
              <a:t>good</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1.2	'g' </a:t>
            </a:r>
            <a:r>
              <a:rPr lang="pl-PL" err="1"/>
              <a:t>stands</a:t>
            </a:r>
            <a:r>
              <a:rPr lang="pl-PL"/>
              <a:t> for '</a:t>
            </a:r>
            <a:r>
              <a:rPr lang="pl-PL" b="1" err="1"/>
              <a:t>green</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1.3	'g' </a:t>
            </a:r>
            <a:r>
              <a:rPr lang="pl-PL" err="1"/>
              <a:t>stands</a:t>
            </a:r>
            <a:r>
              <a:rPr lang="pl-PL"/>
              <a:t> for '</a:t>
            </a:r>
            <a:r>
              <a:rPr lang="pl-PL" b="1" err="1"/>
              <a:t>gentle</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1.4	'g' </a:t>
            </a:r>
            <a:r>
              <a:rPr lang="pl-PL" err="1"/>
              <a:t>stands</a:t>
            </a:r>
            <a:r>
              <a:rPr lang="pl-PL"/>
              <a:t> for '</a:t>
            </a:r>
            <a:r>
              <a:rPr lang="pl-PL" b="1" err="1"/>
              <a:t>gregarious</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1.6	'g' </a:t>
            </a:r>
            <a:r>
              <a:rPr lang="pl-PL" err="1"/>
              <a:t>stands</a:t>
            </a:r>
            <a:r>
              <a:rPr lang="pl-PL"/>
              <a:t> for '</a:t>
            </a:r>
            <a:r>
              <a:rPr lang="pl-PL" b="1" err="1"/>
              <a:t>garcia</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1.7	'g' </a:t>
            </a:r>
            <a:r>
              <a:rPr lang="pl-PL" err="1"/>
              <a:t>stands</a:t>
            </a:r>
            <a:r>
              <a:rPr lang="pl-PL"/>
              <a:t> for '</a:t>
            </a:r>
            <a:r>
              <a:rPr lang="pl-PL" b="1"/>
              <a:t>gambit</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1.8	'g' </a:t>
            </a:r>
            <a:r>
              <a:rPr lang="pl-PL" err="1"/>
              <a:t>stands</a:t>
            </a:r>
            <a:r>
              <a:rPr lang="pl-PL"/>
              <a:t> for '</a:t>
            </a:r>
            <a:r>
              <a:rPr lang="pl-PL" b="1" err="1"/>
              <a:t>generous</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1.9	'g' </a:t>
            </a:r>
            <a:r>
              <a:rPr lang="pl-PL" err="1"/>
              <a:t>stands</a:t>
            </a:r>
            <a:r>
              <a:rPr lang="pl-PL"/>
              <a:t> for '</a:t>
            </a:r>
            <a:r>
              <a:rPr lang="pl-PL" b="1" err="1"/>
              <a:t>glossy</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1.10	'g' </a:t>
            </a:r>
            <a:r>
              <a:rPr lang="pl-PL" err="1"/>
              <a:t>stands</a:t>
            </a:r>
            <a:r>
              <a:rPr lang="pl-PL"/>
              <a:t> for '</a:t>
            </a:r>
            <a:r>
              <a:rPr lang="pl-PL" b="1" err="1"/>
              <a:t>glamorous</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1.11	'g' </a:t>
            </a:r>
            <a:r>
              <a:rPr lang="pl-PL" err="1"/>
              <a:t>stands</a:t>
            </a:r>
            <a:r>
              <a:rPr lang="pl-PL"/>
              <a:t> for '</a:t>
            </a:r>
            <a:r>
              <a:rPr lang="pl-PL" b="1" err="1"/>
              <a:t>gorgeous</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1.12	'g' </a:t>
            </a:r>
            <a:r>
              <a:rPr lang="pl-PL" err="1"/>
              <a:t>stands</a:t>
            </a:r>
            <a:r>
              <a:rPr lang="pl-PL"/>
              <a:t> for '</a:t>
            </a:r>
            <a:r>
              <a:rPr lang="pl-PL" b="1" err="1"/>
              <a:t>glorious</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1.13	'g' </a:t>
            </a:r>
            <a:r>
              <a:rPr lang="pl-PL" err="1"/>
              <a:t>stands</a:t>
            </a:r>
            <a:r>
              <a:rPr lang="pl-PL"/>
              <a:t> for '</a:t>
            </a:r>
            <a:r>
              <a:rPr lang="pl-PL" b="1" err="1"/>
              <a:t>gloriosa</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1.14	'g' </a:t>
            </a:r>
            <a:r>
              <a:rPr lang="pl-PL" err="1"/>
              <a:t>stands</a:t>
            </a:r>
            <a:r>
              <a:rPr lang="pl-PL"/>
              <a:t> for '</a:t>
            </a:r>
            <a:r>
              <a:rPr lang="pl-PL" b="1"/>
              <a:t>gladiolus</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1.15	'g' </a:t>
            </a:r>
            <a:r>
              <a:rPr lang="pl-PL" err="1"/>
              <a:t>stands</a:t>
            </a:r>
            <a:r>
              <a:rPr lang="pl-PL"/>
              <a:t> for '</a:t>
            </a:r>
            <a:r>
              <a:rPr lang="pl-PL" b="1" err="1"/>
              <a:t>glider</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1.16	'g' </a:t>
            </a:r>
            <a:r>
              <a:rPr lang="pl-PL" err="1"/>
              <a:t>stands</a:t>
            </a:r>
            <a:r>
              <a:rPr lang="pl-PL"/>
              <a:t> for '</a:t>
            </a:r>
            <a:r>
              <a:rPr lang="pl-PL" b="1" err="1"/>
              <a:t>gao</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1.17	'g' </a:t>
            </a:r>
            <a:r>
              <a:rPr lang="pl-PL" err="1"/>
              <a:t>stands</a:t>
            </a:r>
            <a:r>
              <a:rPr lang="pl-PL"/>
              <a:t> for '</a:t>
            </a:r>
            <a:r>
              <a:rPr lang="pl-PL" b="1" err="1"/>
              <a:t>gizmo</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1.18	'g' </a:t>
            </a:r>
            <a:r>
              <a:rPr lang="pl-PL" err="1"/>
              <a:t>stands</a:t>
            </a:r>
            <a:r>
              <a:rPr lang="pl-PL"/>
              <a:t> for '</a:t>
            </a:r>
            <a:r>
              <a:rPr lang="pl-PL" b="1" err="1"/>
              <a:t>goose</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1.19	'g' </a:t>
            </a:r>
            <a:r>
              <a:rPr lang="pl-PL" err="1"/>
              <a:t>stands</a:t>
            </a:r>
            <a:r>
              <a:rPr lang="pl-PL"/>
              <a:t> for '</a:t>
            </a:r>
            <a:r>
              <a:rPr lang="pl-PL" b="1" err="1"/>
              <a:t>gold</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1.20	'g' </a:t>
            </a:r>
            <a:r>
              <a:rPr lang="pl-PL" err="1"/>
              <a:t>stands</a:t>
            </a:r>
            <a:r>
              <a:rPr lang="pl-PL"/>
              <a:t> for '</a:t>
            </a:r>
            <a:r>
              <a:rPr lang="pl-PL" b="1" err="1"/>
              <a:t>godric</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1.21	'g' </a:t>
            </a:r>
            <a:r>
              <a:rPr lang="pl-PL" err="1"/>
              <a:t>stands</a:t>
            </a:r>
            <a:r>
              <a:rPr lang="pl-PL"/>
              <a:t> for '</a:t>
            </a:r>
            <a:r>
              <a:rPr lang="pl-PL" b="1" err="1"/>
              <a:t>gandalf</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1.22	'g' </a:t>
            </a:r>
            <a:r>
              <a:rPr lang="pl-PL" err="1"/>
              <a:t>stands</a:t>
            </a:r>
            <a:r>
              <a:rPr lang="pl-PL"/>
              <a:t> for '</a:t>
            </a:r>
            <a:r>
              <a:rPr lang="pl-PL" b="1"/>
              <a:t>gale</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1.23	'g' </a:t>
            </a:r>
            <a:r>
              <a:rPr lang="pl-PL" err="1"/>
              <a:t>stands</a:t>
            </a:r>
            <a:r>
              <a:rPr lang="pl-PL"/>
              <a:t> for '</a:t>
            </a:r>
            <a:r>
              <a:rPr lang="pl-PL" b="1" err="1"/>
              <a:t>gangnam</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1.24	'g' </a:t>
            </a:r>
            <a:r>
              <a:rPr lang="pl-PL" err="1"/>
              <a:t>stands</a:t>
            </a:r>
            <a:r>
              <a:rPr lang="pl-PL"/>
              <a:t> for '</a:t>
            </a:r>
            <a:r>
              <a:rPr lang="pl-PL" b="1" err="1"/>
              <a:t>ganges</a:t>
            </a:r>
            <a:r>
              <a:rPr lang="pl-PL"/>
              <a:t>'</a:t>
            </a:r>
          </a:p>
          <a:p>
            <a:pPr marL="342900" indent="-342900" fontAlgn="base">
              <a:lnSpc>
                <a:spcPct val="150000"/>
              </a:lnSpc>
              <a:spcBef>
                <a:spcPts val="0"/>
              </a:spcBef>
              <a:buFont typeface="Arial" panose="020B0604020202020204" pitchFamily="34" charset="0"/>
              <a:buChar char="•"/>
            </a:pPr>
            <a:r>
              <a:rPr lang="pl-PL"/>
              <a:t>In </a:t>
            </a:r>
            <a:r>
              <a:rPr lang="pl-PL" err="1"/>
              <a:t>Release</a:t>
            </a:r>
            <a:r>
              <a:rPr lang="pl-PL"/>
              <a:t> 1.25	'g' </a:t>
            </a:r>
            <a:r>
              <a:rPr lang="pl-PL" err="1"/>
              <a:t>stands</a:t>
            </a:r>
            <a:r>
              <a:rPr lang="pl-PL"/>
              <a:t> for '</a:t>
            </a:r>
            <a:r>
              <a:rPr lang="pl-PL" b="1" err="1"/>
              <a:t>game</a:t>
            </a:r>
            <a:r>
              <a:rPr lang="pl-PL"/>
              <a:t>’</a:t>
            </a:r>
          </a:p>
          <a:p>
            <a:pPr marL="342900" indent="-342900" fontAlgn="base">
              <a:lnSpc>
                <a:spcPct val="150000"/>
              </a:lnSpc>
              <a:spcBef>
                <a:spcPts val="0"/>
              </a:spcBef>
              <a:buFont typeface="Arial" panose="020B0604020202020204" pitchFamily="34" charset="0"/>
              <a:buChar char="•"/>
            </a:pPr>
            <a:r>
              <a:rPr lang="pl-PL"/>
              <a:t>…</a:t>
            </a:r>
            <a:endParaRPr lang="pl-PL" sz="240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3" name="Prostokąt 2">
            <a:extLst>
              <a:ext uri="{FF2B5EF4-FFF2-40B4-BE49-F238E27FC236}">
                <a16:creationId xmlns:a16="http://schemas.microsoft.com/office/drawing/2014/main" id="{E611AE52-7106-4E0C-9423-718121C511B9}"/>
              </a:ext>
            </a:extLst>
          </p:cNvPr>
          <p:cNvSpPr/>
          <p:nvPr/>
        </p:nvSpPr>
        <p:spPr>
          <a:xfrm>
            <a:off x="6888110" y="6087219"/>
            <a:ext cx="6096000" cy="261610"/>
          </a:xfrm>
          <a:prstGeom prst="rect">
            <a:avLst/>
          </a:prstGeom>
        </p:spPr>
        <p:txBody>
          <a:bodyPr>
            <a:spAutoFit/>
          </a:bodyPr>
          <a:lstStyle/>
          <a:p>
            <a:r>
              <a:rPr lang="en-US" sz="1100">
                <a:hlinkClick r:id="rId3"/>
              </a:rPr>
              <a:t>https://github.com/grpc/grpc/blob/master/doc/g_stands_for.md</a:t>
            </a:r>
            <a:endParaRPr lang="en-US" sz="1100"/>
          </a:p>
        </p:txBody>
      </p:sp>
      <p:sp>
        <p:nvSpPr>
          <p:cNvPr id="2" name="Symbol zastępczy stopki 1">
            <a:extLst>
              <a:ext uri="{FF2B5EF4-FFF2-40B4-BE49-F238E27FC236}">
                <a16:creationId xmlns:a16="http://schemas.microsoft.com/office/drawing/2014/main" id="{ADF1EBCC-FE5D-4A55-A56D-9EEB31E38298}"/>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3256094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a:xfrm>
            <a:off x="407988" y="404813"/>
            <a:ext cx="11016604" cy="863601"/>
          </a:xfrm>
        </p:spPr>
        <p:txBody>
          <a:bodyPr/>
          <a:lstStyle/>
          <a:p>
            <a:r>
              <a:rPr lang="en-US"/>
              <a:t>Main usage scenarios advertised by Google</a:t>
            </a:r>
          </a:p>
        </p:txBody>
      </p:sp>
      <p:sp>
        <p:nvSpPr>
          <p:cNvPr id="20" name="Text Placeholder 19"/>
          <p:cNvSpPr>
            <a:spLocks noGrp="1"/>
          </p:cNvSpPr>
          <p:nvPr>
            <p:ph type="body" sz="quarter" idx="14"/>
          </p:nvPr>
        </p:nvSpPr>
        <p:spPr>
          <a:xfrm>
            <a:off x="2207460" y="1556792"/>
            <a:ext cx="7116647" cy="4092723"/>
          </a:xfrm>
        </p:spPr>
        <p:txBody>
          <a:bodyPr/>
          <a:lstStyle/>
          <a:p>
            <a:pPr marL="342900" indent="-342900" fontAlgn="base">
              <a:lnSpc>
                <a:spcPct val="150000"/>
              </a:lnSpc>
              <a:spcBef>
                <a:spcPts val="1200"/>
              </a:spcBef>
              <a:spcAft>
                <a:spcPts val="1200"/>
              </a:spcAft>
              <a:buFont typeface="Arial" panose="020B0604020202020204" pitchFamily="34" charset="0"/>
              <a:buChar char="•"/>
            </a:pPr>
            <a:r>
              <a:rPr lang="pl-PL" sz="2000" b="1" err="1"/>
              <a:t>Internal</a:t>
            </a:r>
            <a:r>
              <a:rPr lang="pl-PL" sz="2000"/>
              <a:t> and </a:t>
            </a:r>
            <a:r>
              <a:rPr lang="pl-PL" sz="2000" b="1" err="1"/>
              <a:t>external</a:t>
            </a:r>
            <a:r>
              <a:rPr lang="pl-PL" sz="2000"/>
              <a:t> API</a:t>
            </a:r>
            <a:endParaRPr lang="pl-PL" sz="2000" b="1"/>
          </a:p>
          <a:p>
            <a:pPr marL="342900" indent="-342900" fontAlgn="base">
              <a:lnSpc>
                <a:spcPct val="150000"/>
              </a:lnSpc>
              <a:spcBef>
                <a:spcPts val="1200"/>
              </a:spcBef>
              <a:spcAft>
                <a:spcPts val="1200"/>
              </a:spcAft>
              <a:buFont typeface="Arial" panose="020B0604020202020204" pitchFamily="34" charset="0"/>
              <a:buChar char="•"/>
            </a:pPr>
            <a:r>
              <a:rPr lang="en-US" sz="2000"/>
              <a:t>Developing </a:t>
            </a:r>
            <a:r>
              <a:rPr lang="en-US" sz="2000" b="1"/>
              <a:t>mobile clients</a:t>
            </a:r>
            <a:endParaRPr lang="pl-PL" sz="2000" b="1"/>
          </a:p>
          <a:p>
            <a:pPr marL="342900" indent="-342900" fontAlgn="base">
              <a:lnSpc>
                <a:spcPct val="150000"/>
              </a:lnSpc>
              <a:spcBef>
                <a:spcPts val="1200"/>
              </a:spcBef>
              <a:spcAft>
                <a:spcPts val="1200"/>
              </a:spcAft>
              <a:buFont typeface="Arial" panose="020B0604020202020204" pitchFamily="34" charset="0"/>
              <a:buChar char="•"/>
            </a:pPr>
            <a:r>
              <a:rPr lang="en-US" sz="2000" b="1"/>
              <a:t>Low latency</a:t>
            </a:r>
            <a:r>
              <a:rPr lang="en-US" sz="2000"/>
              <a:t>, highly </a:t>
            </a:r>
            <a:r>
              <a:rPr lang="en-US" sz="2000" b="1"/>
              <a:t>scalable</a:t>
            </a:r>
            <a:r>
              <a:rPr lang="en-US" sz="2000"/>
              <a:t>, </a:t>
            </a:r>
            <a:r>
              <a:rPr lang="en-US" sz="2000" b="1"/>
              <a:t>distributed</a:t>
            </a:r>
            <a:r>
              <a:rPr lang="en-US" sz="2000"/>
              <a:t> systems.</a:t>
            </a:r>
          </a:p>
          <a:p>
            <a:pPr marL="342900" indent="-342900" fontAlgn="base">
              <a:lnSpc>
                <a:spcPct val="150000"/>
              </a:lnSpc>
              <a:spcBef>
                <a:spcPts val="1200"/>
              </a:spcBef>
              <a:spcAft>
                <a:spcPts val="1200"/>
              </a:spcAft>
              <a:buFont typeface="Arial" panose="020B0604020202020204" pitchFamily="34" charset="0"/>
              <a:buChar char="•"/>
            </a:pPr>
            <a:r>
              <a:rPr lang="en-US" sz="2000" b="1"/>
              <a:t>Layered design </a:t>
            </a:r>
            <a:r>
              <a:rPr lang="en-US" sz="2000"/>
              <a:t>to enable extension </a:t>
            </a:r>
            <a:r>
              <a:rPr lang="en-US" sz="2000" err="1"/>
              <a:t>eg.</a:t>
            </a:r>
            <a:r>
              <a:rPr lang="en-US" sz="2000"/>
              <a:t> authentication, load balancing, logging and monitoring etc.</a:t>
            </a:r>
            <a:endParaRPr lang="pl-PL" sz="200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2" name="Symbol zastępczy stopki 1">
            <a:extLst>
              <a:ext uri="{FF2B5EF4-FFF2-40B4-BE49-F238E27FC236}">
                <a16:creationId xmlns:a16="http://schemas.microsoft.com/office/drawing/2014/main" id="{A7A4F582-90AF-4655-9120-5DCFAB04BED6}"/>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3" name="Prostokąt 2">
            <a:extLst>
              <a:ext uri="{FF2B5EF4-FFF2-40B4-BE49-F238E27FC236}">
                <a16:creationId xmlns:a16="http://schemas.microsoft.com/office/drawing/2014/main" id="{D4164FEC-3772-419F-8876-177FF535FCED}"/>
              </a:ext>
            </a:extLst>
          </p:cNvPr>
          <p:cNvSpPr/>
          <p:nvPr/>
        </p:nvSpPr>
        <p:spPr>
          <a:xfrm>
            <a:off x="6744072" y="1628800"/>
            <a:ext cx="4533229" cy="338554"/>
          </a:xfrm>
          <a:prstGeom prst="rect">
            <a:avLst/>
          </a:prstGeom>
        </p:spPr>
        <p:txBody>
          <a:bodyPr wrap="none">
            <a:spAutoFit/>
          </a:bodyPr>
          <a:lstStyle/>
          <a:p>
            <a:r>
              <a:rPr lang="en-US" sz="1600">
                <a:hlinkClick r:id="rId3"/>
              </a:rPr>
              <a:t>https://github.com/googleapis/googleapis</a:t>
            </a:r>
            <a:endParaRPr lang="en-US" sz="1600"/>
          </a:p>
        </p:txBody>
      </p:sp>
      <p:sp>
        <p:nvSpPr>
          <p:cNvPr id="5" name="Prostokąt 4">
            <a:extLst>
              <a:ext uri="{FF2B5EF4-FFF2-40B4-BE49-F238E27FC236}">
                <a16:creationId xmlns:a16="http://schemas.microsoft.com/office/drawing/2014/main" id="{0579CB9E-5B3F-4332-A53D-E132EB9D4BF7}"/>
              </a:ext>
            </a:extLst>
          </p:cNvPr>
          <p:cNvSpPr/>
          <p:nvPr/>
        </p:nvSpPr>
        <p:spPr>
          <a:xfrm>
            <a:off x="7883640" y="6042808"/>
            <a:ext cx="1954381" cy="307777"/>
          </a:xfrm>
          <a:prstGeom prst="rect">
            <a:avLst/>
          </a:prstGeom>
        </p:spPr>
        <p:txBody>
          <a:bodyPr wrap="none">
            <a:spAutoFit/>
          </a:bodyPr>
          <a:lstStyle/>
          <a:p>
            <a:r>
              <a:rPr lang="en-US" sz="1400">
                <a:hlinkClick r:id="rId4"/>
              </a:rPr>
              <a:t>https://grpc.io/faq/</a:t>
            </a:r>
            <a:endParaRPr lang="en-US" sz="1400"/>
          </a:p>
        </p:txBody>
      </p:sp>
    </p:spTree>
    <p:extLst>
      <p:ext uri="{BB962C8B-B14F-4D97-AF65-F5344CB8AC3E}">
        <p14:creationId xmlns:p14="http://schemas.microsoft.com/office/powerpoint/2010/main" val="3835160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rostokąt 30">
            <a:extLst>
              <a:ext uri="{FF2B5EF4-FFF2-40B4-BE49-F238E27FC236}">
                <a16:creationId xmlns:a16="http://schemas.microsoft.com/office/drawing/2014/main" id="{1C5CA745-C017-4F7E-BD6A-A1E33BFCAF6E}"/>
              </a:ext>
            </a:extLst>
          </p:cNvPr>
          <p:cNvSpPr/>
          <p:nvPr/>
        </p:nvSpPr>
        <p:spPr>
          <a:xfrm>
            <a:off x="7953105" y="1087330"/>
            <a:ext cx="3291610" cy="4248590"/>
          </a:xfrm>
          <a:prstGeom prst="rect">
            <a:avLst/>
          </a:prstGeom>
          <a:solidFill>
            <a:srgbClr val="C3C0C7">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 name="Prostokąt 2">
            <a:extLst>
              <a:ext uri="{FF2B5EF4-FFF2-40B4-BE49-F238E27FC236}">
                <a16:creationId xmlns:a16="http://schemas.microsoft.com/office/drawing/2014/main" id="{6FD8AF28-44F1-400D-8F00-1A8CB4EA8997}"/>
              </a:ext>
            </a:extLst>
          </p:cNvPr>
          <p:cNvSpPr/>
          <p:nvPr/>
        </p:nvSpPr>
        <p:spPr>
          <a:xfrm>
            <a:off x="4420498" y="692610"/>
            <a:ext cx="3290400" cy="4248590"/>
          </a:xfrm>
          <a:prstGeom prst="rect">
            <a:avLst/>
          </a:prstGeom>
          <a:solidFill>
            <a:srgbClr val="C3C0C7">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How </a:t>
            </a:r>
            <a:r>
              <a:rPr lang="pl-PL" err="1"/>
              <a:t>does</a:t>
            </a:r>
            <a:r>
              <a:rPr lang="pl-PL"/>
              <a:t> </a:t>
            </a:r>
            <a:r>
              <a:rPr lang="pl-PL" err="1"/>
              <a:t>gRPC</a:t>
            </a:r>
            <a:r>
              <a:rPr lang="pl-PL"/>
              <a:t> </a:t>
            </a:r>
            <a:r>
              <a:rPr lang="pl-PL" err="1"/>
              <a:t>compares</a:t>
            </a:r>
            <a:r>
              <a:rPr lang="pl-PL"/>
              <a:t> to REST</a:t>
            </a:r>
            <a:endParaRPr lang="pt-PT"/>
          </a:p>
        </p:txBody>
      </p:sp>
      <p:sp>
        <p:nvSpPr>
          <p:cNvPr id="5" name="Prostokąt 4">
            <a:extLst>
              <a:ext uri="{FF2B5EF4-FFF2-40B4-BE49-F238E27FC236}">
                <a16:creationId xmlns:a16="http://schemas.microsoft.com/office/drawing/2014/main" id="{45C65B78-EE1E-4ECE-A141-84CD647B6564}"/>
              </a:ext>
            </a:extLst>
          </p:cNvPr>
          <p:cNvSpPr/>
          <p:nvPr/>
        </p:nvSpPr>
        <p:spPr>
          <a:xfrm>
            <a:off x="4564440" y="1195486"/>
            <a:ext cx="3024000" cy="720100"/>
          </a:xfrm>
          <a:prstGeom prst="rect">
            <a:avLst/>
          </a:prstGeom>
          <a:solidFill>
            <a:schemeClr val="bg1">
              <a:lumMod val="9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pl-PL" sz="2800" b="1" err="1">
                <a:solidFill>
                  <a:schemeClr val="accent2"/>
                </a:solidFill>
              </a:rPr>
              <a:t>gRPC</a:t>
            </a:r>
            <a:endParaRPr lang="en-US" sz="2800" b="1">
              <a:solidFill>
                <a:schemeClr val="accent2"/>
              </a:solidFill>
            </a:endParaRPr>
          </a:p>
        </p:txBody>
      </p:sp>
      <p:sp>
        <p:nvSpPr>
          <p:cNvPr id="10" name="Prostokąt 9">
            <a:extLst>
              <a:ext uri="{FF2B5EF4-FFF2-40B4-BE49-F238E27FC236}">
                <a16:creationId xmlns:a16="http://schemas.microsoft.com/office/drawing/2014/main" id="{14376C14-352B-4D35-A568-CE4AE4DA74A6}"/>
              </a:ext>
            </a:extLst>
          </p:cNvPr>
          <p:cNvSpPr/>
          <p:nvPr/>
        </p:nvSpPr>
        <p:spPr>
          <a:xfrm>
            <a:off x="8256448" y="1195486"/>
            <a:ext cx="3024420" cy="720100"/>
          </a:xfrm>
          <a:prstGeom prst="rect">
            <a:avLst/>
          </a:prstGeom>
          <a:solidFill>
            <a:schemeClr val="bg1">
              <a:lumMod val="9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pl-PL" sz="2800" b="1">
                <a:solidFill>
                  <a:schemeClr val="accent2"/>
                </a:solidFill>
              </a:rPr>
              <a:t>REST</a:t>
            </a:r>
            <a:endParaRPr lang="en-US" sz="2800" b="1">
              <a:solidFill>
                <a:schemeClr val="accent2"/>
              </a:solidFill>
            </a:endParaRPr>
          </a:p>
        </p:txBody>
      </p:sp>
      <p:sp>
        <p:nvSpPr>
          <p:cNvPr id="13" name="Text Placeholder 19">
            <a:extLst>
              <a:ext uri="{FF2B5EF4-FFF2-40B4-BE49-F238E27FC236}">
                <a16:creationId xmlns:a16="http://schemas.microsoft.com/office/drawing/2014/main" id="{7C40FF1E-6EDE-460B-9E16-CBB1AAAC9D18}"/>
              </a:ext>
            </a:extLst>
          </p:cNvPr>
          <p:cNvSpPr txBox="1">
            <a:spLocks/>
          </p:cNvSpPr>
          <p:nvPr/>
        </p:nvSpPr>
        <p:spPr>
          <a:xfrm>
            <a:off x="8256447" y="2143444"/>
            <a:ext cx="3369167"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optional</a:t>
            </a:r>
            <a:endParaRPr lang="pl-PL" sz="2000"/>
          </a:p>
        </p:txBody>
      </p:sp>
      <p:sp>
        <p:nvSpPr>
          <p:cNvPr id="15" name="Text Placeholder 19">
            <a:extLst>
              <a:ext uri="{FF2B5EF4-FFF2-40B4-BE49-F238E27FC236}">
                <a16:creationId xmlns:a16="http://schemas.microsoft.com/office/drawing/2014/main" id="{9B4C1DC9-E88F-4A57-8DAE-E7AF40CDD737}"/>
              </a:ext>
            </a:extLst>
          </p:cNvPr>
          <p:cNvSpPr txBox="1">
            <a:spLocks/>
          </p:cNvSpPr>
          <p:nvPr/>
        </p:nvSpPr>
        <p:spPr>
          <a:xfrm>
            <a:off x="4564440" y="2143443"/>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required</a:t>
            </a:r>
            <a:endParaRPr lang="pl-PL" sz="2000"/>
          </a:p>
        </p:txBody>
      </p:sp>
      <p:sp>
        <p:nvSpPr>
          <p:cNvPr id="16" name="Text Placeholder 19">
            <a:extLst>
              <a:ext uri="{FF2B5EF4-FFF2-40B4-BE49-F238E27FC236}">
                <a16:creationId xmlns:a16="http://schemas.microsoft.com/office/drawing/2014/main" id="{05E514A9-8A09-458E-8A16-602CC3AB9FFA}"/>
              </a:ext>
            </a:extLst>
          </p:cNvPr>
          <p:cNvSpPr txBox="1">
            <a:spLocks/>
          </p:cNvSpPr>
          <p:nvPr/>
        </p:nvSpPr>
        <p:spPr>
          <a:xfrm>
            <a:off x="2063440" y="2143442"/>
            <a:ext cx="1800250"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err="1"/>
              <a:t>Contract</a:t>
            </a:r>
            <a:endParaRPr lang="pl-PL" sz="2000"/>
          </a:p>
        </p:txBody>
      </p:sp>
      <p:sp>
        <p:nvSpPr>
          <p:cNvPr id="17" name="Text Placeholder 19">
            <a:extLst>
              <a:ext uri="{FF2B5EF4-FFF2-40B4-BE49-F238E27FC236}">
                <a16:creationId xmlns:a16="http://schemas.microsoft.com/office/drawing/2014/main" id="{9B1D77E4-53F9-4184-AD32-CF8DFA383676}"/>
              </a:ext>
            </a:extLst>
          </p:cNvPr>
          <p:cNvSpPr txBox="1">
            <a:spLocks/>
          </p:cNvSpPr>
          <p:nvPr/>
        </p:nvSpPr>
        <p:spPr>
          <a:xfrm>
            <a:off x="8256447" y="2741909"/>
            <a:ext cx="3725099"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human</a:t>
            </a:r>
            <a:r>
              <a:rPr lang="pl-PL" sz="2000" b="1"/>
              <a:t> </a:t>
            </a:r>
            <a:r>
              <a:rPr lang="pl-PL" sz="2000" b="1" err="1"/>
              <a:t>readable</a:t>
            </a:r>
            <a:r>
              <a:rPr lang="pl-PL" sz="2000" b="1"/>
              <a:t>, </a:t>
            </a:r>
            <a:r>
              <a:rPr lang="pl-PL" sz="2000" b="1" err="1"/>
              <a:t>loose</a:t>
            </a:r>
            <a:endParaRPr lang="pl-PL" sz="2000"/>
          </a:p>
        </p:txBody>
      </p:sp>
      <p:sp>
        <p:nvSpPr>
          <p:cNvPr id="18" name="Text Placeholder 19">
            <a:extLst>
              <a:ext uri="{FF2B5EF4-FFF2-40B4-BE49-F238E27FC236}">
                <a16:creationId xmlns:a16="http://schemas.microsoft.com/office/drawing/2014/main" id="{79E77A48-1DEF-4156-B91E-4D64BFF8A771}"/>
              </a:ext>
            </a:extLst>
          </p:cNvPr>
          <p:cNvSpPr txBox="1">
            <a:spLocks/>
          </p:cNvSpPr>
          <p:nvPr/>
        </p:nvSpPr>
        <p:spPr>
          <a:xfrm>
            <a:off x="4564440" y="2741908"/>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binary</a:t>
            </a:r>
            <a:r>
              <a:rPr lang="pl-PL" sz="2000" b="1"/>
              <a:t>, </a:t>
            </a:r>
            <a:r>
              <a:rPr lang="pl-PL" sz="2000" b="1" err="1"/>
              <a:t>strict</a:t>
            </a:r>
            <a:endParaRPr lang="pl-PL" sz="2000"/>
          </a:p>
        </p:txBody>
      </p:sp>
      <p:sp>
        <p:nvSpPr>
          <p:cNvPr id="19" name="Text Placeholder 19">
            <a:extLst>
              <a:ext uri="{FF2B5EF4-FFF2-40B4-BE49-F238E27FC236}">
                <a16:creationId xmlns:a16="http://schemas.microsoft.com/office/drawing/2014/main" id="{056E8D41-5DEE-47C6-ABCC-F3D457EE114A}"/>
              </a:ext>
            </a:extLst>
          </p:cNvPr>
          <p:cNvSpPr txBox="1">
            <a:spLocks/>
          </p:cNvSpPr>
          <p:nvPr/>
        </p:nvSpPr>
        <p:spPr>
          <a:xfrm>
            <a:off x="2063440" y="2741907"/>
            <a:ext cx="1800245"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err="1"/>
              <a:t>Payload</a:t>
            </a:r>
            <a:endParaRPr lang="pl-PL" sz="2000"/>
          </a:p>
        </p:txBody>
      </p:sp>
      <p:sp>
        <p:nvSpPr>
          <p:cNvPr id="20" name="Text Placeholder 19">
            <a:extLst>
              <a:ext uri="{FF2B5EF4-FFF2-40B4-BE49-F238E27FC236}">
                <a16:creationId xmlns:a16="http://schemas.microsoft.com/office/drawing/2014/main" id="{893C3F1D-3872-47D9-8237-2FAF779C57DA}"/>
              </a:ext>
            </a:extLst>
          </p:cNvPr>
          <p:cNvSpPr txBox="1">
            <a:spLocks/>
          </p:cNvSpPr>
          <p:nvPr/>
        </p:nvSpPr>
        <p:spPr>
          <a:xfrm>
            <a:off x="8256448" y="3340373"/>
            <a:ext cx="3096430"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a:t>HTTP</a:t>
            </a:r>
            <a:endParaRPr lang="pl-PL" sz="2000"/>
          </a:p>
        </p:txBody>
      </p:sp>
      <p:sp>
        <p:nvSpPr>
          <p:cNvPr id="21" name="Text Placeholder 19">
            <a:extLst>
              <a:ext uri="{FF2B5EF4-FFF2-40B4-BE49-F238E27FC236}">
                <a16:creationId xmlns:a16="http://schemas.microsoft.com/office/drawing/2014/main" id="{01A00FF1-37FE-46F0-83A5-58FE252816D3}"/>
              </a:ext>
            </a:extLst>
          </p:cNvPr>
          <p:cNvSpPr txBox="1">
            <a:spLocks/>
          </p:cNvSpPr>
          <p:nvPr/>
        </p:nvSpPr>
        <p:spPr>
          <a:xfrm>
            <a:off x="4564440" y="3340372"/>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a:t>HTTP/2</a:t>
            </a:r>
            <a:endParaRPr lang="pl-PL" sz="2000"/>
          </a:p>
        </p:txBody>
      </p:sp>
      <p:sp>
        <p:nvSpPr>
          <p:cNvPr id="24" name="Text Placeholder 19">
            <a:extLst>
              <a:ext uri="{FF2B5EF4-FFF2-40B4-BE49-F238E27FC236}">
                <a16:creationId xmlns:a16="http://schemas.microsoft.com/office/drawing/2014/main" id="{2F519083-46B5-4437-B61B-F7A7B5B05E10}"/>
              </a:ext>
            </a:extLst>
          </p:cNvPr>
          <p:cNvSpPr txBox="1">
            <a:spLocks/>
          </p:cNvSpPr>
          <p:nvPr/>
        </p:nvSpPr>
        <p:spPr>
          <a:xfrm>
            <a:off x="2063440" y="3340371"/>
            <a:ext cx="1800242"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a:t>Transport</a:t>
            </a:r>
            <a:endParaRPr lang="pl-PL" sz="2000"/>
          </a:p>
        </p:txBody>
      </p:sp>
      <p:sp>
        <p:nvSpPr>
          <p:cNvPr id="28" name="Text Placeholder 19">
            <a:extLst>
              <a:ext uri="{FF2B5EF4-FFF2-40B4-BE49-F238E27FC236}">
                <a16:creationId xmlns:a16="http://schemas.microsoft.com/office/drawing/2014/main" id="{66E1C88C-29A8-4808-8B1B-A17AC424335A}"/>
              </a:ext>
            </a:extLst>
          </p:cNvPr>
          <p:cNvSpPr txBox="1">
            <a:spLocks/>
          </p:cNvSpPr>
          <p:nvPr/>
        </p:nvSpPr>
        <p:spPr>
          <a:xfrm>
            <a:off x="8256448" y="3928848"/>
            <a:ext cx="3096430"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yes</a:t>
            </a:r>
            <a:endParaRPr lang="pl-PL" sz="2000"/>
          </a:p>
        </p:txBody>
      </p:sp>
      <p:sp>
        <p:nvSpPr>
          <p:cNvPr id="29" name="Text Placeholder 19">
            <a:extLst>
              <a:ext uri="{FF2B5EF4-FFF2-40B4-BE49-F238E27FC236}">
                <a16:creationId xmlns:a16="http://schemas.microsoft.com/office/drawing/2014/main" id="{C84FC16D-41EC-4BA4-8A8C-2ECC8F0B7440}"/>
              </a:ext>
            </a:extLst>
          </p:cNvPr>
          <p:cNvSpPr txBox="1">
            <a:spLocks/>
          </p:cNvSpPr>
          <p:nvPr/>
        </p:nvSpPr>
        <p:spPr>
          <a:xfrm>
            <a:off x="4564440" y="3928847"/>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a:t>no</a:t>
            </a:r>
            <a:endParaRPr lang="pl-PL" sz="2000"/>
          </a:p>
        </p:txBody>
      </p:sp>
      <p:sp>
        <p:nvSpPr>
          <p:cNvPr id="30" name="Text Placeholder 19">
            <a:extLst>
              <a:ext uri="{FF2B5EF4-FFF2-40B4-BE49-F238E27FC236}">
                <a16:creationId xmlns:a16="http://schemas.microsoft.com/office/drawing/2014/main" id="{9F9B4F62-7C2E-4285-824F-233E44437F86}"/>
              </a:ext>
            </a:extLst>
          </p:cNvPr>
          <p:cNvSpPr txBox="1">
            <a:spLocks/>
          </p:cNvSpPr>
          <p:nvPr/>
        </p:nvSpPr>
        <p:spPr>
          <a:xfrm>
            <a:off x="1271336" y="3928846"/>
            <a:ext cx="2592336"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err="1"/>
              <a:t>Browser</a:t>
            </a:r>
            <a:r>
              <a:rPr lang="pl-PL" sz="2000" b="1"/>
              <a:t> </a:t>
            </a:r>
            <a:r>
              <a:rPr lang="pl-PL" sz="2000" b="1" err="1"/>
              <a:t>support</a:t>
            </a:r>
            <a:endParaRPr lang="pl-PL" sz="2000"/>
          </a:p>
        </p:txBody>
      </p:sp>
      <p:cxnSp>
        <p:nvCxnSpPr>
          <p:cNvPr id="8" name="Łącznik prosty 7">
            <a:extLst>
              <a:ext uri="{FF2B5EF4-FFF2-40B4-BE49-F238E27FC236}">
                <a16:creationId xmlns:a16="http://schemas.microsoft.com/office/drawing/2014/main" id="{BB04611E-9A0B-47FD-968B-3F5D9EB6C7CC}"/>
              </a:ext>
            </a:extLst>
          </p:cNvPr>
          <p:cNvCxnSpPr/>
          <p:nvPr/>
        </p:nvCxnSpPr>
        <p:spPr>
          <a:xfrm>
            <a:off x="1847410" y="2691220"/>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2" name="Łącznik prosty 31">
            <a:extLst>
              <a:ext uri="{FF2B5EF4-FFF2-40B4-BE49-F238E27FC236}">
                <a16:creationId xmlns:a16="http://schemas.microsoft.com/office/drawing/2014/main" id="{2E599876-6C8F-432E-B8C7-6D6862AC07C0}"/>
              </a:ext>
            </a:extLst>
          </p:cNvPr>
          <p:cNvCxnSpPr/>
          <p:nvPr/>
        </p:nvCxnSpPr>
        <p:spPr>
          <a:xfrm>
            <a:off x="1847410" y="3308059"/>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3" name="Łącznik prosty 32">
            <a:extLst>
              <a:ext uri="{FF2B5EF4-FFF2-40B4-BE49-F238E27FC236}">
                <a16:creationId xmlns:a16="http://schemas.microsoft.com/office/drawing/2014/main" id="{627D76BF-57EE-4405-BB8C-066A8BA29095}"/>
              </a:ext>
            </a:extLst>
          </p:cNvPr>
          <p:cNvCxnSpPr/>
          <p:nvPr/>
        </p:nvCxnSpPr>
        <p:spPr>
          <a:xfrm>
            <a:off x="1847410" y="3905014"/>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5" name="Łącznik prosty 34">
            <a:extLst>
              <a:ext uri="{FF2B5EF4-FFF2-40B4-BE49-F238E27FC236}">
                <a16:creationId xmlns:a16="http://schemas.microsoft.com/office/drawing/2014/main" id="{CB878B84-70FB-40B9-BCC4-D29C46F572B2}"/>
              </a:ext>
            </a:extLst>
          </p:cNvPr>
          <p:cNvCxnSpPr>
            <a:cxnSpLocks/>
          </p:cNvCxnSpPr>
          <p:nvPr/>
        </p:nvCxnSpPr>
        <p:spPr>
          <a:xfrm>
            <a:off x="4223740" y="1445688"/>
            <a:ext cx="0" cy="4574416"/>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6" name="Łącznik prosty 35">
            <a:extLst>
              <a:ext uri="{FF2B5EF4-FFF2-40B4-BE49-F238E27FC236}">
                <a16:creationId xmlns:a16="http://schemas.microsoft.com/office/drawing/2014/main" id="{1ADF49BE-57B7-488E-ACA4-B6288C28C62E}"/>
              </a:ext>
            </a:extLst>
          </p:cNvPr>
          <p:cNvCxnSpPr/>
          <p:nvPr/>
        </p:nvCxnSpPr>
        <p:spPr>
          <a:xfrm>
            <a:off x="1847410" y="2059606"/>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7" name="Łącznik prosty 36">
            <a:extLst>
              <a:ext uri="{FF2B5EF4-FFF2-40B4-BE49-F238E27FC236}">
                <a16:creationId xmlns:a16="http://schemas.microsoft.com/office/drawing/2014/main" id="{185DC614-E209-4F03-90F0-19D2F322811E}"/>
              </a:ext>
            </a:extLst>
          </p:cNvPr>
          <p:cNvCxnSpPr>
            <a:cxnSpLocks/>
          </p:cNvCxnSpPr>
          <p:nvPr/>
        </p:nvCxnSpPr>
        <p:spPr>
          <a:xfrm>
            <a:off x="7896250" y="1445688"/>
            <a:ext cx="0" cy="457560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sp>
        <p:nvSpPr>
          <p:cNvPr id="6" name="Symbol zastępczy stopki 5">
            <a:extLst>
              <a:ext uri="{FF2B5EF4-FFF2-40B4-BE49-F238E27FC236}">
                <a16:creationId xmlns:a16="http://schemas.microsoft.com/office/drawing/2014/main" id="{C939E461-B50D-4A99-B3E3-5ED5DE6D6E6E}"/>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7" name="Prostokąt 6">
            <a:extLst>
              <a:ext uri="{FF2B5EF4-FFF2-40B4-BE49-F238E27FC236}">
                <a16:creationId xmlns:a16="http://schemas.microsoft.com/office/drawing/2014/main" id="{8E0641F1-4F9C-4A52-AF82-4C11DD0F4BC9}"/>
              </a:ext>
            </a:extLst>
          </p:cNvPr>
          <p:cNvSpPr/>
          <p:nvPr/>
        </p:nvSpPr>
        <p:spPr>
          <a:xfrm>
            <a:off x="5341387" y="6237312"/>
            <a:ext cx="6648500" cy="261610"/>
          </a:xfrm>
          <a:prstGeom prst="rect">
            <a:avLst/>
          </a:prstGeom>
        </p:spPr>
        <p:txBody>
          <a:bodyPr wrap="square">
            <a:spAutoFit/>
          </a:bodyPr>
          <a:lstStyle/>
          <a:p>
            <a:r>
              <a:rPr lang="en-US" sz="1100">
                <a:hlinkClick r:id="rId3"/>
              </a:rPr>
              <a:t>https://docs.microsoft.com/en-us/aspnet/core/grpc/comparison?view=aspnetcore-3.0</a:t>
            </a:r>
            <a:endParaRPr lang="en-US" sz="1100"/>
          </a:p>
        </p:txBody>
      </p:sp>
      <p:cxnSp>
        <p:nvCxnSpPr>
          <p:cNvPr id="52" name="Łącznik prosty 51">
            <a:extLst>
              <a:ext uri="{FF2B5EF4-FFF2-40B4-BE49-F238E27FC236}">
                <a16:creationId xmlns:a16="http://schemas.microsoft.com/office/drawing/2014/main" id="{161AA4BE-0C99-439A-A903-5AA55B6DB83D}"/>
              </a:ext>
            </a:extLst>
          </p:cNvPr>
          <p:cNvCxnSpPr/>
          <p:nvPr/>
        </p:nvCxnSpPr>
        <p:spPr>
          <a:xfrm>
            <a:off x="1847410" y="4502185"/>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sp>
        <p:nvSpPr>
          <p:cNvPr id="53" name="Text Placeholder 19">
            <a:extLst>
              <a:ext uri="{FF2B5EF4-FFF2-40B4-BE49-F238E27FC236}">
                <a16:creationId xmlns:a16="http://schemas.microsoft.com/office/drawing/2014/main" id="{F81CEBD6-1438-4F15-A535-E6BBBDAB87A8}"/>
              </a:ext>
            </a:extLst>
          </p:cNvPr>
          <p:cNvSpPr txBox="1">
            <a:spLocks/>
          </p:cNvSpPr>
          <p:nvPr/>
        </p:nvSpPr>
        <p:spPr>
          <a:xfrm>
            <a:off x="8269660" y="4546194"/>
            <a:ext cx="3096430"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a:t>manual</a:t>
            </a:r>
            <a:endParaRPr lang="pl-PL" sz="2000"/>
          </a:p>
        </p:txBody>
      </p:sp>
      <p:sp>
        <p:nvSpPr>
          <p:cNvPr id="54" name="Text Placeholder 19">
            <a:extLst>
              <a:ext uri="{FF2B5EF4-FFF2-40B4-BE49-F238E27FC236}">
                <a16:creationId xmlns:a16="http://schemas.microsoft.com/office/drawing/2014/main" id="{1DD9F4B0-95B9-487A-868A-FD90B905BDE1}"/>
              </a:ext>
            </a:extLst>
          </p:cNvPr>
          <p:cNvSpPr txBox="1">
            <a:spLocks/>
          </p:cNvSpPr>
          <p:nvPr/>
        </p:nvSpPr>
        <p:spPr>
          <a:xfrm>
            <a:off x="4577652" y="4546193"/>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generated</a:t>
            </a:r>
            <a:endParaRPr lang="pl-PL" sz="2000"/>
          </a:p>
        </p:txBody>
      </p:sp>
      <p:cxnSp>
        <p:nvCxnSpPr>
          <p:cNvPr id="56" name="Łącznik prosty 55">
            <a:extLst>
              <a:ext uri="{FF2B5EF4-FFF2-40B4-BE49-F238E27FC236}">
                <a16:creationId xmlns:a16="http://schemas.microsoft.com/office/drawing/2014/main" id="{7101070B-F3E5-488B-AB6B-9EC879CE34D7}"/>
              </a:ext>
            </a:extLst>
          </p:cNvPr>
          <p:cNvCxnSpPr/>
          <p:nvPr/>
        </p:nvCxnSpPr>
        <p:spPr>
          <a:xfrm>
            <a:off x="1860622" y="5111474"/>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sp>
        <p:nvSpPr>
          <p:cNvPr id="57" name="Text Placeholder 19">
            <a:extLst>
              <a:ext uri="{FF2B5EF4-FFF2-40B4-BE49-F238E27FC236}">
                <a16:creationId xmlns:a16="http://schemas.microsoft.com/office/drawing/2014/main" id="{FEE7F70D-5684-4599-8A25-00FFE3B51CAD}"/>
              </a:ext>
            </a:extLst>
          </p:cNvPr>
          <p:cNvSpPr txBox="1">
            <a:spLocks/>
          </p:cNvSpPr>
          <p:nvPr/>
        </p:nvSpPr>
        <p:spPr>
          <a:xfrm>
            <a:off x="1271330" y="4549025"/>
            <a:ext cx="2592336"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a:t>Client </a:t>
            </a:r>
            <a:r>
              <a:rPr lang="pl-PL" sz="2000" b="1" err="1"/>
              <a:t>code</a:t>
            </a:r>
            <a:r>
              <a:rPr lang="pl-PL" sz="2000" b="1"/>
              <a:t> </a:t>
            </a:r>
            <a:endParaRPr lang="pl-PL" sz="2000"/>
          </a:p>
        </p:txBody>
      </p:sp>
      <p:sp>
        <p:nvSpPr>
          <p:cNvPr id="41" name="Text Placeholder 19">
            <a:extLst>
              <a:ext uri="{FF2B5EF4-FFF2-40B4-BE49-F238E27FC236}">
                <a16:creationId xmlns:a16="http://schemas.microsoft.com/office/drawing/2014/main" id="{D72AC80F-1C99-40DA-85ED-6BAAF02FA6F5}"/>
              </a:ext>
            </a:extLst>
          </p:cNvPr>
          <p:cNvSpPr txBox="1">
            <a:spLocks/>
          </p:cNvSpPr>
          <p:nvPr/>
        </p:nvSpPr>
        <p:spPr>
          <a:xfrm>
            <a:off x="8277144" y="5166792"/>
            <a:ext cx="3096430"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limited</a:t>
            </a:r>
            <a:endParaRPr lang="pl-PL" sz="2000"/>
          </a:p>
        </p:txBody>
      </p:sp>
      <p:sp>
        <p:nvSpPr>
          <p:cNvPr id="42" name="Text Placeholder 19">
            <a:extLst>
              <a:ext uri="{FF2B5EF4-FFF2-40B4-BE49-F238E27FC236}">
                <a16:creationId xmlns:a16="http://schemas.microsoft.com/office/drawing/2014/main" id="{6D835260-CBAC-4257-9DC5-8437FF17B8D6}"/>
              </a:ext>
            </a:extLst>
          </p:cNvPr>
          <p:cNvSpPr txBox="1">
            <a:spLocks/>
          </p:cNvSpPr>
          <p:nvPr/>
        </p:nvSpPr>
        <p:spPr>
          <a:xfrm>
            <a:off x="4585135" y="5166791"/>
            <a:ext cx="3125755"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client</a:t>
            </a:r>
            <a:r>
              <a:rPr lang="pl-PL" sz="2000" b="1"/>
              <a:t>, </a:t>
            </a:r>
            <a:r>
              <a:rPr lang="pl-PL" sz="2000" b="1" err="1"/>
              <a:t>server</a:t>
            </a:r>
            <a:r>
              <a:rPr lang="pl-PL" sz="2000" b="1"/>
              <a:t>, </a:t>
            </a:r>
            <a:r>
              <a:rPr lang="pl-PL" sz="2000" b="1" err="1"/>
              <a:t>both</a:t>
            </a:r>
            <a:endParaRPr lang="pl-PL" sz="2000"/>
          </a:p>
        </p:txBody>
      </p:sp>
      <p:cxnSp>
        <p:nvCxnSpPr>
          <p:cNvPr id="43" name="Łącznik prosty 42">
            <a:extLst>
              <a:ext uri="{FF2B5EF4-FFF2-40B4-BE49-F238E27FC236}">
                <a16:creationId xmlns:a16="http://schemas.microsoft.com/office/drawing/2014/main" id="{26B7E070-995F-4B63-AF74-9E3CA1AD497B}"/>
              </a:ext>
            </a:extLst>
          </p:cNvPr>
          <p:cNvCxnSpPr/>
          <p:nvPr/>
        </p:nvCxnSpPr>
        <p:spPr>
          <a:xfrm>
            <a:off x="1868106" y="5732072"/>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sp>
        <p:nvSpPr>
          <p:cNvPr id="44" name="Text Placeholder 19">
            <a:extLst>
              <a:ext uri="{FF2B5EF4-FFF2-40B4-BE49-F238E27FC236}">
                <a16:creationId xmlns:a16="http://schemas.microsoft.com/office/drawing/2014/main" id="{3330413B-CAE1-480C-AD13-BA67A7BA68F6}"/>
              </a:ext>
            </a:extLst>
          </p:cNvPr>
          <p:cNvSpPr txBox="1">
            <a:spLocks/>
          </p:cNvSpPr>
          <p:nvPr/>
        </p:nvSpPr>
        <p:spPr>
          <a:xfrm>
            <a:off x="1278814" y="5169623"/>
            <a:ext cx="2592336"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a:t>Streaming</a:t>
            </a:r>
            <a:endParaRPr lang="pl-PL" sz="2000"/>
          </a:p>
        </p:txBody>
      </p:sp>
    </p:spTree>
    <p:extLst>
      <p:ext uri="{BB962C8B-B14F-4D97-AF65-F5344CB8AC3E}">
        <p14:creationId xmlns:p14="http://schemas.microsoft.com/office/powerpoint/2010/main" val="1162100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pPr fontAlgn="base">
              <a:lnSpc>
                <a:spcPct val="150000"/>
              </a:lnSpc>
            </a:pPr>
            <a:r>
              <a:rPr lang="pl-PL" sz="2800" err="1"/>
              <a:t>gRPC</a:t>
            </a:r>
            <a:r>
              <a:rPr lang="pl-PL" sz="2800"/>
              <a:t> </a:t>
            </a:r>
            <a:r>
              <a:rPr lang="pl-PL" sz="2800" err="1"/>
              <a:t>uses</a:t>
            </a:r>
            <a:r>
              <a:rPr lang="pl-PL" sz="2800"/>
              <a:t> </a:t>
            </a:r>
            <a:r>
              <a:rPr lang="pl-PL" sz="2800" err="1"/>
              <a:t>protobuf</a:t>
            </a:r>
            <a:r>
              <a:rPr lang="pl-PL" sz="2800"/>
              <a:t> (proto3) to </a:t>
            </a:r>
            <a:r>
              <a:rPr lang="pl-PL" sz="2800" err="1"/>
              <a:t>define</a:t>
            </a:r>
            <a:r>
              <a:rPr lang="pl-PL" sz="2800"/>
              <a:t> </a:t>
            </a:r>
            <a:r>
              <a:rPr lang="pl-PL" sz="2800" err="1"/>
              <a:t>contract</a:t>
            </a:r>
            <a:endParaRPr lang="pl-PL" sz="2800"/>
          </a:p>
        </p:txBody>
      </p:sp>
      <p:sp>
        <p:nvSpPr>
          <p:cNvPr id="20" name="Text Placeholder 19"/>
          <p:cNvSpPr>
            <a:spLocks noGrp="1"/>
          </p:cNvSpPr>
          <p:nvPr>
            <p:ph type="body" sz="quarter" idx="14"/>
          </p:nvPr>
        </p:nvSpPr>
        <p:spPr>
          <a:xfrm>
            <a:off x="2156839" y="1268604"/>
            <a:ext cx="7941448" cy="4424288"/>
          </a:xfrm>
        </p:spPr>
        <p:txBody>
          <a:bodyPr numCol="1"/>
          <a:lstStyle/>
          <a:p>
            <a:pPr fontAlgn="base">
              <a:lnSpc>
                <a:spcPct val="150000"/>
              </a:lnSpc>
              <a:spcBef>
                <a:spcPts val="0"/>
              </a:spcBef>
              <a:spcAft>
                <a:spcPts val="1200"/>
              </a:spcAft>
            </a:pPr>
            <a:r>
              <a:rPr lang="pl-PL" sz="2000" b="1" err="1">
                <a:latin typeface="Courier New" panose="02070309020205020404" pitchFamily="49" charset="0"/>
                <a:cs typeface="Courier New" panose="02070309020205020404" pitchFamily="49" charset="0"/>
              </a:rPr>
              <a:t>syntax</a:t>
            </a:r>
            <a:r>
              <a:rPr lang="pl-PL" sz="2000" b="1">
                <a:latin typeface="Courier New" panose="02070309020205020404" pitchFamily="49" charset="0"/>
                <a:cs typeface="Courier New" panose="02070309020205020404" pitchFamily="49" charset="0"/>
              </a:rPr>
              <a:t> = "proto3";</a:t>
            </a:r>
          </a:p>
          <a:p>
            <a:pPr fontAlgn="base">
              <a:lnSpc>
                <a:spcPct val="150000"/>
              </a:lnSpc>
              <a:spcBef>
                <a:spcPts val="0"/>
              </a:spcBef>
            </a:pPr>
            <a:r>
              <a:rPr lang="pl-PL" sz="2000" b="1" err="1">
                <a:latin typeface="Courier New" panose="02070309020205020404" pitchFamily="49" charset="0"/>
                <a:cs typeface="Courier New" panose="02070309020205020404" pitchFamily="49" charset="0"/>
              </a:rPr>
              <a:t>message</a:t>
            </a:r>
            <a:r>
              <a:rPr lang="pl-PL" sz="2000" b="1">
                <a:latin typeface="Courier New" panose="02070309020205020404" pitchFamily="49" charset="0"/>
                <a:cs typeface="Courier New" panose="02070309020205020404" pitchFamily="49" charset="0"/>
              </a:rPr>
              <a:t> </a:t>
            </a:r>
            <a:r>
              <a:rPr lang="pl-PL" sz="2000" b="1" err="1">
                <a:latin typeface="Courier New" panose="02070309020205020404" pitchFamily="49" charset="0"/>
                <a:cs typeface="Courier New" panose="02070309020205020404" pitchFamily="49" charset="0"/>
              </a:rPr>
              <a:t>SearchRequest</a:t>
            </a:r>
            <a:r>
              <a:rPr lang="pl-PL" sz="2000" b="1">
                <a:latin typeface="Courier New" panose="02070309020205020404" pitchFamily="49" charset="0"/>
                <a:cs typeface="Courier New" panose="02070309020205020404" pitchFamily="49" charset="0"/>
              </a:rPr>
              <a:t> {</a:t>
            </a:r>
          </a:p>
          <a:p>
            <a:pPr fontAlgn="base">
              <a:lnSpc>
                <a:spcPct val="150000"/>
              </a:lnSpc>
              <a:spcBef>
                <a:spcPts val="0"/>
              </a:spcBef>
            </a:pPr>
            <a:r>
              <a:rPr lang="pl-PL" sz="2000" b="1">
                <a:latin typeface="Courier New" panose="02070309020205020404" pitchFamily="49" charset="0"/>
                <a:cs typeface="Courier New" panose="02070309020205020404" pitchFamily="49" charset="0"/>
              </a:rPr>
              <a:t>  string </a:t>
            </a:r>
            <a:r>
              <a:rPr lang="pl-PL" sz="2000" b="1" err="1">
                <a:latin typeface="Courier New" panose="02070309020205020404" pitchFamily="49" charset="0"/>
                <a:cs typeface="Courier New" panose="02070309020205020404" pitchFamily="49" charset="0"/>
              </a:rPr>
              <a:t>query</a:t>
            </a:r>
            <a:r>
              <a:rPr lang="pl-PL" sz="2000" b="1">
                <a:latin typeface="Courier New" panose="02070309020205020404" pitchFamily="49" charset="0"/>
                <a:cs typeface="Courier New" panose="02070309020205020404" pitchFamily="49" charset="0"/>
              </a:rPr>
              <a:t> = 1;</a:t>
            </a:r>
          </a:p>
          <a:p>
            <a:pPr fontAlgn="base">
              <a:lnSpc>
                <a:spcPct val="150000"/>
              </a:lnSpc>
              <a:spcBef>
                <a:spcPts val="0"/>
              </a:spcBef>
            </a:pPr>
            <a:r>
              <a:rPr lang="pl-PL" sz="2000" b="1">
                <a:latin typeface="Courier New" panose="02070309020205020404" pitchFamily="49" charset="0"/>
                <a:cs typeface="Courier New" panose="02070309020205020404" pitchFamily="49" charset="0"/>
              </a:rPr>
              <a:t>  int32 </a:t>
            </a:r>
            <a:r>
              <a:rPr lang="pl-PL" sz="2000" b="1" err="1">
                <a:latin typeface="Courier New" panose="02070309020205020404" pitchFamily="49" charset="0"/>
                <a:cs typeface="Courier New" panose="02070309020205020404" pitchFamily="49" charset="0"/>
              </a:rPr>
              <a:t>page_number</a:t>
            </a:r>
            <a:r>
              <a:rPr lang="pl-PL" sz="2000" b="1">
                <a:latin typeface="Courier New" panose="02070309020205020404" pitchFamily="49" charset="0"/>
                <a:cs typeface="Courier New" panose="02070309020205020404" pitchFamily="49" charset="0"/>
              </a:rPr>
              <a:t> = 2;</a:t>
            </a:r>
          </a:p>
          <a:p>
            <a:pPr fontAlgn="base">
              <a:lnSpc>
                <a:spcPct val="150000"/>
              </a:lnSpc>
              <a:spcBef>
                <a:spcPts val="0"/>
              </a:spcBef>
            </a:pPr>
            <a:r>
              <a:rPr lang="pl-PL" sz="2000" b="1">
                <a:latin typeface="Courier New" panose="02070309020205020404" pitchFamily="49" charset="0"/>
                <a:cs typeface="Courier New" panose="02070309020205020404" pitchFamily="49" charset="0"/>
              </a:rPr>
              <a:t>  int32 </a:t>
            </a:r>
            <a:r>
              <a:rPr lang="pl-PL" sz="2000" b="1" err="1">
                <a:latin typeface="Courier New" panose="02070309020205020404" pitchFamily="49" charset="0"/>
                <a:cs typeface="Courier New" panose="02070309020205020404" pitchFamily="49" charset="0"/>
              </a:rPr>
              <a:t>result_per_page</a:t>
            </a:r>
            <a:r>
              <a:rPr lang="pl-PL" sz="2000" b="1">
                <a:latin typeface="Courier New" panose="02070309020205020404" pitchFamily="49" charset="0"/>
                <a:cs typeface="Courier New" panose="02070309020205020404" pitchFamily="49" charset="0"/>
              </a:rPr>
              <a:t> = 3;</a:t>
            </a:r>
          </a:p>
          <a:p>
            <a:pPr fontAlgn="base">
              <a:lnSpc>
                <a:spcPct val="150000"/>
              </a:lnSpc>
              <a:spcBef>
                <a:spcPts val="0"/>
              </a:spcBef>
              <a:spcAft>
                <a:spcPts val="1200"/>
              </a:spcAft>
            </a:pPr>
            <a:r>
              <a:rPr lang="pl-PL" sz="2000" b="1">
                <a:latin typeface="Courier New" panose="02070309020205020404" pitchFamily="49" charset="0"/>
                <a:cs typeface="Courier New" panose="02070309020205020404" pitchFamily="49" charset="0"/>
              </a:rPr>
              <a:t>}</a:t>
            </a:r>
          </a:p>
          <a:p>
            <a:pPr fontAlgn="base">
              <a:lnSpc>
                <a:spcPct val="150000"/>
              </a:lnSpc>
              <a:spcBef>
                <a:spcPts val="0"/>
              </a:spcBef>
            </a:pPr>
            <a:r>
              <a:rPr lang="en-US" sz="2000" b="1">
                <a:latin typeface="Courier New" panose="02070309020205020404" pitchFamily="49" charset="0"/>
                <a:cs typeface="Courier New" panose="02070309020205020404" pitchFamily="49" charset="0"/>
              </a:rPr>
              <a:t>service </a:t>
            </a:r>
            <a:r>
              <a:rPr lang="pl-PL" sz="2000" b="1" err="1">
                <a:latin typeface="Courier New" panose="02070309020205020404" pitchFamily="49" charset="0"/>
                <a:cs typeface="Courier New" panose="02070309020205020404" pitchFamily="49" charset="0"/>
              </a:rPr>
              <a:t>Searcher</a:t>
            </a:r>
            <a:r>
              <a:rPr lang="en-US" sz="2000" b="1">
                <a:latin typeface="Courier New" panose="02070309020205020404" pitchFamily="49" charset="0"/>
                <a:cs typeface="Courier New" panose="02070309020205020404" pitchFamily="49" charset="0"/>
              </a:rPr>
              <a:t> {</a:t>
            </a:r>
          </a:p>
          <a:p>
            <a:pPr fontAlgn="base">
              <a:lnSpc>
                <a:spcPct val="150000"/>
              </a:lnSpc>
              <a:spcBef>
                <a:spcPts val="0"/>
              </a:spcBef>
            </a:pPr>
            <a:r>
              <a:rPr lang="pl-PL" sz="2000" b="1">
                <a:latin typeface="Courier New" panose="02070309020205020404" pitchFamily="49" charset="0"/>
                <a:cs typeface="Courier New" panose="02070309020205020404" pitchFamily="49" charset="0"/>
              </a:rPr>
              <a:t>  </a:t>
            </a:r>
            <a:r>
              <a:rPr lang="en-US" sz="2000" b="1" err="1">
                <a:latin typeface="Courier New" panose="02070309020205020404" pitchFamily="49" charset="0"/>
                <a:cs typeface="Courier New" panose="02070309020205020404" pitchFamily="49" charset="0"/>
              </a:rPr>
              <a:t>rpc</a:t>
            </a:r>
            <a:r>
              <a:rPr lang="en-US" sz="2000" b="1">
                <a:latin typeface="Courier New" panose="02070309020205020404" pitchFamily="49" charset="0"/>
                <a:cs typeface="Courier New" panose="02070309020205020404" pitchFamily="49" charset="0"/>
              </a:rPr>
              <a:t> </a:t>
            </a:r>
            <a:r>
              <a:rPr lang="pl-PL" sz="2000" b="1" err="1">
                <a:latin typeface="Courier New" panose="02070309020205020404" pitchFamily="49" charset="0"/>
                <a:cs typeface="Courier New" panose="02070309020205020404" pitchFamily="49" charset="0"/>
              </a:rPr>
              <a:t>Search</a:t>
            </a:r>
            <a:r>
              <a:rPr lang="en-US" sz="2000" b="1">
                <a:latin typeface="Courier New" panose="02070309020205020404" pitchFamily="49" charset="0"/>
                <a:cs typeface="Courier New" panose="02070309020205020404" pitchFamily="49" charset="0"/>
              </a:rPr>
              <a:t> (</a:t>
            </a:r>
            <a:r>
              <a:rPr lang="pl-PL" sz="2000" b="1" err="1">
                <a:latin typeface="Courier New" panose="02070309020205020404" pitchFamily="49" charset="0"/>
                <a:cs typeface="Courier New" panose="02070309020205020404" pitchFamily="49" charset="0"/>
              </a:rPr>
              <a:t>SearchRequest</a:t>
            </a:r>
            <a:r>
              <a:rPr lang="en-US" sz="2000" b="1">
                <a:latin typeface="Courier New" panose="02070309020205020404" pitchFamily="49" charset="0"/>
                <a:cs typeface="Courier New" panose="02070309020205020404" pitchFamily="49" charset="0"/>
              </a:rPr>
              <a:t>) returns (</a:t>
            </a:r>
            <a:r>
              <a:rPr lang="pl-PL" sz="2000" b="1" err="1">
                <a:latin typeface="Courier New" panose="02070309020205020404" pitchFamily="49" charset="0"/>
                <a:cs typeface="Courier New" panose="02070309020205020404" pitchFamily="49" charset="0"/>
              </a:rPr>
              <a:t>SearchReply</a:t>
            </a:r>
            <a:r>
              <a:rPr lang="en-US" sz="2000" b="1">
                <a:latin typeface="Courier New" panose="02070309020205020404" pitchFamily="49" charset="0"/>
                <a:cs typeface="Courier New" panose="02070309020205020404" pitchFamily="49" charset="0"/>
              </a:rPr>
              <a:t>);</a:t>
            </a:r>
          </a:p>
          <a:p>
            <a:pPr fontAlgn="base">
              <a:lnSpc>
                <a:spcPct val="150000"/>
              </a:lnSpc>
              <a:spcBef>
                <a:spcPts val="0"/>
              </a:spcBef>
            </a:pPr>
            <a:r>
              <a:rPr lang="en-US" sz="2000" b="1">
                <a:latin typeface="Courier New" panose="02070309020205020404" pitchFamily="49" charset="0"/>
                <a:cs typeface="Courier New" panose="02070309020205020404" pitchFamily="49" charset="0"/>
              </a:rPr>
              <a:t>}</a:t>
            </a:r>
            <a:endParaRPr lang="pl-PL" sz="2000" b="1">
              <a:latin typeface="Courier New" panose="02070309020205020404" pitchFamily="49" charset="0"/>
              <a:cs typeface="Courier New" panose="02070309020205020404" pitchFamily="49" charset="0"/>
            </a:endParaRPr>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11" name="Text Placeholder 19">
            <a:extLst>
              <a:ext uri="{FF2B5EF4-FFF2-40B4-BE49-F238E27FC236}">
                <a16:creationId xmlns:a16="http://schemas.microsoft.com/office/drawing/2014/main" id="{6D3A7A58-9328-4A5D-90E1-9CE8F6E47B62}"/>
              </a:ext>
            </a:extLst>
          </p:cNvPr>
          <p:cNvSpPr txBox="1">
            <a:spLocks/>
          </p:cNvSpPr>
          <p:nvPr/>
        </p:nvSpPr>
        <p:spPr>
          <a:xfrm>
            <a:off x="2207460" y="1116550"/>
            <a:ext cx="8137130" cy="461665"/>
          </a:xfrm>
          <a:prstGeom prst="rect">
            <a:avLst/>
          </a:prstGeom>
        </p:spPr>
        <p:txBody>
          <a:bodyPr vert="horz" wrap="square" lIns="0" tIns="0" rIns="0" bIns="0" numCol="2" rtlCol="0">
            <a:no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50000"/>
              </a:lnSpc>
            </a:pPr>
            <a:endParaRPr lang="pl-PL" sz="2000"/>
          </a:p>
        </p:txBody>
      </p:sp>
      <p:sp>
        <p:nvSpPr>
          <p:cNvPr id="2" name="Prostokąt 1">
            <a:extLst>
              <a:ext uri="{FF2B5EF4-FFF2-40B4-BE49-F238E27FC236}">
                <a16:creationId xmlns:a16="http://schemas.microsoft.com/office/drawing/2014/main" id="{01D943E0-848A-4D73-A53C-36E7278B4A07}"/>
              </a:ext>
            </a:extLst>
          </p:cNvPr>
          <p:cNvSpPr/>
          <p:nvPr/>
        </p:nvSpPr>
        <p:spPr>
          <a:xfrm>
            <a:off x="6127563" y="5949350"/>
            <a:ext cx="7682571" cy="307777"/>
          </a:xfrm>
          <a:prstGeom prst="rect">
            <a:avLst/>
          </a:prstGeom>
        </p:spPr>
        <p:txBody>
          <a:bodyPr wrap="square">
            <a:spAutoFit/>
          </a:bodyPr>
          <a:lstStyle/>
          <a:p>
            <a:r>
              <a:rPr lang="en-US" sz="1400">
                <a:hlinkClick r:id="rId3"/>
              </a:rPr>
              <a:t>https://developers.google.com/protocol-buffers/docs/proto3</a:t>
            </a:r>
            <a:endParaRPr lang="en-US" sz="1400"/>
          </a:p>
        </p:txBody>
      </p:sp>
      <p:sp>
        <p:nvSpPr>
          <p:cNvPr id="3" name="Symbol zastępczy stopki 2">
            <a:extLst>
              <a:ext uri="{FF2B5EF4-FFF2-40B4-BE49-F238E27FC236}">
                <a16:creationId xmlns:a16="http://schemas.microsoft.com/office/drawing/2014/main" id="{667937FB-C658-4A62-BE47-106433B6C6E9}"/>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418589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E3468-1AA6-4980-BA97-6E81A08579C6}"/>
              </a:ext>
            </a:extLst>
          </p:cNvPr>
          <p:cNvSpPr>
            <a:spLocks noGrp="1"/>
          </p:cNvSpPr>
          <p:nvPr>
            <p:ph type="title"/>
          </p:nvPr>
        </p:nvSpPr>
        <p:spPr/>
        <p:txBody>
          <a:bodyPr/>
          <a:lstStyle/>
          <a:p>
            <a:r>
              <a:rPr lang="en-GB"/>
              <a:t>Agenda</a:t>
            </a:r>
          </a:p>
        </p:txBody>
      </p:sp>
      <p:sp>
        <p:nvSpPr>
          <p:cNvPr id="3" name="Rectangle 2">
            <a:extLst>
              <a:ext uri="{FF2B5EF4-FFF2-40B4-BE49-F238E27FC236}">
                <a16:creationId xmlns:a16="http://schemas.microsoft.com/office/drawing/2014/main" id="{40266551-6F9E-4180-BA2F-25F1F11EFD16}"/>
              </a:ext>
            </a:extLst>
          </p:cNvPr>
          <p:cNvSpPr/>
          <p:nvPr/>
        </p:nvSpPr>
        <p:spPr>
          <a:xfrm>
            <a:off x="2572083" y="1125000"/>
            <a:ext cx="8866017" cy="4247317"/>
          </a:xfrm>
          <a:prstGeom prst="rect">
            <a:avLst/>
          </a:prstGeom>
        </p:spPr>
        <p:txBody>
          <a:bodyPr wrap="square" anchor="t">
            <a:spAutoFit/>
          </a:bodyPr>
          <a:lstStyle/>
          <a:p>
            <a:pPr marL="215900" indent="-215900">
              <a:spcBef>
                <a:spcPts val="600"/>
              </a:spcBef>
              <a:spcAft>
                <a:spcPts val="600"/>
              </a:spcAft>
              <a:buFont typeface="+mj-lt"/>
              <a:buAutoNum type="arabicPeriod"/>
            </a:pPr>
            <a:r>
              <a:rPr lang="en-GB">
                <a:solidFill>
                  <a:schemeClr val="bg1">
                    <a:lumMod val="50000"/>
                  </a:schemeClr>
                </a:solidFill>
              </a:rPr>
              <a:t> </a:t>
            </a:r>
            <a:r>
              <a:rPr lang="pl-PL">
                <a:solidFill>
                  <a:schemeClr val="bg1">
                    <a:lumMod val="50000"/>
                  </a:schemeClr>
                </a:solidFill>
              </a:rPr>
              <a:t>Who we are</a:t>
            </a:r>
          </a:p>
          <a:p>
            <a:pPr marL="215900" indent="-215900">
              <a:spcBef>
                <a:spcPts val="600"/>
              </a:spcBef>
              <a:spcAft>
                <a:spcPts val="600"/>
              </a:spcAft>
              <a:buFont typeface="+mj-lt"/>
              <a:buAutoNum type="arabicPeriod"/>
            </a:pPr>
            <a:r>
              <a:rPr lang="pl-PL">
                <a:solidFill>
                  <a:schemeClr val="bg1">
                    <a:lumMod val="50000"/>
                  </a:schemeClr>
                </a:solidFill>
              </a:rPr>
              <a:t> Goal of the workshop: </a:t>
            </a:r>
            <a:r>
              <a:rPr lang="pl-PL" err="1">
                <a:solidFill>
                  <a:schemeClr val="bg1">
                    <a:lumMod val="50000"/>
                  </a:schemeClr>
                </a:solidFill>
              </a:rPr>
              <a:t>Monolith</a:t>
            </a:r>
            <a:r>
              <a:rPr lang="pl-PL">
                <a:solidFill>
                  <a:schemeClr val="bg1">
                    <a:lumMod val="50000"/>
                  </a:schemeClr>
                </a:solidFill>
              </a:rPr>
              <a:t> meets microservices</a:t>
            </a:r>
          </a:p>
          <a:p>
            <a:pPr marL="215900" indent="-215900">
              <a:spcBef>
                <a:spcPts val="600"/>
              </a:spcBef>
              <a:spcAft>
                <a:spcPts val="600"/>
              </a:spcAft>
              <a:buFont typeface="+mj-lt"/>
              <a:buAutoNum type="arabicPeriod"/>
            </a:pPr>
            <a:r>
              <a:rPr lang="pl-PL">
                <a:solidFill>
                  <a:schemeClr val="bg1">
                    <a:lumMod val="50000"/>
                  </a:schemeClr>
                </a:solidFill>
              </a:rPr>
              <a:t> What tools we propose for dotnet 3.0</a:t>
            </a: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gRPC </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Theory: Is gRPC a new REST?</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Practice</a:t>
            </a: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Worker Service</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Theory: background work in structured way</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Practice</a:t>
            </a:r>
          </a:p>
          <a:p>
            <a:pPr marL="215900" indent="-215900">
              <a:spcBef>
                <a:spcPts val="600"/>
              </a:spcBef>
              <a:spcAft>
                <a:spcPts val="600"/>
              </a:spcAft>
              <a:buFont typeface="+mj-lt"/>
              <a:buAutoNum type="arabicPeriod"/>
            </a:pPr>
            <a:r>
              <a:rPr lang="pl-PL">
                <a:solidFill>
                  <a:schemeClr val="bg1">
                    <a:lumMod val="50000"/>
                  </a:schemeClr>
                </a:solidFill>
                <a:ea typeface="Verdana"/>
                <a:cs typeface="Verdana"/>
              </a:rPr>
              <a:t> Summing up</a:t>
            </a:r>
            <a:endParaRPr lang="en-GB">
              <a:solidFill>
                <a:schemeClr val="bg1">
                  <a:lumMod val="50000"/>
                </a:schemeClr>
              </a:solidFill>
              <a:ea typeface="Verdana"/>
              <a:cs typeface="Verdana"/>
            </a:endParaRPr>
          </a:p>
        </p:txBody>
      </p:sp>
    </p:spTree>
    <p:extLst>
      <p:ext uri="{BB962C8B-B14F-4D97-AF65-F5344CB8AC3E}">
        <p14:creationId xmlns:p14="http://schemas.microsoft.com/office/powerpoint/2010/main" val="197624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endParaRPr lang="pt-PT"/>
          </a:p>
        </p:txBody>
      </p:sp>
      <p:sp>
        <p:nvSpPr>
          <p:cNvPr id="20" name="Text Placeholder 19"/>
          <p:cNvSpPr>
            <a:spLocks noGrp="1"/>
          </p:cNvSpPr>
          <p:nvPr>
            <p:ph type="body" sz="quarter" idx="14"/>
          </p:nvPr>
        </p:nvSpPr>
        <p:spPr>
          <a:xfrm>
            <a:off x="3558650" y="2060810"/>
            <a:ext cx="5561770" cy="2772234"/>
          </a:xfrm>
        </p:spPr>
        <p:txBody>
          <a:bodyPr/>
          <a:lstStyle/>
          <a:p>
            <a:pPr fontAlgn="base">
              <a:lnSpc>
                <a:spcPct val="150000"/>
              </a:lnSpc>
            </a:pPr>
            <a:r>
              <a:rPr lang="pl-PL" sz="7200" b="1"/>
              <a:t>DEMO</a:t>
            </a:r>
          </a:p>
          <a:p>
            <a:pPr fontAlgn="base">
              <a:lnSpc>
                <a:spcPct val="150000"/>
              </a:lnSpc>
            </a:pPr>
            <a:r>
              <a:rPr lang="pl-PL" sz="2400" b="1"/>
              <a:t>How to </a:t>
            </a:r>
            <a:r>
              <a:rPr lang="pl-PL" sz="2400" b="1" err="1"/>
              <a:t>create</a:t>
            </a:r>
            <a:r>
              <a:rPr lang="pl-PL" sz="2400" b="1"/>
              <a:t> service and </a:t>
            </a:r>
            <a:r>
              <a:rPr lang="pl-PL" sz="2400" b="1" err="1"/>
              <a:t>client</a:t>
            </a:r>
            <a:endParaRPr lang="pl-PL" sz="660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2" name="Symbol zastępczy stopki 1">
            <a:extLst>
              <a:ext uri="{FF2B5EF4-FFF2-40B4-BE49-F238E27FC236}">
                <a16:creationId xmlns:a16="http://schemas.microsoft.com/office/drawing/2014/main" id="{1DFC4036-0C9B-4598-B270-F0FA68F9E116}"/>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2658396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a:xfrm>
            <a:off x="407988" y="404813"/>
            <a:ext cx="11016604" cy="863601"/>
          </a:xfrm>
        </p:spPr>
        <p:txBody>
          <a:bodyPr/>
          <a:lstStyle/>
          <a:p>
            <a:r>
              <a:rPr lang="pl-PL"/>
              <a:t>Performance </a:t>
            </a:r>
            <a:r>
              <a:rPr lang="pl-PL" err="1"/>
              <a:t>comparision</a:t>
            </a:r>
            <a:r>
              <a:rPr lang="pl-PL"/>
              <a:t> REST vs </a:t>
            </a:r>
            <a:r>
              <a:rPr lang="pl-PL" err="1"/>
              <a:t>gRPC</a:t>
            </a:r>
            <a:endParaRPr lang="pt-PT"/>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2" name="Prostokąt 1">
            <a:extLst>
              <a:ext uri="{FF2B5EF4-FFF2-40B4-BE49-F238E27FC236}">
                <a16:creationId xmlns:a16="http://schemas.microsoft.com/office/drawing/2014/main" id="{CD75D34F-7137-43A5-9C85-E6C16652A0EE}"/>
              </a:ext>
            </a:extLst>
          </p:cNvPr>
          <p:cNvSpPr/>
          <p:nvPr/>
        </p:nvSpPr>
        <p:spPr>
          <a:xfrm>
            <a:off x="4531051" y="6239497"/>
            <a:ext cx="7297735" cy="261610"/>
          </a:xfrm>
          <a:prstGeom prst="rect">
            <a:avLst/>
          </a:prstGeom>
        </p:spPr>
        <p:txBody>
          <a:bodyPr wrap="square">
            <a:spAutoFit/>
          </a:bodyPr>
          <a:lstStyle/>
          <a:p>
            <a:r>
              <a:rPr lang="pl-PL" sz="1100" err="1">
                <a:solidFill>
                  <a:srgbClr val="12ABDB"/>
                </a:solidFill>
              </a:rPr>
              <a:t>Credits</a:t>
            </a:r>
            <a:r>
              <a:rPr lang="pl-PL" sz="1100">
                <a:solidFill>
                  <a:srgbClr val="12ABDB"/>
                </a:solidFill>
              </a:rPr>
              <a:t>: </a:t>
            </a:r>
            <a:r>
              <a:rPr lang="en-US" sz="1100">
                <a:hlinkClick r:id="rId3"/>
              </a:rPr>
              <a:t>https://medium.com/@EmperorRXF/evaluating-performance-of-rest-vs-grpc-1b8bdf0b22da</a:t>
            </a:r>
            <a:endParaRPr lang="en-US" sz="1100"/>
          </a:p>
        </p:txBody>
      </p:sp>
      <p:sp>
        <p:nvSpPr>
          <p:cNvPr id="3" name="Symbol zastępczy stopki 2">
            <a:extLst>
              <a:ext uri="{FF2B5EF4-FFF2-40B4-BE49-F238E27FC236}">
                <a16:creationId xmlns:a16="http://schemas.microsoft.com/office/drawing/2014/main" id="{05523D58-EB9D-4904-9317-67C578F2CE1B}"/>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16" name="Text Placeholder 19">
            <a:extLst>
              <a:ext uri="{FF2B5EF4-FFF2-40B4-BE49-F238E27FC236}">
                <a16:creationId xmlns:a16="http://schemas.microsoft.com/office/drawing/2014/main" id="{74C85F2D-8C04-4E0B-B799-A7A2F89DC652}"/>
              </a:ext>
            </a:extLst>
          </p:cNvPr>
          <p:cNvSpPr txBox="1">
            <a:spLocks/>
          </p:cNvSpPr>
          <p:nvPr/>
        </p:nvSpPr>
        <p:spPr>
          <a:xfrm>
            <a:off x="2207460" y="1116550"/>
            <a:ext cx="9900000" cy="461665"/>
          </a:xfrm>
          <a:prstGeom prst="rect">
            <a:avLst/>
          </a:prstGeom>
        </p:spPr>
        <p:txBody>
          <a:bodyPr vert="horz" lIns="0" tIns="0" rIns="0" bIns="0" numCol="2"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50000"/>
              </a:lnSpc>
            </a:pPr>
            <a:r>
              <a:rPr lang="pl-PL" sz="2000" b="1" err="1"/>
              <a:t>Available</a:t>
            </a:r>
            <a:r>
              <a:rPr lang="pl-PL" sz="2000" b="1"/>
              <a:t> </a:t>
            </a:r>
            <a:r>
              <a:rPr lang="pl-PL" sz="2000" b="1" err="1"/>
              <a:t>at</a:t>
            </a:r>
            <a:r>
              <a:rPr lang="pl-PL" sz="2000" b="1"/>
              <a:t> </a:t>
            </a:r>
            <a:endParaRPr lang="pl-PL" sz="2000"/>
          </a:p>
        </p:txBody>
      </p:sp>
      <p:sp>
        <p:nvSpPr>
          <p:cNvPr id="8" name="Prostokąt 7">
            <a:extLst>
              <a:ext uri="{FF2B5EF4-FFF2-40B4-BE49-F238E27FC236}">
                <a16:creationId xmlns:a16="http://schemas.microsoft.com/office/drawing/2014/main" id="{28B408EC-3F75-4642-809E-A19DE1DB6C9E}"/>
              </a:ext>
            </a:extLst>
          </p:cNvPr>
          <p:cNvSpPr/>
          <p:nvPr/>
        </p:nvSpPr>
        <p:spPr>
          <a:xfrm>
            <a:off x="3875478" y="1176292"/>
            <a:ext cx="6864424" cy="369332"/>
          </a:xfrm>
          <a:prstGeom prst="rect">
            <a:avLst/>
          </a:prstGeom>
        </p:spPr>
        <p:txBody>
          <a:bodyPr wrap="square">
            <a:spAutoFit/>
          </a:bodyPr>
          <a:lstStyle/>
          <a:p>
            <a:r>
              <a:rPr lang="en-US">
                <a:hlinkClick r:id="rId4"/>
              </a:rPr>
              <a:t>https://github.com/dotnetconfwroclaw/RESTvsGRPC</a:t>
            </a:r>
            <a:endParaRPr lang="pl-PL"/>
          </a:p>
        </p:txBody>
      </p:sp>
      <p:sp>
        <p:nvSpPr>
          <p:cNvPr id="18" name="Text Placeholder 19">
            <a:extLst>
              <a:ext uri="{FF2B5EF4-FFF2-40B4-BE49-F238E27FC236}">
                <a16:creationId xmlns:a16="http://schemas.microsoft.com/office/drawing/2014/main" id="{DB945375-78F6-4D3B-87C9-69BF0B3C4657}"/>
              </a:ext>
            </a:extLst>
          </p:cNvPr>
          <p:cNvSpPr>
            <a:spLocks noGrp="1"/>
          </p:cNvSpPr>
          <p:nvPr>
            <p:ph type="body" sz="quarter" idx="14"/>
          </p:nvPr>
        </p:nvSpPr>
        <p:spPr>
          <a:xfrm>
            <a:off x="2777435" y="2110177"/>
            <a:ext cx="8640960" cy="3806555"/>
          </a:xfrm>
        </p:spPr>
        <p:txBody>
          <a:bodyPr/>
          <a:lstStyle/>
          <a:p>
            <a:pPr marL="342900" indent="-342900" fontAlgn="base">
              <a:lnSpc>
                <a:spcPct val="150000"/>
              </a:lnSpc>
              <a:buFont typeface="Arial" panose="020B0604020202020204" pitchFamily="34" charset="0"/>
              <a:buChar char="•"/>
            </a:pPr>
            <a:r>
              <a:rPr lang="pl-PL" sz="1800" b="1" err="1"/>
              <a:t>Use</a:t>
            </a:r>
            <a:r>
              <a:rPr lang="pl-PL" sz="1800" b="1"/>
              <a:t> Case 1</a:t>
            </a:r>
            <a:r>
              <a:rPr lang="pl-PL" sz="1800"/>
              <a:t>	</a:t>
            </a:r>
            <a:r>
              <a:rPr lang="pl-PL" sz="1800" err="1"/>
              <a:t>get</a:t>
            </a:r>
            <a:r>
              <a:rPr lang="pl-PL" sz="1800" b="1"/>
              <a:t> </a:t>
            </a:r>
            <a:r>
              <a:rPr lang="pl-PL" sz="1800">
                <a:solidFill>
                  <a:srgbClr val="12ABDB"/>
                </a:solidFill>
              </a:rPr>
              <a:t>small </a:t>
            </a:r>
            <a:r>
              <a:rPr lang="pl-PL" sz="1800" err="1">
                <a:solidFill>
                  <a:srgbClr val="12ABDB"/>
                </a:solidFill>
              </a:rPr>
              <a:t>payload</a:t>
            </a:r>
            <a:endParaRPr lang="pl-PL" sz="1800">
              <a:solidFill>
                <a:srgbClr val="12ABDB"/>
              </a:solidFill>
            </a:endParaRPr>
          </a:p>
          <a:p>
            <a:pPr lvl="1" indent="0" fontAlgn="base">
              <a:lnSpc>
                <a:spcPct val="150000"/>
              </a:lnSpc>
              <a:buNone/>
            </a:pPr>
            <a:r>
              <a:rPr lang="pl-PL" sz="1800">
                <a:solidFill>
                  <a:srgbClr val="12ABDB"/>
                </a:solidFill>
                <a:latin typeface="Courier New" panose="02070309020205020404" pitchFamily="49" charset="0"/>
                <a:cs typeface="Courier New" panose="02070309020205020404" pitchFamily="49" charset="0"/>
              </a:rPr>
              <a:t>	„Hello </a:t>
            </a:r>
            <a:r>
              <a:rPr lang="pl-PL" sz="1800" err="1">
                <a:solidFill>
                  <a:srgbClr val="12ABDB"/>
                </a:solidFill>
                <a:latin typeface="Courier New" panose="02070309020205020404" pitchFamily="49" charset="0"/>
                <a:cs typeface="Courier New" panose="02070309020205020404" pitchFamily="49" charset="0"/>
              </a:rPr>
              <a:t>world</a:t>
            </a:r>
            <a:r>
              <a:rPr lang="pl-PL" sz="1800">
                <a:solidFill>
                  <a:srgbClr val="12ABDB"/>
                </a:solidFill>
                <a:latin typeface="Courier New" panose="02070309020205020404" pitchFamily="49" charset="0"/>
                <a:cs typeface="Courier New" panose="02070309020205020404" pitchFamily="49" charset="0"/>
              </a:rPr>
              <a:t>”</a:t>
            </a:r>
            <a:endParaRPr lang="pl-PL" sz="1800">
              <a:solidFill>
                <a:srgbClr val="12ABDB"/>
              </a:solidFill>
            </a:endParaRPr>
          </a:p>
          <a:p>
            <a:pPr marL="342900" indent="-342900" fontAlgn="base">
              <a:lnSpc>
                <a:spcPct val="150000"/>
              </a:lnSpc>
              <a:buFont typeface="Arial" panose="020B0604020202020204" pitchFamily="34" charset="0"/>
              <a:buChar char="•"/>
            </a:pPr>
            <a:r>
              <a:rPr lang="pl-PL" sz="1800" b="1" err="1"/>
              <a:t>Use</a:t>
            </a:r>
            <a:r>
              <a:rPr lang="pl-PL" sz="1800" b="1"/>
              <a:t> Case 2</a:t>
            </a:r>
            <a:r>
              <a:rPr lang="pl-PL" sz="1800">
                <a:solidFill>
                  <a:srgbClr val="12ABDB"/>
                </a:solidFill>
              </a:rPr>
              <a:t> </a:t>
            </a:r>
            <a:r>
              <a:rPr lang="pl-PL" sz="1800" err="1">
                <a:solidFill>
                  <a:srgbClr val="12ABDB"/>
                </a:solidFill>
              </a:rPr>
              <a:t>get</a:t>
            </a:r>
            <a:r>
              <a:rPr lang="pl-PL" sz="1800">
                <a:solidFill>
                  <a:srgbClr val="12ABDB"/>
                </a:solidFill>
              </a:rPr>
              <a:t> </a:t>
            </a:r>
            <a:r>
              <a:rPr lang="pl-PL" sz="1800" err="1">
                <a:solidFill>
                  <a:srgbClr val="12ABDB"/>
                </a:solidFill>
              </a:rPr>
              <a:t>large</a:t>
            </a:r>
            <a:r>
              <a:rPr lang="pl-PL" sz="1800">
                <a:solidFill>
                  <a:srgbClr val="12ABDB"/>
                </a:solidFill>
              </a:rPr>
              <a:t> </a:t>
            </a:r>
            <a:r>
              <a:rPr lang="pl-PL" sz="1800" err="1">
                <a:solidFill>
                  <a:srgbClr val="12ABDB"/>
                </a:solidFill>
              </a:rPr>
              <a:t>payload</a:t>
            </a:r>
            <a:endParaRPr lang="pl-PL" sz="1800">
              <a:solidFill>
                <a:srgbClr val="12ABDB"/>
              </a:solidFill>
            </a:endParaRPr>
          </a:p>
          <a:p>
            <a:pPr fontAlgn="base">
              <a:lnSpc>
                <a:spcPct val="150000"/>
              </a:lnSpc>
            </a:pPr>
            <a:r>
              <a:rPr lang="pl-PL" sz="1800">
                <a:solidFill>
                  <a:srgbClr val="12ABDB"/>
                </a:solidFill>
              </a:rPr>
              <a:t>	1000 meteorite </a:t>
            </a:r>
            <a:r>
              <a:rPr lang="pl-PL" sz="1800" err="1">
                <a:solidFill>
                  <a:srgbClr val="12ABDB"/>
                </a:solidFill>
              </a:rPr>
              <a:t>landing</a:t>
            </a:r>
            <a:r>
              <a:rPr lang="pl-PL" sz="1800">
                <a:solidFill>
                  <a:srgbClr val="12ABDB"/>
                </a:solidFill>
              </a:rPr>
              <a:t> data points</a:t>
            </a:r>
          </a:p>
          <a:p>
            <a:pPr fontAlgn="base">
              <a:lnSpc>
                <a:spcPct val="150000"/>
              </a:lnSpc>
            </a:pPr>
            <a:r>
              <a:rPr lang="pl-PL" sz="1800">
                <a:solidFill>
                  <a:srgbClr val="12ABDB"/>
                </a:solidFill>
              </a:rPr>
              <a:t>	</a:t>
            </a:r>
            <a:r>
              <a:rPr lang="en-US" sz="1800">
                <a:hlinkClick r:id="rId5"/>
              </a:rPr>
              <a:t>https://data.nasa.gov/resource/y77d-th95.json</a:t>
            </a:r>
            <a:endParaRPr lang="pl-PL" sz="1800"/>
          </a:p>
          <a:p>
            <a:pPr marL="285750" indent="-285750" fontAlgn="base">
              <a:lnSpc>
                <a:spcPct val="150000"/>
              </a:lnSpc>
              <a:buFont typeface="Arial" panose="020B0604020202020204" pitchFamily="34" charset="0"/>
              <a:buChar char="•"/>
            </a:pPr>
            <a:r>
              <a:rPr lang="pl-PL" sz="1800" b="1" err="1"/>
              <a:t>Use</a:t>
            </a:r>
            <a:r>
              <a:rPr lang="pl-PL" sz="1800" b="1"/>
              <a:t> Case 3</a:t>
            </a:r>
            <a:r>
              <a:rPr lang="pl-PL" sz="1800">
                <a:solidFill>
                  <a:srgbClr val="12ABDB"/>
                </a:solidFill>
              </a:rPr>
              <a:t> post </a:t>
            </a:r>
            <a:r>
              <a:rPr lang="pl-PL" sz="1800" err="1">
                <a:solidFill>
                  <a:srgbClr val="12ABDB"/>
                </a:solidFill>
              </a:rPr>
              <a:t>large</a:t>
            </a:r>
            <a:r>
              <a:rPr lang="pl-PL" sz="1800">
                <a:solidFill>
                  <a:srgbClr val="12ABDB"/>
                </a:solidFill>
              </a:rPr>
              <a:t> </a:t>
            </a:r>
            <a:r>
              <a:rPr lang="pl-PL" sz="1800" err="1">
                <a:solidFill>
                  <a:srgbClr val="12ABDB"/>
                </a:solidFill>
              </a:rPr>
              <a:t>payload</a:t>
            </a:r>
            <a:endParaRPr lang="pl-PL" sz="1800">
              <a:solidFill>
                <a:srgbClr val="12ABDB"/>
              </a:solidFill>
            </a:endParaRPr>
          </a:p>
          <a:p>
            <a:pPr fontAlgn="base">
              <a:lnSpc>
                <a:spcPct val="150000"/>
              </a:lnSpc>
            </a:pPr>
            <a:endParaRPr lang="pl-PL" sz="1800"/>
          </a:p>
          <a:p>
            <a:pPr fontAlgn="base">
              <a:lnSpc>
                <a:spcPct val="150000"/>
              </a:lnSpc>
            </a:pPr>
            <a:endParaRPr lang="pl-PL" sz="1800"/>
          </a:p>
        </p:txBody>
      </p:sp>
    </p:spTree>
    <p:extLst>
      <p:ext uri="{BB962C8B-B14F-4D97-AF65-F5344CB8AC3E}">
        <p14:creationId xmlns:p14="http://schemas.microsoft.com/office/powerpoint/2010/main" val="4222233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a:xfrm>
            <a:off x="407988" y="404813"/>
            <a:ext cx="11016604" cy="863601"/>
          </a:xfrm>
        </p:spPr>
        <p:txBody>
          <a:bodyPr/>
          <a:lstStyle/>
          <a:p>
            <a:r>
              <a:rPr lang="pl-PL"/>
              <a:t>Performance </a:t>
            </a:r>
            <a:r>
              <a:rPr lang="pl-PL" err="1"/>
              <a:t>comparision</a:t>
            </a:r>
            <a:r>
              <a:rPr lang="pl-PL"/>
              <a:t> REST vs </a:t>
            </a:r>
            <a:r>
              <a:rPr lang="pl-PL" err="1"/>
              <a:t>gRPC</a:t>
            </a:r>
            <a:endParaRPr lang="pt-PT"/>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3" name="Symbol zastępczy stopki 2">
            <a:extLst>
              <a:ext uri="{FF2B5EF4-FFF2-40B4-BE49-F238E27FC236}">
                <a16:creationId xmlns:a16="http://schemas.microsoft.com/office/drawing/2014/main" id="{05523D58-EB9D-4904-9317-67C578F2CE1B}"/>
              </a:ext>
            </a:extLst>
          </p:cNvPr>
          <p:cNvSpPr>
            <a:spLocks noGrp="1"/>
          </p:cNvSpPr>
          <p:nvPr>
            <p:ph type="ftr" sz="quarter" idx="37"/>
          </p:nvPr>
        </p:nvSpPr>
        <p:spPr/>
        <p:txBody>
          <a:bodyPr/>
          <a:lstStyle/>
          <a:p>
            <a:r>
              <a:rPr lang="en-US"/>
              <a:t>© 201</a:t>
            </a:r>
            <a:r>
              <a:rPr lang="pl-PL"/>
              <a:t>9</a:t>
            </a:r>
            <a:r>
              <a:rPr lang="en-US"/>
              <a:t> Capgemini. All rights reserved.</a:t>
            </a:r>
          </a:p>
        </p:txBody>
      </p:sp>
      <p:graphicFrame>
        <p:nvGraphicFramePr>
          <p:cNvPr id="15" name="Wykres 14">
            <a:extLst>
              <a:ext uri="{FF2B5EF4-FFF2-40B4-BE49-F238E27FC236}">
                <a16:creationId xmlns:a16="http://schemas.microsoft.com/office/drawing/2014/main" id="{029B369B-4D0F-41ED-AF72-FE5B416073E1}"/>
              </a:ext>
            </a:extLst>
          </p:cNvPr>
          <p:cNvGraphicFramePr>
            <a:graphicFrameLocks/>
          </p:cNvGraphicFramePr>
          <p:nvPr>
            <p:extLst>
              <p:ext uri="{D42A27DB-BD31-4B8C-83A1-F6EECF244321}">
                <p14:modId xmlns:p14="http://schemas.microsoft.com/office/powerpoint/2010/main" val="1689753266"/>
              </p:ext>
            </p:extLst>
          </p:nvPr>
        </p:nvGraphicFramePr>
        <p:xfrm>
          <a:off x="1991544" y="2127736"/>
          <a:ext cx="5400600" cy="356224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 Placeholder 19">
            <a:extLst>
              <a:ext uri="{FF2B5EF4-FFF2-40B4-BE49-F238E27FC236}">
                <a16:creationId xmlns:a16="http://schemas.microsoft.com/office/drawing/2014/main" id="{74C85F2D-8C04-4E0B-B799-A7A2F89DC652}"/>
              </a:ext>
            </a:extLst>
          </p:cNvPr>
          <p:cNvSpPr txBox="1">
            <a:spLocks/>
          </p:cNvSpPr>
          <p:nvPr/>
        </p:nvSpPr>
        <p:spPr>
          <a:xfrm>
            <a:off x="2207460" y="1116550"/>
            <a:ext cx="9900000" cy="461665"/>
          </a:xfrm>
          <a:prstGeom prst="rect">
            <a:avLst/>
          </a:prstGeom>
        </p:spPr>
        <p:txBody>
          <a:bodyPr vert="horz" lIns="0" tIns="0" rIns="0" bIns="0" numCol="2"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50000"/>
              </a:lnSpc>
            </a:pPr>
            <a:r>
              <a:rPr lang="pl-PL" sz="2000" b="1" err="1"/>
              <a:t>Available</a:t>
            </a:r>
            <a:r>
              <a:rPr lang="pl-PL" sz="2000" b="1"/>
              <a:t> </a:t>
            </a:r>
            <a:r>
              <a:rPr lang="pl-PL" sz="2000" b="1" err="1"/>
              <a:t>at</a:t>
            </a:r>
            <a:r>
              <a:rPr lang="pl-PL" sz="2000" b="1"/>
              <a:t> </a:t>
            </a:r>
            <a:endParaRPr lang="pl-PL" sz="2000"/>
          </a:p>
        </p:txBody>
      </p:sp>
      <p:sp>
        <p:nvSpPr>
          <p:cNvPr id="8" name="Prostokąt 7">
            <a:extLst>
              <a:ext uri="{FF2B5EF4-FFF2-40B4-BE49-F238E27FC236}">
                <a16:creationId xmlns:a16="http://schemas.microsoft.com/office/drawing/2014/main" id="{28B408EC-3F75-4642-809E-A19DE1DB6C9E}"/>
              </a:ext>
            </a:extLst>
          </p:cNvPr>
          <p:cNvSpPr/>
          <p:nvPr/>
        </p:nvSpPr>
        <p:spPr>
          <a:xfrm>
            <a:off x="3876221" y="1175217"/>
            <a:ext cx="6864424" cy="369332"/>
          </a:xfrm>
          <a:prstGeom prst="rect">
            <a:avLst/>
          </a:prstGeom>
        </p:spPr>
        <p:txBody>
          <a:bodyPr wrap="square">
            <a:spAutoFit/>
          </a:bodyPr>
          <a:lstStyle/>
          <a:p>
            <a:r>
              <a:rPr lang="en-US">
                <a:hlinkClick r:id="rId4"/>
              </a:rPr>
              <a:t>https://github.com/dotnetconfwroclaw/RESTvsGRPC</a:t>
            </a:r>
            <a:endParaRPr lang="pl-PL"/>
          </a:p>
        </p:txBody>
      </p:sp>
      <p:sp>
        <p:nvSpPr>
          <p:cNvPr id="17" name="Text Placeholder 19">
            <a:extLst>
              <a:ext uri="{FF2B5EF4-FFF2-40B4-BE49-F238E27FC236}">
                <a16:creationId xmlns:a16="http://schemas.microsoft.com/office/drawing/2014/main" id="{0AAA11A4-9238-4E00-83C2-CBD66F5BC98C}"/>
              </a:ext>
            </a:extLst>
          </p:cNvPr>
          <p:cNvSpPr>
            <a:spLocks noGrp="1"/>
          </p:cNvSpPr>
          <p:nvPr>
            <p:ph type="body" sz="quarter" idx="14"/>
          </p:nvPr>
        </p:nvSpPr>
        <p:spPr>
          <a:xfrm>
            <a:off x="7970861" y="2680662"/>
            <a:ext cx="3672408" cy="1836785"/>
          </a:xfrm>
        </p:spPr>
        <p:txBody>
          <a:bodyPr/>
          <a:lstStyle/>
          <a:p>
            <a:pPr marL="342900" indent="-342900" fontAlgn="base">
              <a:lnSpc>
                <a:spcPct val="150000"/>
              </a:lnSpc>
              <a:buFont typeface="Arial" panose="020B0604020202020204" pitchFamily="34" charset="0"/>
              <a:buChar char="•"/>
            </a:pPr>
            <a:r>
              <a:rPr lang="pl-PL" sz="1800" b="1" err="1"/>
              <a:t>up</a:t>
            </a:r>
            <a:r>
              <a:rPr lang="pl-PL" sz="1800" b="1"/>
              <a:t> to 50% </a:t>
            </a:r>
            <a:r>
              <a:rPr lang="pl-PL" sz="1800" b="1" err="1"/>
              <a:t>slower</a:t>
            </a:r>
            <a:endParaRPr lang="pl-PL" sz="1800" b="1"/>
          </a:p>
          <a:p>
            <a:pPr lvl="1" indent="0" fontAlgn="base">
              <a:lnSpc>
                <a:spcPct val="150000"/>
              </a:lnSpc>
              <a:buNone/>
            </a:pPr>
            <a:r>
              <a:rPr lang="pl-PL" sz="1800" b="1"/>
              <a:t>	</a:t>
            </a:r>
            <a:r>
              <a:rPr lang="pl-PL" sz="1800">
                <a:solidFill>
                  <a:srgbClr val="12ABDB"/>
                </a:solidFill>
              </a:rPr>
              <a:t>for small </a:t>
            </a:r>
            <a:r>
              <a:rPr lang="pl-PL" sz="1800" err="1">
                <a:solidFill>
                  <a:srgbClr val="12ABDB"/>
                </a:solidFill>
              </a:rPr>
              <a:t>payloads</a:t>
            </a:r>
            <a:endParaRPr lang="pl-PL" sz="1800">
              <a:solidFill>
                <a:srgbClr val="12ABDB"/>
              </a:solidFill>
            </a:endParaRPr>
          </a:p>
          <a:p>
            <a:pPr marL="342900" indent="-342900" fontAlgn="base">
              <a:lnSpc>
                <a:spcPct val="150000"/>
              </a:lnSpc>
              <a:buFont typeface="Arial" panose="020B0604020202020204" pitchFamily="34" charset="0"/>
              <a:buChar char="•"/>
            </a:pPr>
            <a:r>
              <a:rPr lang="pl-PL" sz="1800" b="1" err="1"/>
              <a:t>up</a:t>
            </a:r>
            <a:r>
              <a:rPr lang="pl-PL" sz="1800" b="1"/>
              <a:t> to 80% </a:t>
            </a:r>
            <a:r>
              <a:rPr lang="pl-PL" sz="1800" b="1" err="1"/>
              <a:t>faster</a:t>
            </a:r>
            <a:endParaRPr lang="pl-PL" sz="1800"/>
          </a:p>
          <a:p>
            <a:pPr fontAlgn="base">
              <a:lnSpc>
                <a:spcPct val="150000"/>
              </a:lnSpc>
            </a:pPr>
            <a:r>
              <a:rPr lang="pl-PL" sz="1800"/>
              <a:t>	for </a:t>
            </a:r>
            <a:r>
              <a:rPr lang="pl-PL" sz="1800" err="1"/>
              <a:t>large</a:t>
            </a:r>
            <a:r>
              <a:rPr lang="pl-PL" sz="1800"/>
              <a:t> </a:t>
            </a:r>
            <a:r>
              <a:rPr lang="pl-PL" sz="1800" err="1"/>
              <a:t>payloads</a:t>
            </a:r>
            <a:endParaRPr lang="pl-PL" sz="1800"/>
          </a:p>
        </p:txBody>
      </p:sp>
      <p:sp>
        <p:nvSpPr>
          <p:cNvPr id="12" name="Prostokąt 11">
            <a:extLst>
              <a:ext uri="{FF2B5EF4-FFF2-40B4-BE49-F238E27FC236}">
                <a16:creationId xmlns:a16="http://schemas.microsoft.com/office/drawing/2014/main" id="{0C5E505F-FB73-4FD3-A115-99C131DDE0B3}"/>
              </a:ext>
            </a:extLst>
          </p:cNvPr>
          <p:cNvSpPr/>
          <p:nvPr/>
        </p:nvSpPr>
        <p:spPr>
          <a:xfrm>
            <a:off x="4531051" y="6239497"/>
            <a:ext cx="7297735" cy="261610"/>
          </a:xfrm>
          <a:prstGeom prst="rect">
            <a:avLst/>
          </a:prstGeom>
        </p:spPr>
        <p:txBody>
          <a:bodyPr wrap="square">
            <a:spAutoFit/>
          </a:bodyPr>
          <a:lstStyle/>
          <a:p>
            <a:r>
              <a:rPr lang="pl-PL" sz="1100" err="1">
                <a:solidFill>
                  <a:srgbClr val="12ABDB"/>
                </a:solidFill>
              </a:rPr>
              <a:t>Credits</a:t>
            </a:r>
            <a:r>
              <a:rPr lang="pl-PL" sz="1100">
                <a:solidFill>
                  <a:srgbClr val="12ABDB"/>
                </a:solidFill>
              </a:rPr>
              <a:t>: </a:t>
            </a:r>
            <a:r>
              <a:rPr lang="en-US" sz="1100">
                <a:hlinkClick r:id="rId5"/>
              </a:rPr>
              <a:t>https://medium.com/@EmperorRXF/evaluating-performance-of-rest-vs-grpc-1b8bdf0b22da</a:t>
            </a:r>
            <a:endParaRPr lang="en-US" sz="1100"/>
          </a:p>
        </p:txBody>
      </p:sp>
    </p:spTree>
    <p:extLst>
      <p:ext uri="{BB962C8B-B14F-4D97-AF65-F5344CB8AC3E}">
        <p14:creationId xmlns:p14="http://schemas.microsoft.com/office/powerpoint/2010/main" val="3698459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err="1"/>
              <a:t>Is</a:t>
            </a:r>
            <a:r>
              <a:rPr lang="pl-PL"/>
              <a:t> </a:t>
            </a:r>
            <a:r>
              <a:rPr lang="pl-PL" err="1"/>
              <a:t>gRPC</a:t>
            </a:r>
            <a:r>
              <a:rPr lang="pl-PL"/>
              <a:t> a </a:t>
            </a:r>
            <a:r>
              <a:rPr lang="pl-PL" err="1"/>
              <a:t>new</a:t>
            </a:r>
            <a:r>
              <a:rPr lang="pl-PL"/>
              <a:t> REST?</a:t>
            </a:r>
            <a:endParaRPr lang="pt-PT"/>
          </a:p>
        </p:txBody>
      </p:sp>
      <p:sp>
        <p:nvSpPr>
          <p:cNvPr id="20" name="Text Placeholder 19"/>
          <p:cNvSpPr>
            <a:spLocks noGrp="1"/>
          </p:cNvSpPr>
          <p:nvPr>
            <p:ph type="body" sz="quarter" idx="14"/>
          </p:nvPr>
        </p:nvSpPr>
        <p:spPr>
          <a:xfrm>
            <a:off x="2547162" y="1579023"/>
            <a:ext cx="9900000" cy="3046283"/>
          </a:xfrm>
        </p:spPr>
        <p:txBody>
          <a:bodyPr/>
          <a:lstStyle/>
          <a:p>
            <a:pPr fontAlgn="base">
              <a:lnSpc>
                <a:spcPct val="150000"/>
              </a:lnSpc>
            </a:pPr>
            <a:r>
              <a:rPr lang="pl-PL" sz="2000" b="1"/>
              <a:t>Available tools:</a:t>
            </a:r>
          </a:p>
          <a:p>
            <a:pPr marL="342900" indent="-342900" fontAlgn="base">
              <a:lnSpc>
                <a:spcPct val="150000"/>
              </a:lnSpc>
              <a:buFont typeface="Arial" panose="020B0604020202020204" pitchFamily="34" charset="0"/>
              <a:buChar char="•"/>
            </a:pPr>
            <a:r>
              <a:rPr lang="pl-PL" sz="2000" b="1"/>
              <a:t>BloomRPC</a:t>
            </a:r>
            <a:r>
              <a:rPr lang="pl-PL" sz="2000"/>
              <a:t> – SoapUI for RPC</a:t>
            </a:r>
          </a:p>
          <a:p>
            <a:pPr marL="342900" indent="-342900" fontAlgn="base">
              <a:lnSpc>
                <a:spcPct val="150000"/>
              </a:lnSpc>
              <a:buFont typeface="Arial" panose="020B0604020202020204" pitchFamily="34" charset="0"/>
              <a:buChar char="•"/>
            </a:pPr>
            <a:r>
              <a:rPr lang="pl-PL" sz="2000" b="1"/>
              <a:t>Wireshark</a:t>
            </a:r>
            <a:r>
              <a:rPr lang="pl-PL" sz="2000"/>
              <a:t> – network protocol analyzer</a:t>
            </a:r>
          </a:p>
          <a:p>
            <a:pPr marL="742950" lvl="2" indent="-285750" fontAlgn="base">
              <a:lnSpc>
                <a:spcPct val="150000"/>
              </a:lnSpc>
              <a:spcAft>
                <a:spcPts val="1800"/>
              </a:spcAft>
            </a:pPr>
            <a:r>
              <a:rPr lang="pl-PL">
                <a:solidFill>
                  <a:schemeClr val="accent2"/>
                </a:solidFill>
              </a:rPr>
              <a:t>add HTTP/TCP port</a:t>
            </a:r>
          </a:p>
          <a:p>
            <a:pPr marL="742950" lvl="2" indent="-285750" fontAlgn="base">
              <a:lnSpc>
                <a:spcPct val="150000"/>
              </a:lnSpc>
            </a:pPr>
            <a:r>
              <a:rPr lang="pl-PL">
                <a:solidFill>
                  <a:schemeClr val="accent2"/>
                </a:solidFill>
              </a:rPr>
              <a:t>add protos</a:t>
            </a:r>
          </a:p>
          <a:p>
            <a:pPr fontAlgn="base">
              <a:lnSpc>
                <a:spcPct val="150000"/>
              </a:lnSpc>
            </a:pPr>
            <a:r>
              <a:rPr lang="pl-PL" sz="2000" b="1"/>
              <a:t>			</a:t>
            </a:r>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3" name="Prostokąt 2">
            <a:extLst>
              <a:ext uri="{FF2B5EF4-FFF2-40B4-BE49-F238E27FC236}">
                <a16:creationId xmlns:a16="http://schemas.microsoft.com/office/drawing/2014/main" id="{E3EE206E-7880-430D-A085-C330AA5B5FC3}"/>
              </a:ext>
            </a:extLst>
          </p:cNvPr>
          <p:cNvSpPr/>
          <p:nvPr/>
        </p:nvSpPr>
        <p:spPr>
          <a:xfrm>
            <a:off x="3215600" y="3501010"/>
            <a:ext cx="6960120" cy="261610"/>
          </a:xfrm>
          <a:prstGeom prst="rect">
            <a:avLst/>
          </a:prstGeom>
        </p:spPr>
        <p:txBody>
          <a:bodyPr wrap="square">
            <a:spAutoFit/>
          </a:bodyPr>
          <a:lstStyle/>
          <a:p>
            <a:r>
              <a:rPr lang="en-US" sz="1100">
                <a:hlinkClick r:id="rId3"/>
              </a:rPr>
              <a:t>https://github.com/elixir-grpc/grpc/wiki/How-to-capture-HTTP2-packages-using-Wireshark</a:t>
            </a:r>
            <a:endParaRPr lang="en-US" sz="1100"/>
          </a:p>
        </p:txBody>
      </p:sp>
      <p:sp>
        <p:nvSpPr>
          <p:cNvPr id="10" name="Prostokąt 9">
            <a:extLst>
              <a:ext uri="{FF2B5EF4-FFF2-40B4-BE49-F238E27FC236}">
                <a16:creationId xmlns:a16="http://schemas.microsoft.com/office/drawing/2014/main" id="{D4A3EE3E-D7CF-4608-92EB-CCAD27BCFC4C}"/>
              </a:ext>
            </a:extLst>
          </p:cNvPr>
          <p:cNvSpPr/>
          <p:nvPr/>
        </p:nvSpPr>
        <p:spPr>
          <a:xfrm>
            <a:off x="3215600" y="4175530"/>
            <a:ext cx="6960120" cy="261610"/>
          </a:xfrm>
          <a:prstGeom prst="rect">
            <a:avLst/>
          </a:prstGeom>
        </p:spPr>
        <p:txBody>
          <a:bodyPr wrap="square">
            <a:spAutoFit/>
          </a:bodyPr>
          <a:lstStyle/>
          <a:p>
            <a:r>
              <a:rPr lang="en-US" sz="1100">
                <a:hlinkClick r:id="rId4"/>
              </a:rPr>
              <a:t>https://github.com/128technology/protobuf_dissector</a:t>
            </a:r>
            <a:endParaRPr lang="en-US" sz="1100"/>
          </a:p>
        </p:txBody>
      </p:sp>
      <p:sp>
        <p:nvSpPr>
          <p:cNvPr id="2" name="Symbol zastępczy stopki 1">
            <a:extLst>
              <a:ext uri="{FF2B5EF4-FFF2-40B4-BE49-F238E27FC236}">
                <a16:creationId xmlns:a16="http://schemas.microsoft.com/office/drawing/2014/main" id="{AB55293A-0144-47D6-B00A-045562619613}"/>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2323656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endParaRPr lang="pt-PT"/>
          </a:p>
        </p:txBody>
      </p:sp>
      <p:sp>
        <p:nvSpPr>
          <p:cNvPr id="20" name="Text Placeholder 19"/>
          <p:cNvSpPr>
            <a:spLocks noGrp="1"/>
          </p:cNvSpPr>
          <p:nvPr>
            <p:ph type="body" sz="quarter" idx="14"/>
          </p:nvPr>
        </p:nvSpPr>
        <p:spPr>
          <a:xfrm>
            <a:off x="2915268" y="2078565"/>
            <a:ext cx="7520682" cy="1437894"/>
          </a:xfrm>
        </p:spPr>
        <p:txBody>
          <a:bodyPr/>
          <a:lstStyle/>
          <a:p>
            <a:pPr fontAlgn="base">
              <a:lnSpc>
                <a:spcPct val="150000"/>
              </a:lnSpc>
            </a:pPr>
            <a:r>
              <a:rPr lang="pl-PL" sz="7200" b="1"/>
              <a:t>Break</a:t>
            </a:r>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2" name="Symbol zastępczy stopki 1">
            <a:extLst>
              <a:ext uri="{FF2B5EF4-FFF2-40B4-BE49-F238E27FC236}">
                <a16:creationId xmlns:a16="http://schemas.microsoft.com/office/drawing/2014/main" id="{65E99267-19BD-4BF2-A91A-BD4B0F0F5A84}"/>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3" name="Rectangle 2">
            <a:extLst>
              <a:ext uri="{FF2B5EF4-FFF2-40B4-BE49-F238E27FC236}">
                <a16:creationId xmlns:a16="http://schemas.microsoft.com/office/drawing/2014/main" id="{9FCC2225-F586-45AC-B875-C12595A79E5B}"/>
              </a:ext>
            </a:extLst>
          </p:cNvPr>
          <p:cNvSpPr/>
          <p:nvPr/>
        </p:nvSpPr>
        <p:spPr>
          <a:xfrm>
            <a:off x="2915268" y="5187219"/>
            <a:ext cx="7358786" cy="369332"/>
          </a:xfrm>
          <a:prstGeom prst="rect">
            <a:avLst/>
          </a:prstGeom>
        </p:spPr>
        <p:txBody>
          <a:bodyPr wrap="square">
            <a:spAutoFit/>
          </a:bodyPr>
          <a:lstStyle/>
          <a:p>
            <a:r>
              <a:rPr lang="nl-NL"/>
              <a:t>github.com/dotnetconfwroclaw/ModernizingMonolithCore3.git</a:t>
            </a:r>
          </a:p>
        </p:txBody>
      </p:sp>
    </p:spTree>
    <p:extLst>
      <p:ext uri="{BB962C8B-B14F-4D97-AF65-F5344CB8AC3E}">
        <p14:creationId xmlns:p14="http://schemas.microsoft.com/office/powerpoint/2010/main" val="3305744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endParaRPr lang="pt-PT" dirty="0"/>
          </a:p>
        </p:txBody>
      </p:sp>
      <p:sp>
        <p:nvSpPr>
          <p:cNvPr id="20" name="Text Placeholder 19"/>
          <p:cNvSpPr>
            <a:spLocks noGrp="1"/>
          </p:cNvSpPr>
          <p:nvPr>
            <p:ph type="body" sz="quarter" idx="14"/>
          </p:nvPr>
        </p:nvSpPr>
        <p:spPr>
          <a:xfrm>
            <a:off x="2915268" y="2078565"/>
            <a:ext cx="7520682" cy="2298130"/>
          </a:xfrm>
        </p:spPr>
        <p:txBody>
          <a:bodyPr/>
          <a:lstStyle/>
          <a:p>
            <a:pPr fontAlgn="base">
              <a:lnSpc>
                <a:spcPct val="150000"/>
              </a:lnSpc>
            </a:pPr>
            <a:r>
              <a:rPr lang="pl-PL" sz="7200" b="1" dirty="0"/>
              <a:t>Practice</a:t>
            </a:r>
          </a:p>
          <a:p>
            <a:pPr fontAlgn="base">
              <a:lnSpc>
                <a:spcPct val="150000"/>
              </a:lnSpc>
            </a:pPr>
            <a:r>
              <a:rPr lang="pl-PL" sz="1800" b="1" dirty="0"/>
              <a:t> </a:t>
            </a:r>
            <a:r>
              <a:rPr lang="pl-PL" sz="2400" b="1" dirty="0"/>
              <a:t>Separating external API with gRPC service</a:t>
            </a:r>
            <a:endParaRPr lang="pl-PL" sz="6600"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2" name="Symbol zastępczy stopki 1">
            <a:extLst>
              <a:ext uri="{FF2B5EF4-FFF2-40B4-BE49-F238E27FC236}">
                <a16:creationId xmlns:a16="http://schemas.microsoft.com/office/drawing/2014/main" id="{65E99267-19BD-4BF2-A91A-BD4B0F0F5A84}"/>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3" name="Rectangle 2">
            <a:extLst>
              <a:ext uri="{FF2B5EF4-FFF2-40B4-BE49-F238E27FC236}">
                <a16:creationId xmlns:a16="http://schemas.microsoft.com/office/drawing/2014/main" id="{9FCC2225-F586-45AC-B875-C12595A79E5B}"/>
              </a:ext>
            </a:extLst>
          </p:cNvPr>
          <p:cNvSpPr/>
          <p:nvPr/>
        </p:nvSpPr>
        <p:spPr>
          <a:xfrm>
            <a:off x="2915268" y="5187219"/>
            <a:ext cx="7358786" cy="369332"/>
          </a:xfrm>
          <a:prstGeom prst="rect">
            <a:avLst/>
          </a:prstGeom>
        </p:spPr>
        <p:txBody>
          <a:bodyPr wrap="square">
            <a:spAutoFit/>
          </a:bodyPr>
          <a:lstStyle/>
          <a:p>
            <a:r>
              <a:rPr lang="nl-NL"/>
              <a:t>github.com/dotnetconfwroclaw/ModernizingMonolithCore3.git</a:t>
            </a:r>
          </a:p>
        </p:txBody>
      </p:sp>
    </p:spTree>
    <p:extLst>
      <p:ext uri="{BB962C8B-B14F-4D97-AF65-F5344CB8AC3E}">
        <p14:creationId xmlns:p14="http://schemas.microsoft.com/office/powerpoint/2010/main" val="1659838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a:extLst>
              <a:ext uri="{FF2B5EF4-FFF2-40B4-BE49-F238E27FC236}">
                <a16:creationId xmlns:a16="http://schemas.microsoft.com/office/drawing/2014/main" id="{F4923697-8388-4CCC-99C2-956DDD5C9C31}"/>
              </a:ext>
            </a:extLst>
          </p:cNvPr>
          <p:cNvSpPr>
            <a:spLocks noGrp="1"/>
          </p:cNvSpPr>
          <p:nvPr>
            <p:ph type="sldNum" sz="quarter" idx="38"/>
          </p:nvPr>
        </p:nvSpPr>
        <p:spPr/>
        <p:txBody>
          <a:bodyPr/>
          <a:lstStyle/>
          <a:p>
            <a:pPr algn="r"/>
            <a:fld id="{DD205EFF-948D-4AF6-B54C-65639188FB5F}" type="slidenum">
              <a:rPr lang="en-US" smtClean="0"/>
              <a:pPr algn="r"/>
              <a:t>36</a:t>
            </a:fld>
            <a:endParaRPr lang="en-US"/>
          </a:p>
        </p:txBody>
      </p:sp>
      <p:sp>
        <p:nvSpPr>
          <p:cNvPr id="6" name="Prostokąt 5">
            <a:extLst>
              <a:ext uri="{FF2B5EF4-FFF2-40B4-BE49-F238E27FC236}">
                <a16:creationId xmlns:a16="http://schemas.microsoft.com/office/drawing/2014/main" id="{FF13258C-F063-43DA-8DBA-FCB3E5B1F0CD}"/>
              </a:ext>
            </a:extLst>
          </p:cNvPr>
          <p:cNvSpPr/>
          <p:nvPr/>
        </p:nvSpPr>
        <p:spPr>
          <a:xfrm>
            <a:off x="2855550" y="5688790"/>
            <a:ext cx="7561050" cy="692620"/>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err="1">
                <a:solidFill>
                  <a:schemeClr val="tx1"/>
                </a:solidFill>
              </a:rPr>
              <a:t>External</a:t>
            </a:r>
            <a:r>
              <a:rPr lang="pl-PL" sz="1400">
                <a:solidFill>
                  <a:schemeClr val="tx1"/>
                </a:solidFill>
              </a:rPr>
              <a:t> API</a:t>
            </a:r>
            <a:endParaRPr lang="en-US" sz="1400">
              <a:solidFill>
                <a:schemeClr val="tx1"/>
              </a:solidFill>
            </a:endParaRPr>
          </a:p>
        </p:txBody>
      </p:sp>
      <p:sp>
        <p:nvSpPr>
          <p:cNvPr id="9" name="Prostokąt 8">
            <a:extLst>
              <a:ext uri="{FF2B5EF4-FFF2-40B4-BE49-F238E27FC236}">
                <a16:creationId xmlns:a16="http://schemas.microsoft.com/office/drawing/2014/main" id="{F168EF5C-6FD0-494B-A977-B72D9523B45B}"/>
              </a:ext>
            </a:extLst>
          </p:cNvPr>
          <p:cNvSpPr/>
          <p:nvPr/>
        </p:nvSpPr>
        <p:spPr>
          <a:xfrm>
            <a:off x="6960119" y="2623150"/>
            <a:ext cx="3024373" cy="792110"/>
          </a:xfrm>
          <a:prstGeom prst="rect">
            <a:avLst/>
          </a:prstGeom>
          <a:solidFill>
            <a:schemeClr val="accent5">
              <a:lumMod val="40000"/>
              <a:lumOff val="6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a:solidFill>
                  <a:schemeClr val="tx1"/>
                </a:solidFill>
              </a:rPr>
              <a:t>ASP .NET Core API </a:t>
            </a:r>
            <a:r>
              <a:rPr lang="pl-PL" sz="1400" b="1">
                <a:solidFill>
                  <a:schemeClr val="tx1"/>
                </a:solidFill>
              </a:rPr>
              <a:t>Service</a:t>
            </a:r>
            <a:endParaRPr lang="en-US" sz="1400" b="1">
              <a:solidFill>
                <a:schemeClr val="tx1"/>
              </a:solidFill>
            </a:endParaRPr>
          </a:p>
        </p:txBody>
      </p:sp>
      <p:sp>
        <p:nvSpPr>
          <p:cNvPr id="10" name="Prostokąt 9">
            <a:extLst>
              <a:ext uri="{FF2B5EF4-FFF2-40B4-BE49-F238E27FC236}">
                <a16:creationId xmlns:a16="http://schemas.microsoft.com/office/drawing/2014/main" id="{F616353A-33FA-4971-875B-C395F6CD8B8F}"/>
              </a:ext>
            </a:extLst>
          </p:cNvPr>
          <p:cNvSpPr/>
          <p:nvPr/>
        </p:nvSpPr>
        <p:spPr>
          <a:xfrm>
            <a:off x="3287610" y="4010268"/>
            <a:ext cx="6696930" cy="936130"/>
          </a:xfrm>
          <a:prstGeom prst="rect">
            <a:avLst/>
          </a:prstGeom>
          <a:solidFill>
            <a:schemeClr val="accent5">
              <a:lumMod val="40000"/>
              <a:lumOff val="6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sz="1400">
                <a:solidFill>
                  <a:schemeClr val="tx1"/>
                </a:solidFill>
              </a:rPr>
              <a:t>gRPC Cache </a:t>
            </a:r>
            <a:r>
              <a:rPr lang="pl-PL" sz="1400" b="1">
                <a:solidFill>
                  <a:schemeClr val="tx1"/>
                </a:solidFill>
              </a:rPr>
              <a:t>Service</a:t>
            </a:r>
          </a:p>
          <a:p>
            <a:pPr algn="ctr"/>
            <a:r>
              <a:rPr lang="pl-PL" sz="1400">
                <a:solidFill>
                  <a:schemeClr val="tx1"/>
                </a:solidFill>
              </a:rPr>
              <a:t>IMeasurementProvider </a:t>
            </a:r>
            <a:r>
              <a:rPr lang="pl-PL" sz="1400" b="1">
                <a:solidFill>
                  <a:schemeClr val="tx1"/>
                </a:solidFill>
              </a:rPr>
              <a:t>Service</a:t>
            </a:r>
            <a:endParaRPr lang="en-US" sz="1400" b="1">
              <a:solidFill>
                <a:schemeClr val="tx1"/>
              </a:solidFill>
            </a:endParaRPr>
          </a:p>
        </p:txBody>
      </p:sp>
      <p:cxnSp>
        <p:nvCxnSpPr>
          <p:cNvPr id="16" name="Łącznik prosty ze strzałką 15">
            <a:extLst>
              <a:ext uri="{FF2B5EF4-FFF2-40B4-BE49-F238E27FC236}">
                <a16:creationId xmlns:a16="http://schemas.microsoft.com/office/drawing/2014/main" id="{9D971B90-3F1D-4A8C-92B9-0533E4332B07}"/>
              </a:ext>
            </a:extLst>
          </p:cNvPr>
          <p:cNvCxnSpPr>
            <a:cxnSpLocks/>
          </p:cNvCxnSpPr>
          <p:nvPr/>
        </p:nvCxnSpPr>
        <p:spPr>
          <a:xfrm>
            <a:off x="8463097" y="3415260"/>
            <a:ext cx="0" cy="595008"/>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a:extLst>
              <a:ext uri="{FF2B5EF4-FFF2-40B4-BE49-F238E27FC236}">
                <a16:creationId xmlns:a16="http://schemas.microsoft.com/office/drawing/2014/main" id="{1D55E4F4-0DF9-4C92-853B-CBCBF9A1184D}"/>
              </a:ext>
            </a:extLst>
          </p:cNvPr>
          <p:cNvCxnSpPr>
            <a:cxnSpLocks/>
            <a:endCxn id="6" idx="0"/>
          </p:cNvCxnSpPr>
          <p:nvPr/>
        </p:nvCxnSpPr>
        <p:spPr>
          <a:xfrm>
            <a:off x="6636075" y="4946398"/>
            <a:ext cx="0" cy="742392"/>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Prostokąt 21">
            <a:extLst>
              <a:ext uri="{FF2B5EF4-FFF2-40B4-BE49-F238E27FC236}">
                <a16:creationId xmlns:a16="http://schemas.microsoft.com/office/drawing/2014/main" id="{175F4903-50A3-493F-A775-96266DE51748}"/>
              </a:ext>
            </a:extLst>
          </p:cNvPr>
          <p:cNvSpPr/>
          <p:nvPr/>
        </p:nvSpPr>
        <p:spPr>
          <a:xfrm>
            <a:off x="3287610" y="2623150"/>
            <a:ext cx="3024373" cy="792110"/>
          </a:xfrm>
          <a:prstGeom prst="rect">
            <a:avLst/>
          </a:prstGeom>
          <a:solidFill>
            <a:schemeClr val="accent5">
              <a:lumMod val="40000"/>
              <a:lumOff val="6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a:solidFill>
                  <a:schemeClr val="tx1"/>
                </a:solidFill>
              </a:rPr>
              <a:t>Alert </a:t>
            </a:r>
            <a:r>
              <a:rPr lang="pl-PL" sz="1400" b="1">
                <a:solidFill>
                  <a:schemeClr val="tx1"/>
                </a:solidFill>
              </a:rPr>
              <a:t>Worker Service</a:t>
            </a:r>
            <a:endParaRPr lang="en-US" sz="1400" b="1">
              <a:solidFill>
                <a:schemeClr val="tx1"/>
              </a:solidFill>
            </a:endParaRPr>
          </a:p>
        </p:txBody>
      </p:sp>
      <p:cxnSp>
        <p:nvCxnSpPr>
          <p:cNvPr id="13" name="Łącznik prosty ze strzałką 12">
            <a:extLst>
              <a:ext uri="{FF2B5EF4-FFF2-40B4-BE49-F238E27FC236}">
                <a16:creationId xmlns:a16="http://schemas.microsoft.com/office/drawing/2014/main" id="{2E4C69C5-E676-45D8-A3B6-7CDC065355F1}"/>
              </a:ext>
            </a:extLst>
          </p:cNvPr>
          <p:cNvCxnSpPr>
            <a:cxnSpLocks/>
            <a:stCxn id="22" idx="2"/>
          </p:cNvCxnSpPr>
          <p:nvPr/>
        </p:nvCxnSpPr>
        <p:spPr>
          <a:xfrm>
            <a:off x="4799797" y="3415260"/>
            <a:ext cx="0" cy="595008"/>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ytuł 3">
            <a:extLst>
              <a:ext uri="{FF2B5EF4-FFF2-40B4-BE49-F238E27FC236}">
                <a16:creationId xmlns:a16="http://schemas.microsoft.com/office/drawing/2014/main" id="{ABC85774-D326-41EC-84C8-6208EF902495}"/>
              </a:ext>
            </a:extLst>
          </p:cNvPr>
          <p:cNvSpPr>
            <a:spLocks noGrp="1"/>
          </p:cNvSpPr>
          <p:nvPr>
            <p:ph type="title"/>
          </p:nvPr>
        </p:nvSpPr>
        <p:spPr>
          <a:xfrm>
            <a:off x="407988" y="404813"/>
            <a:ext cx="10512682" cy="863601"/>
          </a:xfrm>
        </p:spPr>
        <p:txBody>
          <a:bodyPr/>
          <a:lstStyle/>
          <a:p>
            <a:r>
              <a:rPr lang="pl-PL" err="1"/>
              <a:t>Monolith</a:t>
            </a:r>
            <a:r>
              <a:rPr lang="pl-PL"/>
              <a:t> </a:t>
            </a:r>
            <a:r>
              <a:rPr lang="pl-PL" err="1"/>
              <a:t>app</a:t>
            </a:r>
            <a:r>
              <a:rPr lang="pl-PL"/>
              <a:t> </a:t>
            </a:r>
            <a:r>
              <a:rPr lang="pl-PL" err="1"/>
              <a:t>will</a:t>
            </a:r>
            <a:r>
              <a:rPr lang="pl-PL"/>
              <a:t> be </a:t>
            </a:r>
            <a:r>
              <a:rPr lang="pl-PL" err="1"/>
              <a:t>decomposed</a:t>
            </a:r>
            <a:r>
              <a:rPr lang="pl-PL"/>
              <a:t> to </a:t>
            </a:r>
            <a:r>
              <a:rPr lang="pl-PL" err="1"/>
              <a:t>separate</a:t>
            </a:r>
            <a:r>
              <a:rPr lang="pl-PL"/>
              <a:t> </a:t>
            </a:r>
            <a:r>
              <a:rPr lang="pl-PL" err="1"/>
              <a:t>functinal</a:t>
            </a:r>
            <a:r>
              <a:rPr lang="pl-PL"/>
              <a:t> services</a:t>
            </a:r>
            <a:endParaRPr lang="en-US"/>
          </a:p>
        </p:txBody>
      </p:sp>
      <p:sp>
        <p:nvSpPr>
          <p:cNvPr id="8" name="Prostokąt 7">
            <a:extLst>
              <a:ext uri="{FF2B5EF4-FFF2-40B4-BE49-F238E27FC236}">
                <a16:creationId xmlns:a16="http://schemas.microsoft.com/office/drawing/2014/main" id="{650A8B84-4F92-422C-B2AC-3C8FDA52C6D1}"/>
              </a:ext>
            </a:extLst>
          </p:cNvPr>
          <p:cNvSpPr/>
          <p:nvPr/>
        </p:nvSpPr>
        <p:spPr>
          <a:xfrm>
            <a:off x="6960119" y="1152160"/>
            <a:ext cx="3024373" cy="692620"/>
          </a:xfrm>
          <a:prstGeom prst="rect">
            <a:avLst/>
          </a:prstGeom>
          <a:solidFill>
            <a:schemeClr val="accent2">
              <a:lumMod val="40000"/>
              <a:lumOff val="60000"/>
            </a:schemeClr>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a:solidFill>
                  <a:schemeClr val="tx1"/>
                </a:solidFill>
              </a:rPr>
              <a:t>API Client</a:t>
            </a:r>
            <a:endParaRPr lang="en-US" sz="1400">
              <a:solidFill>
                <a:schemeClr val="tx1"/>
              </a:solidFill>
            </a:endParaRPr>
          </a:p>
        </p:txBody>
      </p:sp>
      <p:cxnSp>
        <p:nvCxnSpPr>
          <p:cNvPr id="12" name="Łącznik prosty ze strzałką 11">
            <a:extLst>
              <a:ext uri="{FF2B5EF4-FFF2-40B4-BE49-F238E27FC236}">
                <a16:creationId xmlns:a16="http://schemas.microsoft.com/office/drawing/2014/main" id="{1EEEE978-AB9E-4533-87DF-0018F8C9B251}"/>
              </a:ext>
            </a:extLst>
          </p:cNvPr>
          <p:cNvCxnSpPr>
            <a:cxnSpLocks/>
            <a:stCxn id="8" idx="2"/>
            <a:endCxn id="9" idx="0"/>
          </p:cNvCxnSpPr>
          <p:nvPr/>
        </p:nvCxnSpPr>
        <p:spPr>
          <a:xfrm>
            <a:off x="8472306" y="1844780"/>
            <a:ext cx="0" cy="778370"/>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Prostokąt 3">
            <a:extLst>
              <a:ext uri="{FF2B5EF4-FFF2-40B4-BE49-F238E27FC236}">
                <a16:creationId xmlns:a16="http://schemas.microsoft.com/office/drawing/2014/main" id="{CE8DB6B7-F68E-4C1F-BEA9-106750E2549A}"/>
              </a:ext>
            </a:extLst>
          </p:cNvPr>
          <p:cNvSpPr/>
          <p:nvPr/>
        </p:nvSpPr>
        <p:spPr>
          <a:xfrm>
            <a:off x="4557605" y="3267876"/>
            <a:ext cx="458245" cy="889776"/>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0" name="Prostokąt 19">
            <a:extLst>
              <a:ext uri="{FF2B5EF4-FFF2-40B4-BE49-F238E27FC236}">
                <a16:creationId xmlns:a16="http://schemas.microsoft.com/office/drawing/2014/main" id="{B69AA0CB-51B3-476D-9CCA-60A3A09226A4}"/>
              </a:ext>
            </a:extLst>
          </p:cNvPr>
          <p:cNvSpPr/>
          <p:nvPr/>
        </p:nvSpPr>
        <p:spPr>
          <a:xfrm>
            <a:off x="8230115" y="3284980"/>
            <a:ext cx="458245" cy="889776"/>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 name="Symbol zastępczy stopki 4">
            <a:extLst>
              <a:ext uri="{FF2B5EF4-FFF2-40B4-BE49-F238E27FC236}">
                <a16:creationId xmlns:a16="http://schemas.microsoft.com/office/drawing/2014/main" id="{EADC66BE-01FE-4A86-BEF2-F6B7B13F61C5}"/>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1654739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What to do?</a:t>
            </a:r>
            <a:endParaRPr lang="pt-PT"/>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5" name="Symbol zastępczy stopki 4">
            <a:extLst>
              <a:ext uri="{FF2B5EF4-FFF2-40B4-BE49-F238E27FC236}">
                <a16:creationId xmlns:a16="http://schemas.microsoft.com/office/drawing/2014/main" id="{CC561B10-E3C3-4401-87C7-7838AB6A1C7A}"/>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10" name="Text Placeholder 7">
            <a:extLst>
              <a:ext uri="{FF2B5EF4-FFF2-40B4-BE49-F238E27FC236}">
                <a16:creationId xmlns:a16="http://schemas.microsoft.com/office/drawing/2014/main" id="{0B242D3D-4724-4B8F-9EC8-C026D01A2E60}"/>
              </a:ext>
            </a:extLst>
          </p:cNvPr>
          <p:cNvSpPr txBox="1">
            <a:spLocks/>
          </p:cNvSpPr>
          <p:nvPr/>
        </p:nvSpPr>
        <p:spPr>
          <a:xfrm>
            <a:off x="1884632" y="1412875"/>
            <a:ext cx="9899381" cy="3447098"/>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pl-PL" sz="2400"/>
              <a:t>Separate Airly from our public API.</a:t>
            </a:r>
          </a:p>
          <a:p>
            <a:pPr marL="342900" indent="-342900">
              <a:lnSpc>
                <a:spcPct val="150000"/>
              </a:lnSpc>
              <a:buFont typeface="Arial" panose="020B0604020202020204" pitchFamily="34" charset="0"/>
              <a:buChar char="•"/>
            </a:pPr>
            <a:r>
              <a:rPr lang="pl-PL" sz="2400"/>
              <a:t>Remove references and make it work by introducing our internal gRPC client.</a:t>
            </a:r>
          </a:p>
          <a:p>
            <a:pPr marL="342900" indent="-342900">
              <a:lnSpc>
                <a:spcPct val="150000"/>
              </a:lnSpc>
              <a:buFont typeface="Arial" panose="020B0604020202020204" pitchFamily="34" charset="0"/>
              <a:buChar char="•"/>
            </a:pPr>
            <a:r>
              <a:rPr lang="pl-PL" sz="2400"/>
              <a:t>Provide gRPC server and define contract.</a:t>
            </a:r>
          </a:p>
          <a:p>
            <a:pPr marL="342900" indent="-342900">
              <a:lnSpc>
                <a:spcPct val="150000"/>
              </a:lnSpc>
              <a:buFont typeface="Arial" panose="020B0604020202020204" pitchFamily="34" charset="0"/>
              <a:buChar char="•"/>
            </a:pPr>
            <a:r>
              <a:rPr lang="pl-PL" sz="2400"/>
              <a:t>Make it work.</a:t>
            </a:r>
          </a:p>
          <a:p>
            <a:endParaRPr lang="nl-NL" sz="2400"/>
          </a:p>
        </p:txBody>
      </p:sp>
    </p:spTree>
    <p:extLst>
      <p:ext uri="{BB962C8B-B14F-4D97-AF65-F5344CB8AC3E}">
        <p14:creationId xmlns:p14="http://schemas.microsoft.com/office/powerpoint/2010/main" val="1762989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err="1"/>
              <a:t>Create</a:t>
            </a:r>
            <a:r>
              <a:rPr lang="pl-PL"/>
              <a:t> </a:t>
            </a:r>
            <a:r>
              <a:rPr lang="pl-PL" err="1"/>
              <a:t>gRPC</a:t>
            </a:r>
            <a:r>
              <a:rPr lang="pl-PL"/>
              <a:t> Service</a:t>
            </a:r>
            <a:endParaRPr lang="pt-PT"/>
          </a:p>
        </p:txBody>
      </p:sp>
      <p:sp>
        <p:nvSpPr>
          <p:cNvPr id="20" name="Text Placeholder 19"/>
          <p:cNvSpPr>
            <a:spLocks noGrp="1"/>
          </p:cNvSpPr>
          <p:nvPr>
            <p:ph type="body" sz="quarter" idx="14"/>
          </p:nvPr>
        </p:nvSpPr>
        <p:spPr>
          <a:xfrm>
            <a:off x="2207460" y="836640"/>
            <a:ext cx="9900000" cy="5477718"/>
          </a:xfrm>
        </p:spPr>
        <p:txBody>
          <a:bodyPr/>
          <a:lstStyle/>
          <a:p>
            <a:pPr marL="457200" indent="-457200" fontAlgn="base">
              <a:lnSpc>
                <a:spcPct val="150000"/>
              </a:lnSpc>
              <a:buFont typeface="+mj-lt"/>
              <a:buAutoNum type="arabicPeriod"/>
            </a:pPr>
            <a:r>
              <a:rPr lang="pl-PL" sz="2000" err="1"/>
              <a:t>Create</a:t>
            </a:r>
            <a:r>
              <a:rPr lang="pl-PL" sz="2000"/>
              <a:t> </a:t>
            </a:r>
            <a:r>
              <a:rPr lang="pl-PL" sz="2000" err="1">
                <a:latin typeface="Courier New" panose="02070309020205020404" pitchFamily="49" charset="0"/>
                <a:cs typeface="Courier New" panose="02070309020205020404" pitchFamily="49" charset="0"/>
              </a:rPr>
              <a:t>AirlyCacheGrpcService</a:t>
            </a:r>
            <a:r>
              <a:rPr lang="pl-PL" sz="2000"/>
              <a:t> from </a:t>
            </a:r>
            <a:r>
              <a:rPr lang="pl-PL" sz="2000" err="1">
                <a:latin typeface="Courier New" panose="02070309020205020404" pitchFamily="49" charset="0"/>
                <a:cs typeface="Courier New" panose="02070309020205020404" pitchFamily="49" charset="0"/>
              </a:rPr>
              <a:t>gRPC</a:t>
            </a:r>
            <a:r>
              <a:rPr lang="pl-PL" sz="2000">
                <a:latin typeface="Courier New" panose="02070309020205020404" pitchFamily="49" charset="0"/>
                <a:cs typeface="Courier New" panose="02070309020205020404" pitchFamily="49" charset="0"/>
              </a:rPr>
              <a:t> Service </a:t>
            </a:r>
            <a:r>
              <a:rPr lang="pl-PL" sz="2000" err="1"/>
              <a:t>template</a:t>
            </a:r>
            <a:endParaRPr lang="pl-PL" sz="2000">
              <a:solidFill>
                <a:srgbClr val="12ABDB"/>
              </a:solidFill>
            </a:endParaRPr>
          </a:p>
          <a:p>
            <a:pPr marL="457200" indent="-457200" fontAlgn="base">
              <a:lnSpc>
                <a:spcPct val="150000"/>
              </a:lnSpc>
              <a:buFont typeface="+mj-lt"/>
              <a:buAutoNum type="arabicPeriod"/>
            </a:pPr>
            <a:r>
              <a:rPr lang="pl-PL" sz="2000" err="1">
                <a:solidFill>
                  <a:srgbClr val="12ABDB"/>
                </a:solidFill>
              </a:rPr>
              <a:t>Add</a:t>
            </a:r>
            <a:r>
              <a:rPr lang="pl-PL" sz="2000">
                <a:solidFill>
                  <a:srgbClr val="12ABDB"/>
                </a:solidFill>
              </a:rPr>
              <a:t> </a:t>
            </a:r>
            <a:r>
              <a:rPr lang="pl-PL" sz="2000" err="1">
                <a:solidFill>
                  <a:srgbClr val="12ABDB"/>
                </a:solidFill>
              </a:rPr>
              <a:t>reference</a:t>
            </a:r>
            <a:r>
              <a:rPr lang="pl-PL" sz="2000">
                <a:solidFill>
                  <a:srgbClr val="12ABDB"/>
                </a:solidFill>
              </a:rPr>
              <a:t> to </a:t>
            </a:r>
            <a:r>
              <a:rPr lang="pl-PL" sz="2000" err="1">
                <a:solidFill>
                  <a:srgbClr val="12ABDB"/>
                </a:solidFill>
                <a:latin typeface="Courier New" panose="02070309020205020404" pitchFamily="49" charset="0"/>
                <a:cs typeface="Courier New" panose="02070309020205020404" pitchFamily="49" charset="0"/>
              </a:rPr>
              <a:t>proto</a:t>
            </a:r>
            <a:r>
              <a:rPr lang="pl-PL" sz="2000">
                <a:solidFill>
                  <a:srgbClr val="12ABDB"/>
                </a:solidFill>
              </a:rPr>
              <a:t> with </a:t>
            </a:r>
            <a:r>
              <a:rPr lang="pl-PL" sz="2000" err="1">
                <a:solidFill>
                  <a:srgbClr val="12ABDB"/>
                </a:solidFill>
                <a:latin typeface="Courier New" panose="02070309020205020404" pitchFamily="49" charset="0"/>
                <a:cs typeface="Courier New" panose="02070309020205020404" pitchFamily="49" charset="0"/>
              </a:rPr>
              <a:t>Add</a:t>
            </a:r>
            <a:r>
              <a:rPr lang="pl-PL" sz="2000">
                <a:solidFill>
                  <a:srgbClr val="12ABDB"/>
                </a:solidFill>
                <a:latin typeface="Courier New" panose="02070309020205020404" pitchFamily="49" charset="0"/>
                <a:cs typeface="Courier New" panose="02070309020205020404" pitchFamily="49" charset="0"/>
              </a:rPr>
              <a:t> → Service Reference</a:t>
            </a:r>
          </a:p>
          <a:p>
            <a:pPr marL="690563" lvl="1" indent="-457200" fontAlgn="base">
              <a:lnSpc>
                <a:spcPct val="150000"/>
              </a:lnSpc>
            </a:pPr>
            <a:endParaRPr lang="pl-PL" sz="2000">
              <a:solidFill>
                <a:srgbClr val="12ABDB"/>
              </a:solidFill>
              <a:cs typeface="Courier New" panose="02070309020205020404" pitchFamily="49" charset="0"/>
            </a:endParaRPr>
          </a:p>
          <a:p>
            <a:pPr marL="690563" lvl="1" indent="-457200" fontAlgn="base">
              <a:lnSpc>
                <a:spcPct val="150000"/>
              </a:lnSpc>
            </a:pPr>
            <a:endParaRPr lang="pl-PL" sz="2000">
              <a:solidFill>
                <a:srgbClr val="12ABDB"/>
              </a:solidFill>
              <a:cs typeface="Courier New" panose="02070309020205020404" pitchFamily="49" charset="0"/>
            </a:endParaRPr>
          </a:p>
          <a:p>
            <a:pPr marL="690563" lvl="1" indent="-457200" fontAlgn="base">
              <a:lnSpc>
                <a:spcPct val="150000"/>
              </a:lnSpc>
            </a:pPr>
            <a:endParaRPr lang="pl-PL" sz="2000">
              <a:solidFill>
                <a:srgbClr val="12ABDB"/>
              </a:solidFill>
              <a:cs typeface="Courier New" panose="02070309020205020404" pitchFamily="49" charset="0"/>
            </a:endParaRPr>
          </a:p>
          <a:p>
            <a:pPr marL="690563" lvl="1" indent="-457200" fontAlgn="base">
              <a:lnSpc>
                <a:spcPct val="150000"/>
              </a:lnSpc>
            </a:pPr>
            <a:endParaRPr lang="pl-PL" sz="2000">
              <a:solidFill>
                <a:srgbClr val="12ABDB"/>
              </a:solidFill>
              <a:cs typeface="Courier New" panose="02070309020205020404" pitchFamily="49" charset="0"/>
            </a:endParaRPr>
          </a:p>
          <a:p>
            <a:pPr lvl="1" indent="0" fontAlgn="base">
              <a:lnSpc>
                <a:spcPct val="150000"/>
              </a:lnSpc>
              <a:spcBef>
                <a:spcPts val="1200"/>
              </a:spcBef>
              <a:spcAft>
                <a:spcPts val="1200"/>
              </a:spcAft>
              <a:buNone/>
            </a:pPr>
            <a:endParaRPr lang="pl-PL" sz="2000">
              <a:solidFill>
                <a:srgbClr val="12ABDB"/>
              </a:solidFill>
              <a:cs typeface="Courier New" panose="02070309020205020404" pitchFamily="49" charset="0"/>
            </a:endParaRPr>
          </a:p>
          <a:p>
            <a:pPr marL="457200" indent="-457200" fontAlgn="base">
              <a:lnSpc>
                <a:spcPct val="150000"/>
              </a:lnSpc>
              <a:buFont typeface="+mj-lt"/>
              <a:buAutoNum type="arabicPeriod"/>
            </a:pPr>
            <a:r>
              <a:rPr lang="pl-PL" sz="2000" err="1">
                <a:solidFill>
                  <a:srgbClr val="12ABDB"/>
                </a:solidFill>
                <a:cs typeface="Courier New" panose="02070309020205020404" pitchFamily="49" charset="0"/>
              </a:rPr>
              <a:t>Inherit</a:t>
            </a:r>
            <a:r>
              <a:rPr lang="pl-PL" sz="2000">
                <a:solidFill>
                  <a:srgbClr val="12ABDB"/>
                </a:solidFill>
                <a:cs typeface="Courier New" panose="02070309020205020404" pitchFamily="49" charset="0"/>
              </a:rPr>
              <a:t> </a:t>
            </a:r>
            <a:r>
              <a:rPr lang="pl-PL" sz="2000" err="1">
                <a:solidFill>
                  <a:srgbClr val="12ABDB"/>
                </a:solidFill>
                <a:latin typeface="Courier New" panose="02070309020205020404" pitchFamily="49" charset="0"/>
                <a:cs typeface="Courier New" panose="02070309020205020404" pitchFamily="49" charset="0"/>
              </a:rPr>
              <a:t>AirlyChacheService</a:t>
            </a:r>
            <a:r>
              <a:rPr lang="pl-PL" sz="2000">
                <a:solidFill>
                  <a:srgbClr val="12ABDB"/>
                </a:solidFill>
              </a:rPr>
              <a:t> from </a:t>
            </a:r>
            <a:r>
              <a:rPr lang="pl-PL" sz="2000" err="1">
                <a:solidFill>
                  <a:srgbClr val="12ABDB"/>
                </a:solidFill>
                <a:latin typeface="Courier New" panose="02070309020205020404" pitchFamily="49" charset="0"/>
                <a:cs typeface="Courier New" panose="02070309020205020404" pitchFamily="49" charset="0"/>
              </a:rPr>
              <a:t>AirlyGrpc.AirlyGrpcBase</a:t>
            </a:r>
            <a:endParaRPr lang="pl-PL" sz="2000">
              <a:solidFill>
                <a:srgbClr val="12ABDB"/>
              </a:solidFill>
              <a:latin typeface="Courier New" panose="02070309020205020404" pitchFamily="49" charset="0"/>
              <a:cs typeface="Courier New" panose="02070309020205020404" pitchFamily="49" charset="0"/>
            </a:endParaRPr>
          </a:p>
          <a:p>
            <a:pPr marL="457200" indent="-457200" fontAlgn="base">
              <a:lnSpc>
                <a:spcPct val="150000"/>
              </a:lnSpc>
              <a:buFont typeface="+mj-lt"/>
              <a:buAutoNum type="arabicPeriod"/>
            </a:pPr>
            <a:r>
              <a:rPr lang="pl-PL" sz="2000" err="1">
                <a:solidFill>
                  <a:srgbClr val="12ABDB"/>
                </a:solidFill>
                <a:cs typeface="Courier New" panose="02070309020205020404" pitchFamily="49" charset="0"/>
              </a:rPr>
              <a:t>Overload</a:t>
            </a:r>
            <a:r>
              <a:rPr lang="pl-PL" sz="2000">
                <a:solidFill>
                  <a:srgbClr val="12ABDB"/>
                </a:solidFill>
                <a:latin typeface="Courier New" panose="02070309020205020404" pitchFamily="49" charset="0"/>
                <a:cs typeface="Courier New" panose="02070309020205020404" pitchFamily="49" charset="0"/>
              </a:rPr>
              <a:t> </a:t>
            </a:r>
            <a:r>
              <a:rPr lang="pl-PL" sz="2000" err="1">
                <a:solidFill>
                  <a:srgbClr val="12ABDB"/>
                </a:solidFill>
                <a:latin typeface="Courier New" panose="02070309020205020404" pitchFamily="49" charset="0"/>
                <a:cs typeface="Courier New" panose="02070309020205020404" pitchFamily="49" charset="0"/>
              </a:rPr>
              <a:t>GetMeasurementsByLocation</a:t>
            </a:r>
            <a:endParaRPr lang="pl-PL" sz="2000">
              <a:solidFill>
                <a:srgbClr val="12ABDB"/>
              </a:solidFill>
              <a:latin typeface="Courier New" panose="02070309020205020404" pitchFamily="49" charset="0"/>
              <a:cs typeface="Courier New" panose="02070309020205020404" pitchFamily="49" charset="0"/>
            </a:endParaRPr>
          </a:p>
          <a:p>
            <a:pPr fontAlgn="base">
              <a:lnSpc>
                <a:spcPct val="150000"/>
              </a:lnSpc>
            </a:pPr>
            <a:endParaRPr lang="pl-PL" sz="200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grpSp>
        <p:nvGrpSpPr>
          <p:cNvPr id="15" name="Grupa 14">
            <a:extLst>
              <a:ext uri="{FF2B5EF4-FFF2-40B4-BE49-F238E27FC236}">
                <a16:creationId xmlns:a16="http://schemas.microsoft.com/office/drawing/2014/main" id="{B010195F-84E6-4952-8864-2B78FB9B1B69}"/>
              </a:ext>
            </a:extLst>
          </p:cNvPr>
          <p:cNvGrpSpPr/>
          <p:nvPr/>
        </p:nvGrpSpPr>
        <p:grpSpPr>
          <a:xfrm>
            <a:off x="3206427" y="1988800"/>
            <a:ext cx="5419725" cy="2743200"/>
            <a:chOff x="3206427" y="3212970"/>
            <a:chExt cx="5419725" cy="2743200"/>
          </a:xfrm>
        </p:grpSpPr>
        <p:grpSp>
          <p:nvGrpSpPr>
            <p:cNvPr id="12" name="Grupa 11">
              <a:extLst>
                <a:ext uri="{FF2B5EF4-FFF2-40B4-BE49-F238E27FC236}">
                  <a16:creationId xmlns:a16="http://schemas.microsoft.com/office/drawing/2014/main" id="{FEB1678F-BD72-4A69-9A36-AB1CAA1E3E58}"/>
                </a:ext>
              </a:extLst>
            </p:cNvPr>
            <p:cNvGrpSpPr/>
            <p:nvPr/>
          </p:nvGrpSpPr>
          <p:grpSpPr>
            <a:xfrm>
              <a:off x="3206427" y="3212970"/>
              <a:ext cx="5419725" cy="2743200"/>
              <a:chOff x="3206427" y="3212970"/>
              <a:chExt cx="5419725" cy="2743200"/>
            </a:xfrm>
          </p:grpSpPr>
          <p:pic>
            <p:nvPicPr>
              <p:cNvPr id="8" name="Obraz 7">
                <a:extLst>
                  <a:ext uri="{FF2B5EF4-FFF2-40B4-BE49-F238E27FC236}">
                    <a16:creationId xmlns:a16="http://schemas.microsoft.com/office/drawing/2014/main" id="{8E07E623-2D8D-410C-834C-3895A917C3A2}"/>
                  </a:ext>
                </a:extLst>
              </p:cNvPr>
              <p:cNvPicPr>
                <a:picLocks noChangeAspect="1"/>
              </p:cNvPicPr>
              <p:nvPr/>
            </p:nvPicPr>
            <p:blipFill>
              <a:blip r:embed="rId3"/>
              <a:stretch>
                <a:fillRect/>
              </a:stretch>
            </p:blipFill>
            <p:spPr>
              <a:xfrm>
                <a:off x="3206427" y="3212970"/>
                <a:ext cx="5419725" cy="2743200"/>
              </a:xfrm>
              <a:prstGeom prst="rect">
                <a:avLst/>
              </a:prstGeom>
            </p:spPr>
          </p:pic>
          <p:sp>
            <p:nvSpPr>
              <p:cNvPr id="10" name="Prostokąt 9">
                <a:extLst>
                  <a:ext uri="{FF2B5EF4-FFF2-40B4-BE49-F238E27FC236}">
                    <a16:creationId xmlns:a16="http://schemas.microsoft.com/office/drawing/2014/main" id="{667F6633-578F-4B49-A4B6-4A74EC0430F2}"/>
                  </a:ext>
                </a:extLst>
              </p:cNvPr>
              <p:cNvSpPr/>
              <p:nvPr/>
            </p:nvSpPr>
            <p:spPr>
              <a:xfrm>
                <a:off x="3965574" y="4299470"/>
                <a:ext cx="498476" cy="145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050">
                    <a:solidFill>
                      <a:schemeClr val="tx1"/>
                    </a:solidFill>
                  </a:rPr>
                  <a:t>…</a:t>
                </a:r>
                <a:endParaRPr lang="en-US" sz="1050">
                  <a:solidFill>
                    <a:schemeClr val="tx1"/>
                  </a:solidFill>
                </a:endParaRPr>
              </a:p>
            </p:txBody>
          </p:sp>
        </p:grpSp>
        <p:sp>
          <p:nvSpPr>
            <p:cNvPr id="18" name="Prostokąt 17">
              <a:extLst>
                <a:ext uri="{FF2B5EF4-FFF2-40B4-BE49-F238E27FC236}">
                  <a16:creationId xmlns:a16="http://schemas.microsoft.com/office/drawing/2014/main" id="{1F3C2F13-C76D-4971-98B4-5875166132FA}"/>
                </a:ext>
              </a:extLst>
            </p:cNvPr>
            <p:cNvSpPr/>
            <p:nvPr/>
          </p:nvSpPr>
          <p:spPr>
            <a:xfrm>
              <a:off x="3225515" y="4031611"/>
              <a:ext cx="5352427" cy="4861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9" name="Prostokąt 18">
              <a:extLst>
                <a:ext uri="{FF2B5EF4-FFF2-40B4-BE49-F238E27FC236}">
                  <a16:creationId xmlns:a16="http://schemas.microsoft.com/office/drawing/2014/main" id="{8CB00D6C-8347-433A-BF69-793F0E497F57}"/>
                </a:ext>
              </a:extLst>
            </p:cNvPr>
            <p:cNvSpPr/>
            <p:nvPr/>
          </p:nvSpPr>
          <p:spPr>
            <a:xfrm>
              <a:off x="3235545" y="5045010"/>
              <a:ext cx="2068345" cy="4861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2" name="Symbol zastępczy stopki 1">
            <a:extLst>
              <a:ext uri="{FF2B5EF4-FFF2-40B4-BE49-F238E27FC236}">
                <a16:creationId xmlns:a16="http://schemas.microsoft.com/office/drawing/2014/main" id="{AF8AF5FC-8758-4051-A686-EB8677CDF589}"/>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1463367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err="1"/>
              <a:t>Create</a:t>
            </a:r>
            <a:r>
              <a:rPr lang="pl-PL"/>
              <a:t> </a:t>
            </a:r>
            <a:r>
              <a:rPr lang="pl-PL" err="1"/>
              <a:t>gRPC</a:t>
            </a:r>
            <a:r>
              <a:rPr lang="pl-PL"/>
              <a:t> Client</a:t>
            </a:r>
            <a:endParaRPr lang="pt-PT"/>
          </a:p>
        </p:txBody>
      </p:sp>
      <p:sp>
        <p:nvSpPr>
          <p:cNvPr id="20" name="Text Placeholder 19"/>
          <p:cNvSpPr>
            <a:spLocks noGrp="1"/>
          </p:cNvSpPr>
          <p:nvPr>
            <p:ph type="body" sz="quarter" idx="14"/>
          </p:nvPr>
        </p:nvSpPr>
        <p:spPr>
          <a:xfrm>
            <a:off x="2207460" y="1352680"/>
            <a:ext cx="9900000" cy="3323282"/>
          </a:xfrm>
        </p:spPr>
        <p:txBody>
          <a:bodyPr/>
          <a:lstStyle/>
          <a:p>
            <a:pPr marL="457200" indent="-457200" fontAlgn="base">
              <a:lnSpc>
                <a:spcPct val="150000"/>
              </a:lnSpc>
              <a:buFont typeface="+mj-lt"/>
              <a:buAutoNum type="arabicPeriod"/>
            </a:pPr>
            <a:r>
              <a:rPr lang="pl-PL" sz="2000"/>
              <a:t>Create </a:t>
            </a:r>
            <a:r>
              <a:rPr lang="pl-PL" sz="2000">
                <a:latin typeface="Courier New" panose="02070309020205020404" pitchFamily="49" charset="0"/>
                <a:cs typeface="Courier New" panose="02070309020205020404" pitchFamily="49" charset="0"/>
              </a:rPr>
              <a:t>AirlyCacheGrpcClient</a:t>
            </a:r>
            <a:r>
              <a:rPr lang="pl-PL" sz="2000"/>
              <a:t> from </a:t>
            </a:r>
            <a:r>
              <a:rPr lang="pl-PL" sz="2000">
                <a:latin typeface="Courier New" panose="02070309020205020404" pitchFamily="49" charset="0"/>
                <a:cs typeface="Courier New" panose="02070309020205020404" pitchFamily="49" charset="0"/>
              </a:rPr>
              <a:t>Class Library </a:t>
            </a:r>
            <a:r>
              <a:rPr lang="pl-PL" sz="2000"/>
              <a:t>project</a:t>
            </a:r>
          </a:p>
          <a:p>
            <a:pPr marL="457200" indent="-457200" fontAlgn="base">
              <a:lnSpc>
                <a:spcPct val="150000"/>
              </a:lnSpc>
              <a:buFont typeface="+mj-lt"/>
              <a:buAutoNum type="arabicPeriod"/>
            </a:pPr>
            <a:r>
              <a:rPr lang="pl-PL" sz="2000">
                <a:solidFill>
                  <a:srgbClr val="12ABDB"/>
                </a:solidFill>
              </a:rPr>
              <a:t>Add reference to </a:t>
            </a:r>
            <a:r>
              <a:rPr lang="pl-PL" sz="2000">
                <a:solidFill>
                  <a:srgbClr val="12ABDB"/>
                </a:solidFill>
                <a:latin typeface="Courier New" panose="02070309020205020404" pitchFamily="49" charset="0"/>
                <a:cs typeface="Courier New" panose="02070309020205020404" pitchFamily="49" charset="0"/>
              </a:rPr>
              <a:t>proto</a:t>
            </a:r>
            <a:r>
              <a:rPr lang="pl-PL" sz="2000">
                <a:solidFill>
                  <a:srgbClr val="12ABDB"/>
                </a:solidFill>
              </a:rPr>
              <a:t> with </a:t>
            </a:r>
            <a:r>
              <a:rPr lang="pl-PL" sz="2000">
                <a:solidFill>
                  <a:srgbClr val="12ABDB"/>
                </a:solidFill>
                <a:latin typeface="Courier New" panose="02070309020205020404" pitchFamily="49" charset="0"/>
                <a:cs typeface="Courier New" panose="02070309020205020404" pitchFamily="49" charset="0"/>
              </a:rPr>
              <a:t>Add → Service Reference</a:t>
            </a:r>
          </a:p>
          <a:p>
            <a:pPr marL="690563" lvl="1" indent="-457200" fontAlgn="base">
              <a:lnSpc>
                <a:spcPct val="150000"/>
              </a:lnSpc>
              <a:spcBef>
                <a:spcPts val="1200"/>
              </a:spcBef>
              <a:spcAft>
                <a:spcPts val="1200"/>
              </a:spcAft>
            </a:pPr>
            <a:endParaRPr lang="pl-PL" sz="2000">
              <a:solidFill>
                <a:srgbClr val="12ABDB"/>
              </a:solidFill>
              <a:latin typeface="Courier New" panose="02070309020205020404" pitchFamily="49" charset="0"/>
              <a:cs typeface="Courier New" panose="02070309020205020404" pitchFamily="49" charset="0"/>
            </a:endParaRPr>
          </a:p>
          <a:p>
            <a:pPr marL="457200" indent="-457200" fontAlgn="base">
              <a:lnSpc>
                <a:spcPct val="150000"/>
              </a:lnSpc>
              <a:buFont typeface="+mj-lt"/>
              <a:buAutoNum type="arabicPeriod"/>
            </a:pPr>
            <a:r>
              <a:rPr lang="pl-PL" sz="2000">
                <a:solidFill>
                  <a:srgbClr val="12ABDB"/>
                </a:solidFill>
              </a:rPr>
              <a:t>Use </a:t>
            </a:r>
            <a:r>
              <a:rPr lang="pl-PL" sz="2000">
                <a:solidFill>
                  <a:srgbClr val="12ABDB"/>
                </a:solidFill>
                <a:latin typeface="Courier New" panose="02070309020205020404" pitchFamily="49" charset="0"/>
                <a:cs typeface="Courier New" panose="02070309020205020404" pitchFamily="49" charset="0"/>
              </a:rPr>
              <a:t>AirlyGrpc.AirlyGrpcClient()</a:t>
            </a:r>
            <a:r>
              <a:rPr lang="pl-PL" sz="2000">
                <a:solidFill>
                  <a:srgbClr val="12ABDB"/>
                </a:solidFill>
              </a:rPr>
              <a:t> to communicate</a:t>
            </a:r>
            <a:endParaRPr lang="pl-PL" sz="2000">
              <a:solidFill>
                <a:srgbClr val="12ABDB"/>
              </a:solidFill>
              <a:latin typeface="Courier New" panose="02070309020205020404" pitchFamily="49" charset="0"/>
              <a:cs typeface="Courier New" panose="02070309020205020404" pitchFamily="49" charset="0"/>
            </a:endParaRPr>
          </a:p>
          <a:p>
            <a:pPr marL="457200" indent="-457200" fontAlgn="base">
              <a:lnSpc>
                <a:spcPct val="150000"/>
              </a:lnSpc>
              <a:buFont typeface="+mj-lt"/>
              <a:buAutoNum type="arabicPeriod"/>
            </a:pPr>
            <a:endParaRPr lang="pl-PL" sz="2000"/>
          </a:p>
          <a:p>
            <a:pPr fontAlgn="base">
              <a:lnSpc>
                <a:spcPct val="150000"/>
              </a:lnSpc>
            </a:pPr>
            <a:endParaRPr lang="pl-PL" sz="200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grpSp>
        <p:nvGrpSpPr>
          <p:cNvPr id="8" name="Grupa 7">
            <a:extLst>
              <a:ext uri="{FF2B5EF4-FFF2-40B4-BE49-F238E27FC236}">
                <a16:creationId xmlns:a16="http://schemas.microsoft.com/office/drawing/2014/main" id="{62D7F749-74F8-474E-9968-1BDE0F6739BE}"/>
              </a:ext>
            </a:extLst>
          </p:cNvPr>
          <p:cNvGrpSpPr/>
          <p:nvPr/>
        </p:nvGrpSpPr>
        <p:grpSpPr>
          <a:xfrm>
            <a:off x="3639318" y="2492870"/>
            <a:ext cx="2200275" cy="600075"/>
            <a:chOff x="3359620" y="2448705"/>
            <a:chExt cx="2200275" cy="600075"/>
          </a:xfrm>
        </p:grpSpPr>
        <p:pic>
          <p:nvPicPr>
            <p:cNvPr id="7" name="Obraz 6">
              <a:extLst>
                <a:ext uri="{FF2B5EF4-FFF2-40B4-BE49-F238E27FC236}">
                  <a16:creationId xmlns:a16="http://schemas.microsoft.com/office/drawing/2014/main" id="{B5CBCB0B-E492-4369-8F77-EB527821581B}"/>
                </a:ext>
              </a:extLst>
            </p:cNvPr>
            <p:cNvPicPr>
              <a:picLocks noChangeAspect="1"/>
            </p:cNvPicPr>
            <p:nvPr/>
          </p:nvPicPr>
          <p:blipFill>
            <a:blip r:embed="rId3"/>
            <a:stretch>
              <a:fillRect/>
            </a:stretch>
          </p:blipFill>
          <p:spPr>
            <a:xfrm>
              <a:off x="3359620" y="2448705"/>
              <a:ext cx="2200275" cy="600075"/>
            </a:xfrm>
            <a:prstGeom prst="rect">
              <a:avLst/>
            </a:prstGeom>
          </p:spPr>
        </p:pic>
        <p:sp>
          <p:nvSpPr>
            <p:cNvPr id="15" name="Prostokąt 14">
              <a:extLst>
                <a:ext uri="{FF2B5EF4-FFF2-40B4-BE49-F238E27FC236}">
                  <a16:creationId xmlns:a16="http://schemas.microsoft.com/office/drawing/2014/main" id="{AB161E60-320F-47AD-8D55-A53E07489244}"/>
                </a:ext>
              </a:extLst>
            </p:cNvPr>
            <p:cNvSpPr/>
            <p:nvPr/>
          </p:nvSpPr>
          <p:spPr>
            <a:xfrm>
              <a:off x="3385540" y="2680714"/>
              <a:ext cx="2134380" cy="2910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2" name="Symbol zastępczy stopki 1">
            <a:extLst>
              <a:ext uri="{FF2B5EF4-FFF2-40B4-BE49-F238E27FC236}">
                <a16:creationId xmlns:a16="http://schemas.microsoft.com/office/drawing/2014/main" id="{4D908718-A548-4E35-A838-AC58E9078C24}"/>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184876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E3468-1AA6-4980-BA97-6E81A08579C6}"/>
              </a:ext>
            </a:extLst>
          </p:cNvPr>
          <p:cNvSpPr>
            <a:spLocks noGrp="1"/>
          </p:cNvSpPr>
          <p:nvPr>
            <p:ph type="title"/>
          </p:nvPr>
        </p:nvSpPr>
        <p:spPr/>
        <p:txBody>
          <a:bodyPr/>
          <a:lstStyle/>
          <a:p>
            <a:r>
              <a:rPr lang="en-GB"/>
              <a:t>Agenda</a:t>
            </a:r>
          </a:p>
        </p:txBody>
      </p:sp>
      <p:sp>
        <p:nvSpPr>
          <p:cNvPr id="3" name="Rectangle 2">
            <a:extLst>
              <a:ext uri="{FF2B5EF4-FFF2-40B4-BE49-F238E27FC236}">
                <a16:creationId xmlns:a16="http://schemas.microsoft.com/office/drawing/2014/main" id="{40266551-6F9E-4180-BA2F-25F1F11EFD16}"/>
              </a:ext>
            </a:extLst>
          </p:cNvPr>
          <p:cNvSpPr/>
          <p:nvPr/>
        </p:nvSpPr>
        <p:spPr>
          <a:xfrm>
            <a:off x="2572083" y="1125000"/>
            <a:ext cx="8866017" cy="4247317"/>
          </a:xfrm>
          <a:prstGeom prst="rect">
            <a:avLst/>
          </a:prstGeom>
        </p:spPr>
        <p:txBody>
          <a:bodyPr wrap="square" anchor="t">
            <a:spAutoFit/>
          </a:bodyPr>
          <a:lstStyle/>
          <a:p>
            <a:pPr marL="215900" indent="-215900">
              <a:spcBef>
                <a:spcPts val="600"/>
              </a:spcBef>
              <a:spcAft>
                <a:spcPts val="600"/>
              </a:spcAft>
              <a:buFont typeface="+mj-lt"/>
              <a:buAutoNum type="arabicPeriod"/>
            </a:pPr>
            <a:r>
              <a:rPr lang="en-GB">
                <a:solidFill>
                  <a:schemeClr val="bg1">
                    <a:lumMod val="50000"/>
                  </a:schemeClr>
                </a:solidFill>
              </a:rPr>
              <a:t> </a:t>
            </a:r>
            <a:r>
              <a:rPr lang="pl-PL" b="1" err="1">
                <a:solidFill>
                  <a:schemeClr val="bg1">
                    <a:lumMod val="50000"/>
                  </a:schemeClr>
                </a:solidFill>
              </a:rPr>
              <a:t>Who</a:t>
            </a:r>
            <a:r>
              <a:rPr lang="pl-PL" b="1">
                <a:solidFill>
                  <a:schemeClr val="bg1">
                    <a:lumMod val="50000"/>
                  </a:schemeClr>
                </a:solidFill>
              </a:rPr>
              <a:t> we </a:t>
            </a:r>
            <a:r>
              <a:rPr lang="pl-PL" b="1" err="1">
                <a:solidFill>
                  <a:schemeClr val="bg1">
                    <a:lumMod val="50000"/>
                  </a:schemeClr>
                </a:solidFill>
              </a:rPr>
              <a:t>are</a:t>
            </a:r>
            <a:endParaRPr lang="pl-PL" b="1">
              <a:solidFill>
                <a:schemeClr val="bg1">
                  <a:lumMod val="50000"/>
                </a:schemeClr>
              </a:solidFill>
            </a:endParaRPr>
          </a:p>
          <a:p>
            <a:pPr marL="215900" indent="-215900">
              <a:spcBef>
                <a:spcPts val="600"/>
              </a:spcBef>
              <a:spcAft>
                <a:spcPts val="600"/>
              </a:spcAft>
              <a:buFont typeface="+mj-lt"/>
              <a:buAutoNum type="arabicPeriod"/>
            </a:pPr>
            <a:r>
              <a:rPr lang="pl-PL">
                <a:solidFill>
                  <a:schemeClr val="bg1">
                    <a:lumMod val="50000"/>
                  </a:schemeClr>
                </a:solidFill>
              </a:rPr>
              <a:t> </a:t>
            </a:r>
            <a:r>
              <a:rPr lang="pl-PL" err="1">
                <a:solidFill>
                  <a:schemeClr val="bg1">
                    <a:lumMod val="50000"/>
                  </a:schemeClr>
                </a:solidFill>
              </a:rPr>
              <a:t>Goal</a:t>
            </a:r>
            <a:r>
              <a:rPr lang="pl-PL">
                <a:solidFill>
                  <a:schemeClr val="bg1">
                    <a:lumMod val="50000"/>
                  </a:schemeClr>
                </a:solidFill>
              </a:rPr>
              <a:t> of the </a:t>
            </a:r>
            <a:r>
              <a:rPr lang="pl-PL" err="1">
                <a:solidFill>
                  <a:schemeClr val="bg1">
                    <a:lumMod val="50000"/>
                  </a:schemeClr>
                </a:solidFill>
              </a:rPr>
              <a:t>workshop</a:t>
            </a:r>
            <a:r>
              <a:rPr lang="pl-PL">
                <a:solidFill>
                  <a:schemeClr val="bg1">
                    <a:lumMod val="50000"/>
                  </a:schemeClr>
                </a:solidFill>
              </a:rPr>
              <a:t>: </a:t>
            </a:r>
            <a:r>
              <a:rPr lang="pl-PL" err="1">
                <a:solidFill>
                  <a:schemeClr val="bg1">
                    <a:lumMod val="50000"/>
                  </a:schemeClr>
                </a:solidFill>
              </a:rPr>
              <a:t>Monolith</a:t>
            </a:r>
            <a:r>
              <a:rPr lang="pl-PL">
                <a:solidFill>
                  <a:schemeClr val="bg1">
                    <a:lumMod val="50000"/>
                  </a:schemeClr>
                </a:solidFill>
              </a:rPr>
              <a:t> </a:t>
            </a:r>
            <a:r>
              <a:rPr lang="pl-PL" err="1">
                <a:solidFill>
                  <a:schemeClr val="bg1">
                    <a:lumMod val="50000"/>
                  </a:schemeClr>
                </a:solidFill>
              </a:rPr>
              <a:t>meets</a:t>
            </a:r>
            <a:r>
              <a:rPr lang="pl-PL">
                <a:solidFill>
                  <a:schemeClr val="bg1">
                    <a:lumMod val="50000"/>
                  </a:schemeClr>
                </a:solidFill>
              </a:rPr>
              <a:t> </a:t>
            </a:r>
            <a:r>
              <a:rPr lang="pl-PL" err="1">
                <a:solidFill>
                  <a:schemeClr val="bg1">
                    <a:lumMod val="50000"/>
                  </a:schemeClr>
                </a:solidFill>
              </a:rPr>
              <a:t>microservices</a:t>
            </a:r>
            <a:endParaRPr lang="pl-PL">
              <a:solidFill>
                <a:schemeClr val="bg1">
                  <a:lumMod val="50000"/>
                </a:schemeClr>
              </a:solidFill>
            </a:endParaRPr>
          </a:p>
          <a:p>
            <a:pPr marL="215900" indent="-215900">
              <a:spcBef>
                <a:spcPts val="600"/>
              </a:spcBef>
              <a:spcAft>
                <a:spcPts val="600"/>
              </a:spcAft>
              <a:buFont typeface="+mj-lt"/>
              <a:buAutoNum type="arabicPeriod"/>
            </a:pPr>
            <a:r>
              <a:rPr lang="pl-PL">
                <a:solidFill>
                  <a:schemeClr val="bg1">
                    <a:lumMod val="50000"/>
                  </a:schemeClr>
                </a:solidFill>
              </a:rPr>
              <a:t> </a:t>
            </a:r>
            <a:r>
              <a:rPr lang="pl-PL" err="1">
                <a:solidFill>
                  <a:schemeClr val="bg1">
                    <a:lumMod val="50000"/>
                  </a:schemeClr>
                </a:solidFill>
              </a:rPr>
              <a:t>What</a:t>
            </a:r>
            <a:r>
              <a:rPr lang="pl-PL">
                <a:solidFill>
                  <a:schemeClr val="bg1">
                    <a:lumMod val="50000"/>
                  </a:schemeClr>
                </a:solidFill>
              </a:rPr>
              <a:t> </a:t>
            </a:r>
            <a:r>
              <a:rPr lang="pl-PL" err="1">
                <a:solidFill>
                  <a:schemeClr val="bg1">
                    <a:lumMod val="50000"/>
                  </a:schemeClr>
                </a:solidFill>
              </a:rPr>
              <a:t>tools</a:t>
            </a:r>
            <a:r>
              <a:rPr lang="pl-PL">
                <a:solidFill>
                  <a:schemeClr val="bg1">
                    <a:lumMod val="50000"/>
                  </a:schemeClr>
                </a:solidFill>
              </a:rPr>
              <a:t> we </a:t>
            </a:r>
            <a:r>
              <a:rPr lang="pl-PL" err="1">
                <a:solidFill>
                  <a:schemeClr val="bg1">
                    <a:lumMod val="50000"/>
                  </a:schemeClr>
                </a:solidFill>
              </a:rPr>
              <a:t>propose</a:t>
            </a:r>
            <a:r>
              <a:rPr lang="pl-PL">
                <a:solidFill>
                  <a:schemeClr val="bg1">
                    <a:lumMod val="50000"/>
                  </a:schemeClr>
                </a:solidFill>
              </a:rPr>
              <a:t> for </a:t>
            </a:r>
            <a:r>
              <a:rPr lang="pl-PL" err="1">
                <a:solidFill>
                  <a:schemeClr val="bg1">
                    <a:lumMod val="50000"/>
                  </a:schemeClr>
                </a:solidFill>
              </a:rPr>
              <a:t>dotnet</a:t>
            </a:r>
            <a:r>
              <a:rPr lang="pl-PL">
                <a:solidFill>
                  <a:schemeClr val="bg1">
                    <a:lumMod val="50000"/>
                  </a:schemeClr>
                </a:solidFill>
              </a:rPr>
              <a:t> 3.0</a:t>
            </a: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gRPC</a:t>
            </a:r>
            <a:r>
              <a:rPr lang="pl-PL">
                <a:solidFill>
                  <a:schemeClr val="bg1">
                    <a:lumMod val="50000"/>
                  </a:schemeClr>
                </a:solidFill>
                <a:ea typeface="Verdana"/>
                <a:cs typeface="Verdana"/>
              </a:rPr>
              <a:t> </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Theory</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Is</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gRPC</a:t>
            </a:r>
            <a:r>
              <a:rPr lang="pl-PL">
                <a:solidFill>
                  <a:schemeClr val="bg1">
                    <a:lumMod val="50000"/>
                  </a:schemeClr>
                </a:solidFill>
                <a:ea typeface="Verdana"/>
                <a:cs typeface="Verdana"/>
              </a:rPr>
              <a:t> a </a:t>
            </a:r>
            <a:r>
              <a:rPr lang="pl-PL" err="1">
                <a:solidFill>
                  <a:schemeClr val="bg1">
                    <a:lumMod val="50000"/>
                  </a:schemeClr>
                </a:solidFill>
                <a:ea typeface="Verdana"/>
                <a:cs typeface="Verdana"/>
              </a:rPr>
              <a:t>new</a:t>
            </a:r>
            <a:r>
              <a:rPr lang="pl-PL">
                <a:solidFill>
                  <a:schemeClr val="bg1">
                    <a:lumMod val="50000"/>
                  </a:schemeClr>
                </a:solidFill>
                <a:ea typeface="Verdana"/>
                <a:cs typeface="Verdana"/>
              </a:rPr>
              <a:t> REST?</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Practice</a:t>
            </a:r>
            <a:endParaRPr lang="pl-PL">
              <a:solidFill>
                <a:schemeClr val="bg1">
                  <a:lumMod val="50000"/>
                </a:schemeClr>
              </a:solidFill>
              <a:ea typeface="Verdana"/>
              <a:cs typeface="Verdana"/>
            </a:endParaRP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Worker</a:t>
            </a:r>
            <a:r>
              <a:rPr lang="pl-PL">
                <a:solidFill>
                  <a:schemeClr val="bg1">
                    <a:lumMod val="50000"/>
                  </a:schemeClr>
                </a:solidFill>
                <a:ea typeface="Verdana"/>
                <a:cs typeface="Verdana"/>
              </a:rPr>
              <a:t> Service</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Theory</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background</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work</a:t>
            </a:r>
            <a:r>
              <a:rPr lang="pl-PL">
                <a:solidFill>
                  <a:schemeClr val="bg1">
                    <a:lumMod val="50000"/>
                  </a:schemeClr>
                </a:solidFill>
                <a:ea typeface="Verdana"/>
                <a:cs typeface="Verdana"/>
              </a:rPr>
              <a:t> in </a:t>
            </a:r>
            <a:r>
              <a:rPr lang="pl-PL" err="1">
                <a:solidFill>
                  <a:schemeClr val="bg1">
                    <a:lumMod val="50000"/>
                  </a:schemeClr>
                </a:solidFill>
                <a:ea typeface="Verdana"/>
                <a:cs typeface="Verdana"/>
              </a:rPr>
              <a:t>structured</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way</a:t>
            </a:r>
            <a:endParaRPr lang="pl-PL">
              <a:solidFill>
                <a:schemeClr val="bg1">
                  <a:lumMod val="50000"/>
                </a:schemeClr>
              </a:solidFill>
              <a:ea typeface="Verdana"/>
              <a:cs typeface="Verdana"/>
            </a:endParaRP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Practice</a:t>
            </a:r>
            <a:endParaRPr lang="pl-PL">
              <a:solidFill>
                <a:schemeClr val="bg1">
                  <a:lumMod val="50000"/>
                </a:schemeClr>
              </a:solidFill>
              <a:ea typeface="Verdana"/>
              <a:cs typeface="Verdana"/>
            </a:endParaRPr>
          </a:p>
          <a:p>
            <a:pPr marL="215900"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Summing</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up</a:t>
            </a:r>
            <a:endParaRPr lang="en-GB">
              <a:solidFill>
                <a:schemeClr val="bg1">
                  <a:lumMod val="50000"/>
                </a:schemeClr>
              </a:solidFill>
              <a:ea typeface="Verdana"/>
              <a:cs typeface="Verdana"/>
            </a:endParaRPr>
          </a:p>
        </p:txBody>
      </p:sp>
    </p:spTree>
    <p:extLst>
      <p:ext uri="{BB962C8B-B14F-4D97-AF65-F5344CB8AC3E}">
        <p14:creationId xmlns:p14="http://schemas.microsoft.com/office/powerpoint/2010/main" val="1524665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Create proto file</a:t>
            </a:r>
            <a:endParaRPr lang="pt-PT"/>
          </a:p>
        </p:txBody>
      </p:sp>
      <p:sp>
        <p:nvSpPr>
          <p:cNvPr id="20" name="Text Placeholder 19"/>
          <p:cNvSpPr>
            <a:spLocks noGrp="1"/>
          </p:cNvSpPr>
          <p:nvPr>
            <p:ph type="body" sz="quarter" idx="14"/>
          </p:nvPr>
        </p:nvSpPr>
        <p:spPr>
          <a:xfrm>
            <a:off x="2207460" y="1167949"/>
            <a:ext cx="9900000" cy="938014"/>
          </a:xfrm>
        </p:spPr>
        <p:txBody>
          <a:bodyPr/>
          <a:lstStyle/>
          <a:p>
            <a:pPr marL="457200" indent="-457200" fontAlgn="base">
              <a:lnSpc>
                <a:spcPct val="150000"/>
              </a:lnSpc>
              <a:buFont typeface="+mj-lt"/>
              <a:buAutoNum type="arabicPeriod"/>
            </a:pPr>
            <a:r>
              <a:rPr lang="pl-PL" sz="2000" err="1"/>
              <a:t>Create</a:t>
            </a:r>
            <a:r>
              <a:rPr lang="pl-PL" sz="2000"/>
              <a:t> </a:t>
            </a:r>
            <a:r>
              <a:rPr lang="pl-PL" sz="2000" err="1">
                <a:latin typeface="Courier New" panose="02070309020205020404" pitchFamily="49" charset="0"/>
                <a:cs typeface="Courier New" panose="02070309020205020404" pitchFamily="49" charset="0"/>
              </a:rPr>
              <a:t>proto</a:t>
            </a:r>
            <a:r>
              <a:rPr lang="pl-PL" sz="2000"/>
              <a:t> file on </a:t>
            </a:r>
            <a:r>
              <a:rPr lang="pl-PL" sz="2000" err="1"/>
              <a:t>solution</a:t>
            </a:r>
            <a:r>
              <a:rPr lang="pl-PL" sz="2000"/>
              <a:t> </a:t>
            </a:r>
            <a:r>
              <a:rPr lang="pl-PL" sz="2000" err="1"/>
              <a:t>level</a:t>
            </a:r>
            <a:r>
              <a:rPr lang="pl-PL" sz="2000"/>
              <a:t> -&gt; </a:t>
            </a:r>
            <a:r>
              <a:rPr lang="pl-PL" sz="2000" err="1"/>
              <a:t>content</a:t>
            </a:r>
            <a:r>
              <a:rPr lang="pl-PL" sz="2000"/>
              <a:t> on </a:t>
            </a:r>
            <a:r>
              <a:rPr lang="pl-PL" sz="2000" err="1"/>
              <a:t>next</a:t>
            </a:r>
            <a:r>
              <a:rPr lang="pl-PL" sz="2000"/>
              <a:t> </a:t>
            </a:r>
            <a:r>
              <a:rPr lang="pl-PL" sz="2000" err="1"/>
              <a:t>slide</a:t>
            </a:r>
            <a:endParaRPr lang="pl-PL" sz="2000"/>
          </a:p>
          <a:p>
            <a:pPr fontAlgn="base">
              <a:lnSpc>
                <a:spcPct val="150000"/>
              </a:lnSpc>
            </a:pPr>
            <a:endParaRPr lang="pl-PL" sz="200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8" name="Text Placeholder 19">
            <a:extLst>
              <a:ext uri="{FF2B5EF4-FFF2-40B4-BE49-F238E27FC236}">
                <a16:creationId xmlns:a16="http://schemas.microsoft.com/office/drawing/2014/main" id="{377C4DA7-25E9-46DB-BFF2-43F1A1B8AC11}"/>
              </a:ext>
            </a:extLst>
          </p:cNvPr>
          <p:cNvSpPr txBox="1">
            <a:spLocks/>
          </p:cNvSpPr>
          <p:nvPr/>
        </p:nvSpPr>
        <p:spPr>
          <a:xfrm>
            <a:off x="2927560" y="1829544"/>
            <a:ext cx="9900000" cy="4354334"/>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50000"/>
              </a:lnSpc>
            </a:pPr>
            <a:r>
              <a:rPr lang="pl-PL" sz="2000"/>
              <a:t>Cheat sheet:</a:t>
            </a:r>
            <a:endParaRPr lang="en-US" sz="2000"/>
          </a:p>
          <a:p>
            <a:pPr marL="342900" indent="-342900" fontAlgn="base">
              <a:lnSpc>
                <a:spcPct val="150000"/>
              </a:lnSpc>
              <a:buFont typeface="Arial" panose="020B0604020202020204" pitchFamily="34" charset="0"/>
              <a:buChar char="•"/>
            </a:pPr>
            <a:r>
              <a:rPr lang="pl-PL" sz="2000"/>
              <a:t>Collection	=&gt; 	</a:t>
            </a:r>
            <a:r>
              <a:rPr lang="pl-PL">
                <a:solidFill>
                  <a:srgbClr val="12ABDB"/>
                </a:solidFill>
                <a:cs typeface="Courier New" panose="02070309020205020404" pitchFamily="49" charset="0"/>
              </a:rPr>
              <a:t>use</a:t>
            </a:r>
            <a:r>
              <a:rPr lang="it-IT">
                <a:solidFill>
                  <a:srgbClr val="12ABDB"/>
                </a:solidFill>
                <a:latin typeface="Courier New" panose="02070309020205020404" pitchFamily="49" charset="0"/>
                <a:cs typeface="Courier New" panose="02070309020205020404" pitchFamily="49" charset="0"/>
              </a:rPr>
              <a:t> </a:t>
            </a:r>
            <a:r>
              <a:rPr lang="pl-PL">
                <a:solidFill>
                  <a:srgbClr val="12ABDB"/>
                </a:solidFill>
                <a:latin typeface="Courier New" panose="02070309020205020404" pitchFamily="49" charset="0"/>
                <a:cs typeface="Courier New" panose="02070309020205020404" pitchFamily="49" charset="0"/>
              </a:rPr>
              <a:t>repeated</a:t>
            </a:r>
            <a:endParaRPr lang="pl-PL"/>
          </a:p>
          <a:p>
            <a:pPr marL="342900" indent="-342900" fontAlgn="base">
              <a:lnSpc>
                <a:spcPct val="150000"/>
              </a:lnSpc>
              <a:buFont typeface="Arial" panose="020B0604020202020204" pitchFamily="34" charset="0"/>
              <a:buChar char="•"/>
            </a:pPr>
            <a:r>
              <a:rPr lang="pl-PL" sz="2000"/>
              <a:t>Nullable	=&gt; 	</a:t>
            </a:r>
            <a:r>
              <a:rPr lang="it-IT">
                <a:solidFill>
                  <a:srgbClr val="12ABDB"/>
                </a:solidFill>
                <a:cs typeface="Courier New" panose="02070309020205020404" pitchFamily="49" charset="0"/>
              </a:rPr>
              <a:t>import</a:t>
            </a:r>
            <a:r>
              <a:rPr lang="it-IT">
                <a:solidFill>
                  <a:srgbClr val="12ABDB"/>
                </a:solidFill>
                <a:latin typeface="Courier New" panose="02070309020205020404" pitchFamily="49" charset="0"/>
                <a:cs typeface="Courier New" panose="02070309020205020404" pitchFamily="49" charset="0"/>
              </a:rPr>
              <a:t> "google/protobuf/</a:t>
            </a:r>
            <a:r>
              <a:rPr lang="pl-PL">
                <a:solidFill>
                  <a:srgbClr val="12ABDB"/>
                </a:solidFill>
                <a:latin typeface="Courier New" panose="02070309020205020404" pitchFamily="49" charset="0"/>
                <a:cs typeface="Courier New" panose="02070309020205020404" pitchFamily="49" charset="0"/>
              </a:rPr>
              <a:t>wrappers</a:t>
            </a:r>
            <a:r>
              <a:rPr lang="it-IT">
                <a:solidFill>
                  <a:srgbClr val="12ABDB"/>
                </a:solidFill>
                <a:latin typeface="Courier New" panose="02070309020205020404" pitchFamily="49" charset="0"/>
                <a:cs typeface="Courier New" panose="02070309020205020404" pitchFamily="49" charset="0"/>
              </a:rPr>
              <a:t>.proto"</a:t>
            </a:r>
            <a:endParaRPr lang="pl-PL">
              <a:solidFill>
                <a:srgbClr val="12ABDB"/>
              </a:solidFill>
              <a:latin typeface="Courier New" panose="02070309020205020404" pitchFamily="49" charset="0"/>
              <a:cs typeface="Courier New" panose="02070309020205020404" pitchFamily="49" charset="0"/>
            </a:endParaRPr>
          </a:p>
          <a:p>
            <a:pPr lvl="1" indent="0" fontAlgn="base">
              <a:lnSpc>
                <a:spcPct val="150000"/>
              </a:lnSpc>
              <a:spcBef>
                <a:spcPts val="0"/>
              </a:spcBef>
              <a:buFont typeface="Wingdings" panose="05000000000000000000" pitchFamily="2" charset="2"/>
              <a:buNone/>
            </a:pPr>
            <a:r>
              <a:rPr lang="pl-PL">
                <a:solidFill>
                  <a:srgbClr val="12ABDB"/>
                </a:solidFill>
                <a:cs typeface="Courier New" panose="02070309020205020404" pitchFamily="49" charset="0"/>
              </a:rPr>
              <a:t>			use </a:t>
            </a:r>
            <a:r>
              <a:rPr lang="en-US" err="1">
                <a:solidFill>
                  <a:srgbClr val="12ABDB"/>
                </a:solidFill>
                <a:latin typeface="Courier New" panose="02070309020205020404" pitchFamily="49" charset="0"/>
                <a:cs typeface="Courier New" panose="02070309020205020404" pitchFamily="49" charset="0"/>
              </a:rPr>
              <a:t>google.protobuf</a:t>
            </a:r>
            <a:r>
              <a:rPr lang="en-US">
                <a:solidFill>
                  <a:srgbClr val="12ABDB"/>
                </a:solidFill>
                <a:latin typeface="Courier New" panose="02070309020205020404" pitchFamily="49" charset="0"/>
                <a:cs typeface="Courier New" panose="02070309020205020404" pitchFamily="49" charset="0"/>
              </a:rPr>
              <a:t>.</a:t>
            </a:r>
            <a:r>
              <a:rPr lang="pl-PL">
                <a:solidFill>
                  <a:srgbClr val="12ABDB"/>
                </a:solidFill>
                <a:latin typeface="Courier New" panose="02070309020205020404" pitchFamily="49" charset="0"/>
                <a:cs typeface="Courier New" panose="02070309020205020404" pitchFamily="49" charset="0"/>
              </a:rPr>
              <a:t>…</a:t>
            </a:r>
            <a:r>
              <a:rPr lang="en-US">
                <a:solidFill>
                  <a:srgbClr val="12ABDB"/>
                </a:solidFill>
                <a:latin typeface="Courier New" panose="02070309020205020404" pitchFamily="49" charset="0"/>
                <a:cs typeface="Courier New" panose="02070309020205020404" pitchFamily="49" charset="0"/>
              </a:rPr>
              <a:t>Value</a:t>
            </a:r>
            <a:endParaRPr lang="pl-PL" sz="2000"/>
          </a:p>
          <a:p>
            <a:pPr marL="342900" indent="-342900" fontAlgn="base">
              <a:lnSpc>
                <a:spcPct val="150000"/>
              </a:lnSpc>
              <a:buFont typeface="Arial" panose="020B0604020202020204" pitchFamily="34" charset="0"/>
              <a:buChar char="•"/>
            </a:pPr>
            <a:r>
              <a:rPr lang="pl-PL" sz="2000"/>
              <a:t>Enum</a:t>
            </a:r>
            <a:r>
              <a:rPr lang="pl-PL" sz="2000">
                <a:solidFill>
                  <a:srgbClr val="12ABDB"/>
                </a:solidFill>
              </a:rPr>
              <a:t>	=&gt; 	</a:t>
            </a:r>
            <a:r>
              <a:rPr lang="pl-PL">
                <a:solidFill>
                  <a:srgbClr val="12ABDB"/>
                </a:solidFill>
                <a:cs typeface="Courier New" panose="02070309020205020404" pitchFamily="49" charset="0"/>
              </a:rPr>
              <a:t>use</a:t>
            </a:r>
            <a:r>
              <a:rPr lang="it-IT">
                <a:solidFill>
                  <a:srgbClr val="12ABDB"/>
                </a:solidFill>
                <a:latin typeface="Courier New" panose="02070309020205020404" pitchFamily="49" charset="0"/>
                <a:cs typeface="Courier New" panose="02070309020205020404" pitchFamily="49" charset="0"/>
              </a:rPr>
              <a:t> </a:t>
            </a:r>
            <a:r>
              <a:rPr lang="pl-PL">
                <a:solidFill>
                  <a:srgbClr val="12ABDB"/>
                </a:solidFill>
                <a:latin typeface="Courier New" panose="02070309020205020404" pitchFamily="49" charset="0"/>
                <a:cs typeface="Courier New" panose="02070309020205020404" pitchFamily="49" charset="0"/>
              </a:rPr>
              <a:t>enum </a:t>
            </a:r>
            <a:r>
              <a:rPr lang="pl-PL">
                <a:solidFill>
                  <a:srgbClr val="12ABDB"/>
                </a:solidFill>
                <a:cs typeface="Courier New" panose="02070309020205020404" pitchFamily="49" charset="0"/>
              </a:rPr>
              <a:t>and define at least 0 value</a:t>
            </a:r>
            <a:endParaRPr lang="pl-PL" sz="2000"/>
          </a:p>
          <a:p>
            <a:pPr marL="342900" indent="-342900" fontAlgn="base">
              <a:lnSpc>
                <a:spcPct val="150000"/>
              </a:lnSpc>
              <a:buFont typeface="Arial" panose="020B0604020202020204" pitchFamily="34" charset="0"/>
              <a:buChar char="•"/>
            </a:pPr>
            <a:r>
              <a:rPr lang="pl-PL" sz="2000"/>
              <a:t>Timestamp	=&gt;	</a:t>
            </a:r>
            <a:r>
              <a:rPr lang="it-IT">
                <a:solidFill>
                  <a:srgbClr val="12ABDB"/>
                </a:solidFill>
                <a:cs typeface="Courier New" panose="02070309020205020404" pitchFamily="49" charset="0"/>
              </a:rPr>
              <a:t>import</a:t>
            </a:r>
            <a:r>
              <a:rPr lang="it-IT">
                <a:solidFill>
                  <a:srgbClr val="12ABDB"/>
                </a:solidFill>
                <a:latin typeface="Courier New" panose="02070309020205020404" pitchFamily="49" charset="0"/>
                <a:cs typeface="Courier New" panose="02070309020205020404" pitchFamily="49" charset="0"/>
              </a:rPr>
              <a:t> "google/protobuf/timestamp.proto"</a:t>
            </a:r>
            <a:endParaRPr lang="pl-PL">
              <a:solidFill>
                <a:srgbClr val="12ABDB"/>
              </a:solidFill>
              <a:latin typeface="Courier New" panose="02070309020205020404" pitchFamily="49" charset="0"/>
              <a:cs typeface="Courier New" panose="02070309020205020404" pitchFamily="49" charset="0"/>
            </a:endParaRPr>
          </a:p>
          <a:p>
            <a:pPr lvl="1" indent="0" fontAlgn="base">
              <a:lnSpc>
                <a:spcPct val="150000"/>
              </a:lnSpc>
              <a:spcBef>
                <a:spcPts val="0"/>
              </a:spcBef>
              <a:buFont typeface="Wingdings" panose="05000000000000000000" pitchFamily="2" charset="2"/>
              <a:buNone/>
            </a:pPr>
            <a:r>
              <a:rPr lang="pl-PL">
                <a:solidFill>
                  <a:srgbClr val="12ABDB"/>
                </a:solidFill>
                <a:cs typeface="Courier New" panose="02070309020205020404" pitchFamily="49" charset="0"/>
              </a:rPr>
              <a:t>			use </a:t>
            </a:r>
            <a:r>
              <a:rPr lang="en-US" err="1">
                <a:solidFill>
                  <a:srgbClr val="12ABDB"/>
                </a:solidFill>
                <a:latin typeface="Courier New" panose="02070309020205020404" pitchFamily="49" charset="0"/>
                <a:cs typeface="Courier New" panose="02070309020205020404" pitchFamily="49" charset="0"/>
              </a:rPr>
              <a:t>google.protobuf.Timestamp</a:t>
            </a:r>
            <a:endParaRPr lang="pl-PL" sz="2000">
              <a:solidFill>
                <a:srgbClr val="12ABDB"/>
              </a:solidFill>
              <a:latin typeface="Courier New" panose="02070309020205020404" pitchFamily="49" charset="0"/>
              <a:cs typeface="Courier New" panose="02070309020205020404" pitchFamily="49" charset="0"/>
            </a:endParaRPr>
          </a:p>
          <a:p>
            <a:pPr marL="342900" indent="-342900" fontAlgn="base">
              <a:lnSpc>
                <a:spcPct val="150000"/>
              </a:lnSpc>
              <a:buFont typeface="Arial" panose="020B0604020202020204" pitchFamily="34" charset="0"/>
              <a:buChar char="•"/>
            </a:pPr>
            <a:r>
              <a:rPr lang="pl-PL" sz="2000"/>
              <a:t>Stream	=&gt;	</a:t>
            </a:r>
            <a:r>
              <a:rPr lang="pl-PL">
                <a:solidFill>
                  <a:srgbClr val="12ABDB"/>
                </a:solidFill>
                <a:cs typeface="Courier New" panose="02070309020205020404" pitchFamily="49" charset="0"/>
              </a:rPr>
              <a:t>use </a:t>
            </a:r>
            <a:r>
              <a:rPr lang="pl-PL">
                <a:solidFill>
                  <a:srgbClr val="12ABDB"/>
                </a:solidFill>
                <a:latin typeface="Courier New" panose="02070309020205020404" pitchFamily="49" charset="0"/>
                <a:cs typeface="Courier New" panose="02070309020205020404" pitchFamily="49" charset="0"/>
              </a:rPr>
              <a:t>stream</a:t>
            </a:r>
            <a:r>
              <a:rPr lang="pl-PL">
                <a:solidFill>
                  <a:srgbClr val="12ABDB"/>
                </a:solidFill>
                <a:cs typeface="Courier New" panose="02070309020205020404" pitchFamily="49" charset="0"/>
              </a:rPr>
              <a:t>, will be covered later</a:t>
            </a:r>
            <a:endParaRPr lang="pl-PL" sz="2000"/>
          </a:p>
          <a:p>
            <a:pPr marL="576263" lvl="1" indent="-342900" fontAlgn="base">
              <a:lnSpc>
                <a:spcPct val="150000"/>
              </a:lnSpc>
              <a:buFont typeface="Arial" panose="020B0604020202020204" pitchFamily="34" charset="0"/>
              <a:buChar char="•"/>
            </a:pPr>
            <a:endParaRPr lang="pl-PL" sz="2000"/>
          </a:p>
        </p:txBody>
      </p:sp>
      <p:sp>
        <p:nvSpPr>
          <p:cNvPr id="2" name="Symbol zastępczy stopki 1">
            <a:extLst>
              <a:ext uri="{FF2B5EF4-FFF2-40B4-BE49-F238E27FC236}">
                <a16:creationId xmlns:a16="http://schemas.microsoft.com/office/drawing/2014/main" id="{FE836F50-B92C-4A6B-B14C-15790213C83A}"/>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3242810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8" name="Prostokąt 7">
            <a:extLst>
              <a:ext uri="{FF2B5EF4-FFF2-40B4-BE49-F238E27FC236}">
                <a16:creationId xmlns:a16="http://schemas.microsoft.com/office/drawing/2014/main" id="{652A4E31-6AE2-4AD2-92BE-BFA06F5835A6}"/>
              </a:ext>
            </a:extLst>
          </p:cNvPr>
          <p:cNvSpPr/>
          <p:nvPr/>
        </p:nvSpPr>
        <p:spPr>
          <a:xfrm>
            <a:off x="1815854" y="232327"/>
            <a:ext cx="6688954" cy="6294031"/>
          </a:xfrm>
          <a:prstGeom prst="rect">
            <a:avLst/>
          </a:prstGeom>
        </p:spPr>
        <p:txBody>
          <a:bodyPr wrap="square">
            <a:spAutoFit/>
          </a:bodyPr>
          <a:lstStyle/>
          <a:p>
            <a:r>
              <a:rPr lang="en-US" sz="1300" b="1">
                <a:solidFill>
                  <a:srgbClr val="0000FF"/>
                </a:solidFill>
                <a:latin typeface="Consolas" panose="020B0609020204030204" pitchFamily="49" charset="0"/>
              </a:rPr>
              <a:t>syntax</a:t>
            </a:r>
            <a:r>
              <a:rPr lang="en-US" sz="1300" b="1">
                <a:solidFill>
                  <a:srgbClr val="000000"/>
                </a:solidFill>
                <a:latin typeface="Consolas" panose="020B0609020204030204" pitchFamily="49" charset="0"/>
              </a:rPr>
              <a:t> = </a:t>
            </a:r>
            <a:r>
              <a:rPr lang="en-US" sz="1300" b="1">
                <a:solidFill>
                  <a:srgbClr val="A31515"/>
                </a:solidFill>
                <a:latin typeface="Consolas" panose="020B0609020204030204" pitchFamily="49" charset="0"/>
              </a:rPr>
              <a:t>"proto3"</a:t>
            </a:r>
            <a:r>
              <a:rPr lang="en-US" sz="1300" b="1">
                <a:solidFill>
                  <a:srgbClr val="000000"/>
                </a:solidFill>
                <a:latin typeface="Consolas" panose="020B0609020204030204" pitchFamily="49" charset="0"/>
              </a:rPr>
              <a:t>;</a:t>
            </a:r>
          </a:p>
          <a:p>
            <a:r>
              <a:rPr lang="en-US" sz="1300" b="1">
                <a:solidFill>
                  <a:srgbClr val="0000FF"/>
                </a:solidFill>
                <a:latin typeface="Consolas" panose="020B0609020204030204" pitchFamily="49" charset="0"/>
              </a:rPr>
              <a:t>import</a:t>
            </a:r>
            <a:r>
              <a:rPr lang="en-US" sz="1300" b="1">
                <a:solidFill>
                  <a:srgbClr val="000000"/>
                </a:solidFill>
                <a:latin typeface="Consolas" panose="020B0609020204030204" pitchFamily="49" charset="0"/>
              </a:rPr>
              <a:t> </a:t>
            </a:r>
            <a:r>
              <a:rPr lang="en-US" sz="1300" b="1">
                <a:solidFill>
                  <a:srgbClr val="A31515"/>
                </a:solidFill>
                <a:latin typeface="Consolas" panose="020B0609020204030204" pitchFamily="49" charset="0"/>
              </a:rPr>
              <a:t>"google/</a:t>
            </a:r>
            <a:r>
              <a:rPr lang="en-US" sz="1300" b="1" err="1">
                <a:solidFill>
                  <a:srgbClr val="A31515"/>
                </a:solidFill>
                <a:latin typeface="Consolas" panose="020B0609020204030204" pitchFamily="49" charset="0"/>
              </a:rPr>
              <a:t>protobuf</a:t>
            </a:r>
            <a:r>
              <a:rPr lang="en-US" sz="1300" b="1">
                <a:solidFill>
                  <a:srgbClr val="A31515"/>
                </a:solidFill>
                <a:latin typeface="Consolas" panose="020B0609020204030204" pitchFamily="49" charset="0"/>
              </a:rPr>
              <a:t>/</a:t>
            </a:r>
            <a:r>
              <a:rPr lang="en-US" sz="1300" b="1" err="1">
                <a:solidFill>
                  <a:srgbClr val="A31515"/>
                </a:solidFill>
                <a:latin typeface="Consolas" panose="020B0609020204030204" pitchFamily="49" charset="0"/>
              </a:rPr>
              <a:t>wrappers.proto</a:t>
            </a:r>
            <a:r>
              <a:rPr lang="en-US" sz="1300" b="1">
                <a:solidFill>
                  <a:srgbClr val="A31515"/>
                </a:solidFill>
                <a:latin typeface="Consolas" panose="020B0609020204030204" pitchFamily="49" charset="0"/>
              </a:rPr>
              <a:t>"</a:t>
            </a:r>
            <a:r>
              <a:rPr lang="en-US" sz="1300" b="1">
                <a:solidFill>
                  <a:srgbClr val="000000"/>
                </a:solidFill>
                <a:latin typeface="Consolas" panose="020B0609020204030204" pitchFamily="49" charset="0"/>
              </a:rPr>
              <a:t>;</a:t>
            </a:r>
            <a:endParaRPr lang="en-US" sz="1300">
              <a:solidFill>
                <a:srgbClr val="000000"/>
              </a:solidFill>
              <a:latin typeface="Consolas" panose="020B0609020204030204" pitchFamily="49" charset="0"/>
            </a:endParaRPr>
          </a:p>
          <a:p>
            <a:r>
              <a:rPr lang="en-US" sz="1300">
                <a:solidFill>
                  <a:srgbClr val="0000FF"/>
                </a:solidFill>
                <a:latin typeface="Consolas" panose="020B0609020204030204" pitchFamily="49" charset="0"/>
              </a:rPr>
              <a:t>option</a:t>
            </a:r>
            <a:r>
              <a:rPr lang="en-US" sz="1300">
                <a:solidFill>
                  <a:srgbClr val="000000"/>
                </a:solidFill>
                <a:latin typeface="Consolas" panose="020B0609020204030204" pitchFamily="49" charset="0"/>
              </a:rPr>
              <a:t> </a:t>
            </a:r>
            <a:r>
              <a:rPr lang="en-US" sz="1300" err="1">
                <a:solidFill>
                  <a:srgbClr val="FF0000"/>
                </a:solidFill>
                <a:latin typeface="Consolas" panose="020B0609020204030204" pitchFamily="49" charset="0"/>
              </a:rPr>
              <a:t>csharp_namespace</a:t>
            </a:r>
            <a:r>
              <a:rPr lang="en-US" sz="1300">
                <a:solidFill>
                  <a:srgbClr val="000000"/>
                </a:solidFill>
                <a:latin typeface="Consolas" panose="020B0609020204030204" pitchFamily="49" charset="0"/>
              </a:rPr>
              <a:t> = </a:t>
            </a:r>
            <a:r>
              <a:rPr lang="en-US" sz="1300">
                <a:solidFill>
                  <a:srgbClr val="A31515"/>
                </a:solidFill>
                <a:latin typeface="Consolas" panose="020B0609020204030204" pitchFamily="49" charset="0"/>
              </a:rPr>
              <a:t>"</a:t>
            </a:r>
            <a:r>
              <a:rPr lang="en-US" sz="1300" err="1">
                <a:solidFill>
                  <a:srgbClr val="A31515"/>
                </a:solidFill>
                <a:latin typeface="Consolas" panose="020B0609020204030204" pitchFamily="49" charset="0"/>
              </a:rPr>
              <a:t>AirlyCache</a:t>
            </a:r>
            <a:r>
              <a:rPr lang="en-US" sz="1300">
                <a:solidFill>
                  <a:srgbClr val="A31515"/>
                </a:solidFill>
                <a:latin typeface="Consolas" panose="020B0609020204030204" pitchFamily="49" charset="0"/>
              </a:rPr>
              <a:t>"</a:t>
            </a:r>
            <a:r>
              <a:rPr lang="en-US" sz="1300">
                <a:solidFill>
                  <a:srgbClr val="000000"/>
                </a:solidFill>
                <a:latin typeface="Consolas" panose="020B0609020204030204" pitchFamily="49" charset="0"/>
              </a:rPr>
              <a:t>;</a:t>
            </a:r>
          </a:p>
          <a:p>
            <a:endParaRPr lang="en-US" sz="1300">
              <a:solidFill>
                <a:srgbClr val="000000"/>
              </a:solidFill>
              <a:latin typeface="Consolas" panose="020B0609020204030204" pitchFamily="49" charset="0"/>
            </a:endParaRPr>
          </a:p>
          <a:p>
            <a:r>
              <a:rPr lang="en-US" sz="1300">
                <a:solidFill>
                  <a:srgbClr val="0000FF"/>
                </a:solidFill>
                <a:latin typeface="Consolas" panose="020B0609020204030204" pitchFamily="49" charset="0"/>
              </a:rPr>
              <a:t>service</a:t>
            </a:r>
            <a:r>
              <a:rPr lang="en-US" sz="1300">
                <a:solidFill>
                  <a:srgbClr val="000000"/>
                </a:solidFill>
                <a:latin typeface="Consolas" panose="020B0609020204030204" pitchFamily="49" charset="0"/>
              </a:rPr>
              <a:t> </a:t>
            </a:r>
            <a:r>
              <a:rPr lang="en-US" sz="1300" err="1">
                <a:solidFill>
                  <a:srgbClr val="2B91AF"/>
                </a:solidFill>
                <a:latin typeface="Consolas" panose="020B0609020204030204" pitchFamily="49" charset="0"/>
              </a:rPr>
              <a:t>AirlyGrpc</a:t>
            </a:r>
            <a:r>
              <a:rPr lang="en-US" sz="1300">
                <a:solidFill>
                  <a:srgbClr val="000000"/>
                </a:solidFill>
                <a:latin typeface="Consolas" panose="020B0609020204030204" pitchFamily="49" charset="0"/>
              </a:rPr>
              <a:t> {</a:t>
            </a:r>
          </a:p>
          <a:p>
            <a:r>
              <a:rPr lang="en-US" sz="1300">
                <a:solidFill>
                  <a:srgbClr val="000000"/>
                </a:solidFill>
                <a:latin typeface="Consolas" panose="020B0609020204030204" pitchFamily="49" charset="0"/>
              </a:rPr>
              <a:t>  </a:t>
            </a:r>
            <a:r>
              <a:rPr lang="en-US" sz="1300" err="1">
                <a:solidFill>
                  <a:srgbClr val="0000FF"/>
                </a:solidFill>
                <a:latin typeface="Consolas" panose="020B0609020204030204" pitchFamily="49" charset="0"/>
              </a:rPr>
              <a:t>rpc</a:t>
            </a:r>
            <a:r>
              <a:rPr lang="en-US" sz="1300">
                <a:solidFill>
                  <a:srgbClr val="000000"/>
                </a:solidFill>
                <a:latin typeface="Consolas" panose="020B0609020204030204" pitchFamily="49" charset="0"/>
              </a:rPr>
              <a:t> </a:t>
            </a:r>
            <a:r>
              <a:rPr lang="en-US" sz="1300" err="1">
                <a:solidFill>
                  <a:srgbClr val="2B91AF"/>
                </a:solidFill>
                <a:latin typeface="Consolas" panose="020B0609020204030204" pitchFamily="49" charset="0"/>
              </a:rPr>
              <a:t>GetMeasurementsByLocation</a:t>
            </a:r>
            <a:r>
              <a:rPr lang="en-US" sz="1300">
                <a:solidFill>
                  <a:srgbClr val="000000"/>
                </a:solidFill>
                <a:latin typeface="Consolas" panose="020B0609020204030204" pitchFamily="49" charset="0"/>
              </a:rPr>
              <a:t> (</a:t>
            </a:r>
            <a:r>
              <a:rPr lang="en-US" sz="1300" err="1">
                <a:solidFill>
                  <a:srgbClr val="000000"/>
                </a:solidFill>
                <a:latin typeface="Consolas" panose="020B0609020204030204" pitchFamily="49" charset="0"/>
              </a:rPr>
              <a:t>AirlyRequest</a:t>
            </a:r>
            <a:r>
              <a:rPr lang="en-US" sz="1300">
                <a:solidFill>
                  <a:srgbClr val="000000"/>
                </a:solidFill>
                <a:latin typeface="Consolas" panose="020B0609020204030204" pitchFamily="49" charset="0"/>
              </a:rPr>
              <a:t>) returns (</a:t>
            </a:r>
            <a:r>
              <a:rPr lang="en-US" sz="1300" err="1">
                <a:solidFill>
                  <a:srgbClr val="000000"/>
                </a:solidFill>
                <a:latin typeface="Consolas" panose="020B0609020204030204" pitchFamily="49" charset="0"/>
              </a:rPr>
              <a:t>AirlyResponse</a:t>
            </a:r>
            <a:r>
              <a:rPr lang="en-US" sz="1300">
                <a:solidFill>
                  <a:srgbClr val="000000"/>
                </a:solidFill>
                <a:latin typeface="Consolas" panose="020B0609020204030204" pitchFamily="49" charset="0"/>
              </a:rPr>
              <a:t>);</a:t>
            </a:r>
          </a:p>
          <a:p>
            <a:r>
              <a:rPr lang="en-US" sz="1300">
                <a:solidFill>
                  <a:srgbClr val="000000"/>
                </a:solidFill>
                <a:latin typeface="Consolas" panose="020B0609020204030204" pitchFamily="49" charset="0"/>
              </a:rPr>
              <a:t>}</a:t>
            </a:r>
          </a:p>
          <a:p>
            <a:endParaRPr lang="en-US" sz="1300">
              <a:solidFill>
                <a:srgbClr val="000000"/>
              </a:solidFill>
              <a:latin typeface="Consolas" panose="020B0609020204030204" pitchFamily="49" charset="0"/>
            </a:endParaRPr>
          </a:p>
          <a:p>
            <a:r>
              <a:rPr lang="en-US" sz="1300">
                <a:solidFill>
                  <a:srgbClr val="0000FF"/>
                </a:solidFill>
                <a:latin typeface="Consolas" panose="020B0609020204030204" pitchFamily="49" charset="0"/>
              </a:rPr>
              <a:t>message</a:t>
            </a:r>
            <a:r>
              <a:rPr lang="en-US" sz="1300">
                <a:solidFill>
                  <a:srgbClr val="000000"/>
                </a:solidFill>
                <a:latin typeface="Consolas" panose="020B0609020204030204" pitchFamily="49" charset="0"/>
              </a:rPr>
              <a:t> </a:t>
            </a:r>
            <a:r>
              <a:rPr lang="en-US" sz="1300" err="1">
                <a:solidFill>
                  <a:srgbClr val="2B91AF"/>
                </a:solidFill>
                <a:latin typeface="Consolas" panose="020B0609020204030204" pitchFamily="49" charset="0"/>
              </a:rPr>
              <a:t>AirlyRequest</a:t>
            </a:r>
            <a:r>
              <a:rPr lang="en-US" sz="1300">
                <a:solidFill>
                  <a:srgbClr val="000000"/>
                </a:solidFill>
                <a:latin typeface="Consolas" panose="020B0609020204030204" pitchFamily="49" charset="0"/>
              </a:rPr>
              <a:t> {</a:t>
            </a:r>
          </a:p>
          <a:p>
            <a:r>
              <a:rPr lang="pl-PL" sz="1300">
                <a:solidFill>
                  <a:srgbClr val="000000"/>
                </a:solidFill>
                <a:latin typeface="Consolas" panose="020B0609020204030204" pitchFamily="49" charset="0"/>
              </a:rPr>
              <a:t>  </a:t>
            </a:r>
            <a:r>
              <a:rPr lang="en-US" sz="1300">
                <a:solidFill>
                  <a:srgbClr val="2B91AF"/>
                </a:solidFill>
                <a:latin typeface="Consolas" panose="020B0609020204030204" pitchFamily="49" charset="0"/>
              </a:rPr>
              <a:t>double</a:t>
            </a:r>
            <a:r>
              <a:rPr lang="en-US" sz="1300">
                <a:solidFill>
                  <a:srgbClr val="000000"/>
                </a:solidFill>
                <a:latin typeface="Consolas" panose="020B0609020204030204" pitchFamily="49" charset="0"/>
              </a:rPr>
              <a:t> latitude = 1;</a:t>
            </a:r>
          </a:p>
          <a:p>
            <a:r>
              <a:rPr lang="en-US" sz="1300">
                <a:solidFill>
                  <a:srgbClr val="000000"/>
                </a:solidFill>
                <a:latin typeface="Consolas" panose="020B0609020204030204" pitchFamily="49" charset="0"/>
              </a:rPr>
              <a:t>  </a:t>
            </a:r>
            <a:r>
              <a:rPr lang="en-US" sz="1300">
                <a:solidFill>
                  <a:srgbClr val="2B91AF"/>
                </a:solidFill>
                <a:latin typeface="Consolas" panose="020B0609020204030204" pitchFamily="49" charset="0"/>
              </a:rPr>
              <a:t>double</a:t>
            </a:r>
            <a:r>
              <a:rPr lang="en-US" sz="1300">
                <a:solidFill>
                  <a:srgbClr val="000000"/>
                </a:solidFill>
                <a:latin typeface="Consolas" panose="020B0609020204030204" pitchFamily="49" charset="0"/>
              </a:rPr>
              <a:t> longitude = 2;</a:t>
            </a:r>
            <a:endParaRPr lang="pl-PL" sz="1300">
              <a:solidFill>
                <a:srgbClr val="000000"/>
              </a:solidFill>
              <a:latin typeface="Consolas" panose="020B0609020204030204" pitchFamily="49" charset="0"/>
            </a:endParaRPr>
          </a:p>
          <a:p>
            <a:r>
              <a:rPr lang="en-US" sz="1300">
                <a:solidFill>
                  <a:srgbClr val="000000"/>
                </a:solidFill>
                <a:latin typeface="Consolas" panose="020B0609020204030204" pitchFamily="49" charset="0"/>
              </a:rPr>
              <a:t>}</a:t>
            </a:r>
          </a:p>
          <a:p>
            <a:endParaRPr lang="en-US" sz="1300">
              <a:solidFill>
                <a:srgbClr val="000000"/>
              </a:solidFill>
              <a:latin typeface="Consolas" panose="020B0609020204030204" pitchFamily="49" charset="0"/>
            </a:endParaRPr>
          </a:p>
          <a:p>
            <a:r>
              <a:rPr lang="en-US" sz="1300">
                <a:solidFill>
                  <a:srgbClr val="0000FF"/>
                </a:solidFill>
                <a:latin typeface="Consolas" panose="020B0609020204030204" pitchFamily="49" charset="0"/>
              </a:rPr>
              <a:t>message</a:t>
            </a:r>
            <a:r>
              <a:rPr lang="en-US" sz="1300">
                <a:solidFill>
                  <a:srgbClr val="000000"/>
                </a:solidFill>
                <a:latin typeface="Consolas" panose="020B0609020204030204" pitchFamily="49" charset="0"/>
              </a:rPr>
              <a:t> </a:t>
            </a:r>
            <a:r>
              <a:rPr lang="en-US" sz="1300" err="1">
                <a:solidFill>
                  <a:srgbClr val="2B91AF"/>
                </a:solidFill>
                <a:latin typeface="Consolas" panose="020B0609020204030204" pitchFamily="49" charset="0"/>
              </a:rPr>
              <a:t>AirlyResponse</a:t>
            </a:r>
            <a:r>
              <a:rPr lang="pl-PL" sz="1300">
                <a:solidFill>
                  <a:srgbClr val="2B91AF"/>
                </a:solidFill>
                <a:latin typeface="Consolas" panose="020B0609020204030204" pitchFamily="49" charset="0"/>
              </a:rPr>
              <a:t> </a:t>
            </a:r>
            <a:r>
              <a:rPr lang="en-US" sz="1300">
                <a:solidFill>
                  <a:srgbClr val="000000"/>
                </a:solidFill>
                <a:latin typeface="Consolas" panose="020B0609020204030204" pitchFamily="49" charset="0"/>
              </a:rPr>
              <a:t>{</a:t>
            </a:r>
          </a:p>
          <a:p>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string</a:t>
            </a:r>
            <a:r>
              <a:rPr lang="en-US" sz="1300">
                <a:solidFill>
                  <a:srgbClr val="000000"/>
                </a:solidFill>
                <a:latin typeface="Consolas" panose="020B0609020204030204" pitchFamily="49" charset="0"/>
              </a:rPr>
              <a:t> </a:t>
            </a:r>
            <a:r>
              <a:rPr lang="en-US" sz="1300" err="1">
                <a:solidFill>
                  <a:srgbClr val="000000"/>
                </a:solidFill>
                <a:latin typeface="Consolas" panose="020B0609020204030204" pitchFamily="49" charset="0"/>
              </a:rPr>
              <a:t>errorText</a:t>
            </a:r>
            <a:r>
              <a:rPr lang="en-US" sz="1300">
                <a:solidFill>
                  <a:srgbClr val="000000"/>
                </a:solidFill>
                <a:latin typeface="Consolas" panose="020B0609020204030204" pitchFamily="49" charset="0"/>
              </a:rPr>
              <a:t> = 1;</a:t>
            </a:r>
          </a:p>
          <a:p>
            <a:r>
              <a:rPr lang="en-US" sz="1300">
                <a:solidFill>
                  <a:srgbClr val="000000"/>
                </a:solidFill>
                <a:latin typeface="Consolas" panose="020B0609020204030204" pitchFamily="49" charset="0"/>
              </a:rPr>
              <a:t>  </a:t>
            </a:r>
            <a:r>
              <a:rPr lang="en-US" sz="1300" err="1">
                <a:solidFill>
                  <a:srgbClr val="2B91AF"/>
                </a:solidFill>
                <a:latin typeface="Consolas" panose="020B0609020204030204" pitchFamily="49" charset="0"/>
              </a:rPr>
              <a:t>ResponseStatus</a:t>
            </a:r>
            <a:r>
              <a:rPr lang="en-US" sz="1300">
                <a:solidFill>
                  <a:srgbClr val="000000"/>
                </a:solidFill>
                <a:latin typeface="Consolas" panose="020B0609020204030204" pitchFamily="49" charset="0"/>
              </a:rPr>
              <a:t> </a:t>
            </a:r>
            <a:r>
              <a:rPr lang="en-US" sz="1300" err="1">
                <a:solidFill>
                  <a:srgbClr val="000000"/>
                </a:solidFill>
                <a:latin typeface="Consolas" panose="020B0609020204030204" pitchFamily="49" charset="0"/>
              </a:rPr>
              <a:t>responseStatus</a:t>
            </a:r>
            <a:r>
              <a:rPr lang="en-US" sz="1300">
                <a:solidFill>
                  <a:srgbClr val="000000"/>
                </a:solidFill>
                <a:latin typeface="Consolas" panose="020B0609020204030204" pitchFamily="49" charset="0"/>
              </a:rPr>
              <a:t> = 2;</a:t>
            </a:r>
          </a:p>
          <a:p>
            <a:r>
              <a:rPr lang="en-US" sz="1300">
                <a:solidFill>
                  <a:srgbClr val="000000"/>
                </a:solidFill>
                <a:latin typeface="Consolas" panose="020B0609020204030204" pitchFamily="49" charset="0"/>
              </a:rPr>
              <a:t>  </a:t>
            </a:r>
            <a:r>
              <a:rPr lang="pl-PL" sz="1300" b="1">
                <a:solidFill>
                  <a:srgbClr val="2B91AF"/>
                </a:solidFill>
                <a:latin typeface="Consolas" panose="020B0609020204030204" pitchFamily="49" charset="0"/>
              </a:rPr>
              <a:t>int64 </a:t>
            </a:r>
            <a:r>
              <a:rPr lang="en-US" sz="1300" err="1">
                <a:solidFill>
                  <a:srgbClr val="000000"/>
                </a:solidFill>
                <a:latin typeface="Consolas" panose="020B0609020204030204" pitchFamily="49" charset="0"/>
              </a:rPr>
              <a:t>fromDateTime</a:t>
            </a:r>
            <a:r>
              <a:rPr lang="pl-PL" sz="1300">
                <a:solidFill>
                  <a:srgbClr val="000000"/>
                </a:solidFill>
                <a:latin typeface="Consolas" panose="020B0609020204030204" pitchFamily="49" charset="0"/>
              </a:rPr>
              <a:t>Ticks</a:t>
            </a:r>
            <a:r>
              <a:rPr lang="en-US" sz="1300">
                <a:solidFill>
                  <a:srgbClr val="000000"/>
                </a:solidFill>
                <a:latin typeface="Consolas" panose="020B0609020204030204" pitchFamily="49" charset="0"/>
              </a:rPr>
              <a:t> = 3;</a:t>
            </a:r>
          </a:p>
          <a:p>
            <a:r>
              <a:rPr lang="en-US" sz="1300">
                <a:solidFill>
                  <a:srgbClr val="000000"/>
                </a:solidFill>
                <a:latin typeface="Consolas" panose="020B0609020204030204" pitchFamily="49" charset="0"/>
              </a:rPr>
              <a:t>  </a:t>
            </a:r>
            <a:r>
              <a:rPr lang="en-US" sz="1300" b="1">
                <a:solidFill>
                  <a:srgbClr val="0000FF"/>
                </a:solidFill>
                <a:latin typeface="Consolas" panose="020B0609020204030204" pitchFamily="49" charset="0"/>
              </a:rPr>
              <a:t>repeated</a:t>
            </a:r>
            <a:r>
              <a:rPr lang="en-US" sz="1300">
                <a:solidFill>
                  <a:srgbClr val="000000"/>
                </a:solidFill>
                <a:latin typeface="Consolas" panose="020B0609020204030204" pitchFamily="49" charset="0"/>
              </a:rPr>
              <a:t> </a:t>
            </a:r>
            <a:r>
              <a:rPr lang="en-US" sz="1300" err="1">
                <a:solidFill>
                  <a:srgbClr val="2B91AF"/>
                </a:solidFill>
                <a:latin typeface="Consolas" panose="020B0609020204030204" pitchFamily="49" charset="0"/>
              </a:rPr>
              <a:t>ValueDescriptor</a:t>
            </a:r>
            <a:r>
              <a:rPr lang="en-US" sz="1300">
                <a:solidFill>
                  <a:srgbClr val="000000"/>
                </a:solidFill>
                <a:latin typeface="Consolas" panose="020B0609020204030204" pitchFamily="49" charset="0"/>
              </a:rPr>
              <a:t> values = 4;</a:t>
            </a:r>
          </a:p>
          <a:p>
            <a:r>
              <a:rPr lang="en-US" sz="1300">
                <a:solidFill>
                  <a:srgbClr val="000000"/>
                </a:solidFill>
                <a:latin typeface="Consolas" panose="020B0609020204030204" pitchFamily="49" charset="0"/>
              </a:rPr>
              <a:t>}</a:t>
            </a:r>
          </a:p>
          <a:p>
            <a:endParaRPr lang="en-US" sz="1300">
              <a:solidFill>
                <a:srgbClr val="000000"/>
              </a:solidFill>
              <a:latin typeface="Consolas" panose="020B0609020204030204" pitchFamily="49" charset="0"/>
            </a:endParaRPr>
          </a:p>
          <a:p>
            <a:r>
              <a:rPr lang="en-US" sz="1300">
                <a:solidFill>
                  <a:srgbClr val="0000FF"/>
                </a:solidFill>
                <a:latin typeface="Consolas" panose="020B0609020204030204" pitchFamily="49" charset="0"/>
              </a:rPr>
              <a:t>message</a:t>
            </a:r>
            <a:r>
              <a:rPr lang="en-US" sz="1300">
                <a:solidFill>
                  <a:srgbClr val="000000"/>
                </a:solidFill>
                <a:latin typeface="Consolas" panose="020B0609020204030204" pitchFamily="49" charset="0"/>
              </a:rPr>
              <a:t> </a:t>
            </a:r>
            <a:r>
              <a:rPr lang="en-US" sz="1300" err="1">
                <a:solidFill>
                  <a:srgbClr val="2B91AF"/>
                </a:solidFill>
                <a:latin typeface="Consolas" panose="020B0609020204030204" pitchFamily="49" charset="0"/>
              </a:rPr>
              <a:t>ValueDescriptor</a:t>
            </a:r>
            <a:r>
              <a:rPr lang="en-US" sz="1300">
                <a:solidFill>
                  <a:srgbClr val="000000"/>
                </a:solidFill>
                <a:latin typeface="Consolas" panose="020B0609020204030204" pitchFamily="49" charset="0"/>
              </a:rPr>
              <a:t> {</a:t>
            </a:r>
          </a:p>
          <a:p>
            <a:r>
              <a:rPr lang="pl-PL" sz="1300">
                <a:solidFill>
                  <a:srgbClr val="0000FF"/>
                </a:solidFill>
                <a:latin typeface="Consolas" panose="020B0609020204030204" pitchFamily="49" charset="0"/>
              </a:rPr>
              <a:t>  </a:t>
            </a:r>
            <a:r>
              <a:rPr lang="en-US" sz="1300">
                <a:solidFill>
                  <a:srgbClr val="0000FF"/>
                </a:solidFill>
                <a:latin typeface="Consolas" panose="020B0609020204030204" pitchFamily="49" charset="0"/>
              </a:rPr>
              <a:t>string</a:t>
            </a:r>
            <a:r>
              <a:rPr lang="en-US" sz="1300">
                <a:solidFill>
                  <a:srgbClr val="000000"/>
                </a:solidFill>
                <a:latin typeface="Consolas" panose="020B0609020204030204" pitchFamily="49" charset="0"/>
              </a:rPr>
              <a:t> name = 1;</a:t>
            </a:r>
          </a:p>
          <a:p>
            <a:r>
              <a:rPr lang="en-US" sz="1300">
                <a:solidFill>
                  <a:srgbClr val="000000"/>
                </a:solidFill>
                <a:latin typeface="Consolas" panose="020B0609020204030204" pitchFamily="49" charset="0"/>
              </a:rPr>
              <a:t>  </a:t>
            </a:r>
            <a:r>
              <a:rPr lang="en-US" sz="1300" b="1" err="1">
                <a:solidFill>
                  <a:srgbClr val="2B91AF"/>
                </a:solidFill>
                <a:latin typeface="Consolas" panose="020B0609020204030204" pitchFamily="49" charset="0"/>
              </a:rPr>
              <a:t>google.protobuf.DoubleValue</a:t>
            </a:r>
            <a:r>
              <a:rPr lang="en-US" sz="1300" b="1">
                <a:solidFill>
                  <a:srgbClr val="000000"/>
                </a:solidFill>
                <a:latin typeface="Consolas" panose="020B0609020204030204" pitchFamily="49" charset="0"/>
              </a:rPr>
              <a:t> </a:t>
            </a:r>
            <a:r>
              <a:rPr lang="en-US" sz="1300">
                <a:solidFill>
                  <a:srgbClr val="000000"/>
                </a:solidFill>
                <a:latin typeface="Consolas" panose="020B0609020204030204" pitchFamily="49" charset="0"/>
              </a:rPr>
              <a:t>value = 2;</a:t>
            </a:r>
          </a:p>
          <a:p>
            <a:r>
              <a:rPr lang="en-US" sz="1300">
                <a:solidFill>
                  <a:srgbClr val="000000"/>
                </a:solidFill>
                <a:latin typeface="Consolas" panose="020B0609020204030204" pitchFamily="49" charset="0"/>
              </a:rPr>
              <a:t>}</a:t>
            </a:r>
          </a:p>
          <a:p>
            <a:endParaRPr lang="en-US" sz="1300">
              <a:solidFill>
                <a:srgbClr val="000000"/>
              </a:solidFill>
              <a:latin typeface="Consolas" panose="020B0609020204030204" pitchFamily="49" charset="0"/>
            </a:endParaRPr>
          </a:p>
          <a:p>
            <a:r>
              <a:rPr lang="en-US" sz="1300" b="1" err="1">
                <a:solidFill>
                  <a:srgbClr val="0000FF"/>
                </a:solidFill>
                <a:latin typeface="Consolas" panose="020B0609020204030204" pitchFamily="49" charset="0"/>
              </a:rPr>
              <a:t>enum</a:t>
            </a:r>
            <a:r>
              <a:rPr lang="en-US" sz="1300">
                <a:solidFill>
                  <a:srgbClr val="000000"/>
                </a:solidFill>
                <a:latin typeface="Consolas" panose="020B0609020204030204" pitchFamily="49" charset="0"/>
              </a:rPr>
              <a:t> </a:t>
            </a:r>
            <a:r>
              <a:rPr lang="en-US" sz="1300" err="1">
                <a:solidFill>
                  <a:srgbClr val="2B91AF"/>
                </a:solidFill>
                <a:latin typeface="Consolas" panose="020B0609020204030204" pitchFamily="49" charset="0"/>
              </a:rPr>
              <a:t>ResponseStatus</a:t>
            </a:r>
            <a:r>
              <a:rPr lang="en-US" sz="1300">
                <a:solidFill>
                  <a:srgbClr val="000000"/>
                </a:solidFill>
                <a:latin typeface="Consolas" panose="020B0609020204030204" pitchFamily="49" charset="0"/>
              </a:rPr>
              <a:t> {</a:t>
            </a:r>
          </a:p>
          <a:p>
            <a:r>
              <a:rPr lang="en-US" sz="1300">
                <a:solidFill>
                  <a:srgbClr val="000000"/>
                </a:solidFill>
                <a:latin typeface="Consolas" panose="020B0609020204030204" pitchFamily="49" charset="0"/>
              </a:rPr>
              <a:t>  OK = 0;</a:t>
            </a:r>
          </a:p>
          <a:p>
            <a:r>
              <a:rPr lang="en-US" sz="1300">
                <a:solidFill>
                  <a:srgbClr val="000000"/>
                </a:solidFill>
                <a:latin typeface="Consolas" panose="020B0609020204030204" pitchFamily="49" charset="0"/>
              </a:rPr>
              <a:t>  </a:t>
            </a:r>
            <a:r>
              <a:rPr lang="en-US" sz="1300" err="1">
                <a:solidFill>
                  <a:srgbClr val="000000"/>
                </a:solidFill>
                <a:latin typeface="Consolas" panose="020B0609020204030204" pitchFamily="49" charset="0"/>
              </a:rPr>
              <a:t>NotFound</a:t>
            </a:r>
            <a:r>
              <a:rPr lang="en-US" sz="1300">
                <a:solidFill>
                  <a:srgbClr val="000000"/>
                </a:solidFill>
                <a:latin typeface="Consolas" panose="020B0609020204030204" pitchFamily="49" charset="0"/>
              </a:rPr>
              <a:t> = 1;</a:t>
            </a:r>
          </a:p>
          <a:p>
            <a:r>
              <a:rPr lang="en-US" sz="1300">
                <a:solidFill>
                  <a:srgbClr val="000000"/>
                </a:solidFill>
                <a:latin typeface="Consolas" panose="020B0609020204030204" pitchFamily="49" charset="0"/>
              </a:rPr>
              <a:t>  </a:t>
            </a:r>
            <a:r>
              <a:rPr lang="en-US" sz="1300" err="1">
                <a:solidFill>
                  <a:srgbClr val="000000"/>
                </a:solidFill>
                <a:latin typeface="Consolas" panose="020B0609020204030204" pitchFamily="49" charset="0"/>
              </a:rPr>
              <a:t>OtherError</a:t>
            </a:r>
            <a:r>
              <a:rPr lang="en-US" sz="1300">
                <a:solidFill>
                  <a:srgbClr val="000000"/>
                </a:solidFill>
                <a:latin typeface="Consolas" panose="020B0609020204030204" pitchFamily="49" charset="0"/>
              </a:rPr>
              <a:t> = 2;</a:t>
            </a:r>
          </a:p>
          <a:p>
            <a:r>
              <a:rPr lang="en-US" sz="1300">
                <a:solidFill>
                  <a:srgbClr val="000000"/>
                </a:solidFill>
                <a:latin typeface="Consolas" panose="020B0609020204030204" pitchFamily="49" charset="0"/>
              </a:rPr>
              <a:t>}</a:t>
            </a:r>
            <a:endParaRPr lang="en-US" sz="1300"/>
          </a:p>
        </p:txBody>
      </p:sp>
      <p:sp>
        <p:nvSpPr>
          <p:cNvPr id="21" name="pole tekstowe 20">
            <a:extLst>
              <a:ext uri="{FF2B5EF4-FFF2-40B4-BE49-F238E27FC236}">
                <a16:creationId xmlns:a16="http://schemas.microsoft.com/office/drawing/2014/main" id="{6DD86C4D-E6DE-42D8-97F1-CE0827D0D0A9}"/>
              </a:ext>
            </a:extLst>
          </p:cNvPr>
          <p:cNvSpPr txBox="1"/>
          <p:nvPr/>
        </p:nvSpPr>
        <p:spPr>
          <a:xfrm>
            <a:off x="6331077" y="189773"/>
            <a:ext cx="4986031" cy="336759"/>
          </a:xfrm>
          <a:prstGeom prst="rect">
            <a:avLst/>
          </a:prstGeom>
        </p:spPr>
        <p:txBody>
          <a:bodyPr vert="horz" wrap="square" lIns="0" tIns="0" rIns="0" bIns="0" rtlCol="0">
            <a:spAutoFit/>
          </a:bodyPr>
          <a:lstStyle>
            <a:lvl1pPr indent="0" fontAlgn="base">
              <a:lnSpc>
                <a:spcPct val="150000"/>
              </a:lnSpc>
              <a:spcBef>
                <a:spcPts val="600"/>
              </a:spcBef>
              <a:spcAft>
                <a:spcPts val="0"/>
              </a:spcAft>
              <a:buFont typeface="Arial" panose="020B0604020202020204" pitchFamily="34" charset="0"/>
              <a:buNone/>
              <a:defRPr sz="2000">
                <a:solidFill>
                  <a:schemeClr val="accent2"/>
                </a:solidFill>
              </a:defRPr>
            </a:lvl1pPr>
            <a:lvl2pPr marL="233363" indent="-228600">
              <a:lnSpc>
                <a:spcPct val="100000"/>
              </a:lnSpc>
              <a:spcBef>
                <a:spcPts val="600"/>
              </a:spcBef>
              <a:spcAft>
                <a:spcPts val="0"/>
              </a:spcAft>
              <a:buClr>
                <a:schemeClr val="tx2"/>
              </a:buClr>
              <a:buFont typeface="Wingdings" panose="05000000000000000000" pitchFamily="2" charset="2"/>
              <a:buChar char="§"/>
              <a:defRPr sz="1400"/>
            </a:lvl2pPr>
            <a:lvl3pPr lvl="2" indent="-457200" fontAlgn="base">
              <a:lnSpc>
                <a:spcPct val="150000"/>
              </a:lnSpc>
              <a:spcBef>
                <a:spcPts val="600"/>
              </a:spcBef>
              <a:spcAft>
                <a:spcPts val="0"/>
              </a:spcAft>
              <a:buClr>
                <a:schemeClr val="tx2"/>
              </a:buClr>
              <a:buFont typeface="Arial" panose="020B0604020202020204" pitchFamily="34" charset="0"/>
              <a:buChar char="•"/>
              <a:defRPr sz="1600">
                <a:solidFill>
                  <a:srgbClr val="12ABDB"/>
                </a:solidFill>
                <a:latin typeface="Courier New" panose="02070309020205020404" pitchFamily="49" charset="0"/>
                <a:cs typeface="Courier New" panose="02070309020205020404" pitchFamily="49" charset="0"/>
              </a:defRPr>
            </a:lvl3pPr>
            <a:lvl4pPr marL="690563" indent="-233363">
              <a:lnSpc>
                <a:spcPct val="100000"/>
              </a:lnSpc>
              <a:spcBef>
                <a:spcPts val="600"/>
              </a:spcBef>
              <a:spcAft>
                <a:spcPts val="0"/>
              </a:spcAft>
              <a:buClr>
                <a:schemeClr val="tx2"/>
              </a:buClr>
              <a:buFont typeface="Arial" panose="020B0604020202020204" pitchFamily="34" charset="0"/>
              <a:buChar char="‒"/>
              <a:defRPr sz="1200" baseline="0"/>
            </a:lvl4pPr>
            <a:lvl5pPr marL="896938" indent="-179388">
              <a:lnSpc>
                <a:spcPct val="100000"/>
              </a:lnSpc>
              <a:spcBef>
                <a:spcPts val="600"/>
              </a:spcBef>
              <a:buClr>
                <a:schemeClr val="tx2"/>
              </a:buClr>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l-PL" sz="1600"/>
              <a:t>=&gt; </a:t>
            </a:r>
            <a:r>
              <a:rPr lang="pl-PL" sz="1600">
                <a:cs typeface="Courier New" panose="02070309020205020404" pitchFamily="49" charset="0"/>
              </a:rPr>
              <a:t>don’t forget, otherwise </a:t>
            </a:r>
            <a:r>
              <a:rPr lang="pl-PL" sz="1600">
                <a:latin typeface="Courier New" panose="02070309020205020404" pitchFamily="49" charset="0"/>
                <a:cs typeface="Courier New" panose="02070309020205020404" pitchFamily="49" charset="0"/>
              </a:rPr>
              <a:t>proto2</a:t>
            </a:r>
            <a:r>
              <a:rPr lang="pl-PL" sz="1600">
                <a:cs typeface="Courier New" panose="02070309020205020404" pitchFamily="49" charset="0"/>
              </a:rPr>
              <a:t> will be used</a:t>
            </a:r>
            <a:endParaRPr lang="en-US" sz="1600"/>
          </a:p>
        </p:txBody>
      </p:sp>
      <p:sp>
        <p:nvSpPr>
          <p:cNvPr id="24" name="pole tekstowe 23">
            <a:extLst>
              <a:ext uri="{FF2B5EF4-FFF2-40B4-BE49-F238E27FC236}">
                <a16:creationId xmlns:a16="http://schemas.microsoft.com/office/drawing/2014/main" id="{242FC457-C140-4A7F-91BE-00D878A4451F}"/>
              </a:ext>
            </a:extLst>
          </p:cNvPr>
          <p:cNvSpPr txBox="1"/>
          <p:nvPr/>
        </p:nvSpPr>
        <p:spPr>
          <a:xfrm>
            <a:off x="6331076" y="4513997"/>
            <a:ext cx="4986031" cy="336759"/>
          </a:xfrm>
          <a:prstGeom prst="rect">
            <a:avLst/>
          </a:prstGeom>
        </p:spPr>
        <p:txBody>
          <a:bodyPr vert="horz" wrap="square" lIns="0" tIns="0" rIns="0" bIns="0" rtlCol="0">
            <a:spAutoFit/>
          </a:bodyPr>
          <a:lstStyle>
            <a:lvl1pPr indent="0" fontAlgn="base">
              <a:lnSpc>
                <a:spcPct val="150000"/>
              </a:lnSpc>
              <a:spcBef>
                <a:spcPts val="600"/>
              </a:spcBef>
              <a:spcAft>
                <a:spcPts val="0"/>
              </a:spcAft>
              <a:buFont typeface="Arial" panose="020B0604020202020204" pitchFamily="34" charset="0"/>
              <a:buNone/>
              <a:defRPr sz="2000">
                <a:solidFill>
                  <a:schemeClr val="accent2"/>
                </a:solidFill>
              </a:defRPr>
            </a:lvl1pPr>
            <a:lvl2pPr marL="233363" indent="-228600">
              <a:lnSpc>
                <a:spcPct val="100000"/>
              </a:lnSpc>
              <a:spcBef>
                <a:spcPts val="600"/>
              </a:spcBef>
              <a:spcAft>
                <a:spcPts val="0"/>
              </a:spcAft>
              <a:buClr>
                <a:schemeClr val="tx2"/>
              </a:buClr>
              <a:buFont typeface="Wingdings" panose="05000000000000000000" pitchFamily="2" charset="2"/>
              <a:buChar char="§"/>
              <a:defRPr sz="1400"/>
            </a:lvl2pPr>
            <a:lvl3pPr lvl="2" indent="-457200" fontAlgn="base">
              <a:lnSpc>
                <a:spcPct val="150000"/>
              </a:lnSpc>
              <a:spcBef>
                <a:spcPts val="600"/>
              </a:spcBef>
              <a:spcAft>
                <a:spcPts val="0"/>
              </a:spcAft>
              <a:buClr>
                <a:schemeClr val="tx2"/>
              </a:buClr>
              <a:buFont typeface="Arial" panose="020B0604020202020204" pitchFamily="34" charset="0"/>
              <a:buChar char="•"/>
              <a:defRPr sz="1600">
                <a:solidFill>
                  <a:srgbClr val="12ABDB"/>
                </a:solidFill>
                <a:latin typeface="Courier New" panose="02070309020205020404" pitchFamily="49" charset="0"/>
                <a:cs typeface="Courier New" panose="02070309020205020404" pitchFamily="49" charset="0"/>
              </a:defRPr>
            </a:lvl3pPr>
            <a:lvl4pPr marL="690563" indent="-233363">
              <a:lnSpc>
                <a:spcPct val="100000"/>
              </a:lnSpc>
              <a:spcBef>
                <a:spcPts val="600"/>
              </a:spcBef>
              <a:spcAft>
                <a:spcPts val="0"/>
              </a:spcAft>
              <a:buClr>
                <a:schemeClr val="tx2"/>
              </a:buClr>
              <a:buFont typeface="Arial" panose="020B0604020202020204" pitchFamily="34" charset="0"/>
              <a:buChar char="‒"/>
              <a:defRPr sz="1200" baseline="0"/>
            </a:lvl4pPr>
            <a:lvl5pPr marL="896938" indent="-179388">
              <a:lnSpc>
                <a:spcPct val="100000"/>
              </a:lnSpc>
              <a:spcBef>
                <a:spcPts val="600"/>
              </a:spcBef>
              <a:buClr>
                <a:schemeClr val="tx2"/>
              </a:buClr>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l-PL" sz="1600"/>
              <a:t>=&gt; </a:t>
            </a:r>
            <a:r>
              <a:rPr lang="pl-PL" sz="1600">
                <a:latin typeface="Courier New" panose="02070309020205020404" pitchFamily="49" charset="0"/>
                <a:cs typeface="Courier New" panose="02070309020205020404" pitchFamily="49" charset="0"/>
              </a:rPr>
              <a:t>DoubleValue</a:t>
            </a:r>
            <a:r>
              <a:rPr lang="pl-PL" sz="1600"/>
              <a:t>, not </a:t>
            </a:r>
            <a:r>
              <a:rPr lang="pl-PL" sz="1600">
                <a:latin typeface="Courier New" panose="02070309020205020404" pitchFamily="49" charset="0"/>
                <a:cs typeface="Courier New" panose="02070309020205020404" pitchFamily="49" charset="0"/>
              </a:rPr>
              <a:t>double</a:t>
            </a:r>
            <a:r>
              <a:rPr lang="pl-PL" sz="1600"/>
              <a:t> </a:t>
            </a:r>
            <a:r>
              <a:rPr lang="pl-PL" sz="1600">
                <a:cs typeface="Courier New" panose="02070309020205020404" pitchFamily="49" charset="0"/>
              </a:rPr>
              <a:t>for nullable type</a:t>
            </a:r>
            <a:endParaRPr lang="en-US" sz="1600"/>
          </a:p>
        </p:txBody>
      </p:sp>
      <p:sp>
        <p:nvSpPr>
          <p:cNvPr id="25" name="pole tekstowe 24">
            <a:extLst>
              <a:ext uri="{FF2B5EF4-FFF2-40B4-BE49-F238E27FC236}">
                <a16:creationId xmlns:a16="http://schemas.microsoft.com/office/drawing/2014/main" id="{88596490-7B5F-436E-B5B7-6BE449D736C7}"/>
              </a:ext>
            </a:extLst>
          </p:cNvPr>
          <p:cNvSpPr txBox="1"/>
          <p:nvPr/>
        </p:nvSpPr>
        <p:spPr>
          <a:xfrm>
            <a:off x="6331077" y="3535233"/>
            <a:ext cx="4986031" cy="336759"/>
          </a:xfrm>
          <a:prstGeom prst="rect">
            <a:avLst/>
          </a:prstGeom>
        </p:spPr>
        <p:txBody>
          <a:bodyPr vert="horz" wrap="square" lIns="0" tIns="0" rIns="0" bIns="0" rtlCol="0">
            <a:spAutoFit/>
          </a:bodyPr>
          <a:lstStyle>
            <a:lvl1pPr indent="0" fontAlgn="base">
              <a:lnSpc>
                <a:spcPct val="150000"/>
              </a:lnSpc>
              <a:spcBef>
                <a:spcPts val="600"/>
              </a:spcBef>
              <a:spcAft>
                <a:spcPts val="0"/>
              </a:spcAft>
              <a:buFont typeface="Arial" panose="020B0604020202020204" pitchFamily="34" charset="0"/>
              <a:buNone/>
              <a:defRPr sz="2000">
                <a:solidFill>
                  <a:schemeClr val="accent2"/>
                </a:solidFill>
              </a:defRPr>
            </a:lvl1pPr>
            <a:lvl2pPr marL="233363" indent="-228600">
              <a:lnSpc>
                <a:spcPct val="100000"/>
              </a:lnSpc>
              <a:spcBef>
                <a:spcPts val="600"/>
              </a:spcBef>
              <a:spcAft>
                <a:spcPts val="0"/>
              </a:spcAft>
              <a:buClr>
                <a:schemeClr val="tx2"/>
              </a:buClr>
              <a:buFont typeface="Wingdings" panose="05000000000000000000" pitchFamily="2" charset="2"/>
              <a:buChar char="§"/>
              <a:defRPr sz="1400"/>
            </a:lvl2pPr>
            <a:lvl3pPr lvl="2" indent="-457200" fontAlgn="base">
              <a:lnSpc>
                <a:spcPct val="150000"/>
              </a:lnSpc>
              <a:spcBef>
                <a:spcPts val="600"/>
              </a:spcBef>
              <a:spcAft>
                <a:spcPts val="0"/>
              </a:spcAft>
              <a:buClr>
                <a:schemeClr val="tx2"/>
              </a:buClr>
              <a:buFont typeface="Arial" panose="020B0604020202020204" pitchFamily="34" charset="0"/>
              <a:buChar char="•"/>
              <a:defRPr sz="1600">
                <a:solidFill>
                  <a:srgbClr val="12ABDB"/>
                </a:solidFill>
                <a:latin typeface="Courier New" panose="02070309020205020404" pitchFamily="49" charset="0"/>
                <a:cs typeface="Courier New" panose="02070309020205020404" pitchFamily="49" charset="0"/>
              </a:defRPr>
            </a:lvl3pPr>
            <a:lvl4pPr marL="690563" indent="-233363">
              <a:lnSpc>
                <a:spcPct val="100000"/>
              </a:lnSpc>
              <a:spcBef>
                <a:spcPts val="600"/>
              </a:spcBef>
              <a:spcAft>
                <a:spcPts val="0"/>
              </a:spcAft>
              <a:buClr>
                <a:schemeClr val="tx2"/>
              </a:buClr>
              <a:buFont typeface="Arial" panose="020B0604020202020204" pitchFamily="34" charset="0"/>
              <a:buChar char="‒"/>
              <a:defRPr sz="1200" baseline="0"/>
            </a:lvl4pPr>
            <a:lvl5pPr marL="896938" indent="-179388">
              <a:lnSpc>
                <a:spcPct val="100000"/>
              </a:lnSpc>
              <a:spcBef>
                <a:spcPts val="600"/>
              </a:spcBef>
              <a:buClr>
                <a:schemeClr val="tx2"/>
              </a:buClr>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l-PL" sz="1600"/>
              <a:t>=&gt; </a:t>
            </a:r>
            <a:r>
              <a:rPr lang="pl-PL" sz="1600">
                <a:latin typeface="Courier New" panose="02070309020205020404" pitchFamily="49" charset="0"/>
                <a:cs typeface="Courier New" panose="02070309020205020404" pitchFamily="49" charset="0"/>
              </a:rPr>
              <a:t>repeated</a:t>
            </a:r>
            <a:r>
              <a:rPr lang="pl-PL" sz="1600">
                <a:cs typeface="Courier New" panose="02070309020205020404" pitchFamily="49" charset="0"/>
              </a:rPr>
              <a:t> for collection</a:t>
            </a:r>
            <a:endParaRPr lang="en-US" sz="1600"/>
          </a:p>
        </p:txBody>
      </p:sp>
      <p:sp>
        <p:nvSpPr>
          <p:cNvPr id="28" name="pole tekstowe 27">
            <a:extLst>
              <a:ext uri="{FF2B5EF4-FFF2-40B4-BE49-F238E27FC236}">
                <a16:creationId xmlns:a16="http://schemas.microsoft.com/office/drawing/2014/main" id="{4680C34F-BB54-4D95-A509-86877CE4A26F}"/>
              </a:ext>
            </a:extLst>
          </p:cNvPr>
          <p:cNvSpPr txBox="1"/>
          <p:nvPr/>
        </p:nvSpPr>
        <p:spPr>
          <a:xfrm>
            <a:off x="6331076" y="5156002"/>
            <a:ext cx="4986031" cy="336759"/>
          </a:xfrm>
          <a:prstGeom prst="rect">
            <a:avLst/>
          </a:prstGeom>
        </p:spPr>
        <p:txBody>
          <a:bodyPr vert="horz" wrap="square" lIns="0" tIns="0" rIns="0" bIns="0" rtlCol="0">
            <a:spAutoFit/>
          </a:bodyPr>
          <a:lstStyle>
            <a:lvl1pPr indent="0" fontAlgn="base">
              <a:lnSpc>
                <a:spcPct val="150000"/>
              </a:lnSpc>
              <a:spcBef>
                <a:spcPts val="600"/>
              </a:spcBef>
              <a:spcAft>
                <a:spcPts val="0"/>
              </a:spcAft>
              <a:buFont typeface="Arial" panose="020B0604020202020204" pitchFamily="34" charset="0"/>
              <a:buNone/>
              <a:defRPr sz="2000">
                <a:solidFill>
                  <a:schemeClr val="accent2"/>
                </a:solidFill>
              </a:defRPr>
            </a:lvl1pPr>
            <a:lvl2pPr marL="233363" indent="-228600">
              <a:lnSpc>
                <a:spcPct val="100000"/>
              </a:lnSpc>
              <a:spcBef>
                <a:spcPts val="600"/>
              </a:spcBef>
              <a:spcAft>
                <a:spcPts val="0"/>
              </a:spcAft>
              <a:buClr>
                <a:schemeClr val="tx2"/>
              </a:buClr>
              <a:buFont typeface="Wingdings" panose="05000000000000000000" pitchFamily="2" charset="2"/>
              <a:buChar char="§"/>
              <a:defRPr sz="1400"/>
            </a:lvl2pPr>
            <a:lvl3pPr lvl="2" indent="-457200" fontAlgn="base">
              <a:lnSpc>
                <a:spcPct val="150000"/>
              </a:lnSpc>
              <a:spcBef>
                <a:spcPts val="600"/>
              </a:spcBef>
              <a:spcAft>
                <a:spcPts val="0"/>
              </a:spcAft>
              <a:buClr>
                <a:schemeClr val="tx2"/>
              </a:buClr>
              <a:buFont typeface="Arial" panose="020B0604020202020204" pitchFamily="34" charset="0"/>
              <a:buChar char="•"/>
              <a:defRPr sz="1600">
                <a:solidFill>
                  <a:srgbClr val="12ABDB"/>
                </a:solidFill>
                <a:latin typeface="Courier New" panose="02070309020205020404" pitchFamily="49" charset="0"/>
                <a:cs typeface="Courier New" panose="02070309020205020404" pitchFamily="49" charset="0"/>
              </a:defRPr>
            </a:lvl3pPr>
            <a:lvl4pPr marL="690563" indent="-233363">
              <a:lnSpc>
                <a:spcPct val="100000"/>
              </a:lnSpc>
              <a:spcBef>
                <a:spcPts val="600"/>
              </a:spcBef>
              <a:spcAft>
                <a:spcPts val="0"/>
              </a:spcAft>
              <a:buClr>
                <a:schemeClr val="tx2"/>
              </a:buClr>
              <a:buFont typeface="Arial" panose="020B0604020202020204" pitchFamily="34" charset="0"/>
              <a:buChar char="‒"/>
              <a:defRPr sz="1200" baseline="0"/>
            </a:lvl4pPr>
            <a:lvl5pPr marL="896938" indent="-179388">
              <a:lnSpc>
                <a:spcPct val="100000"/>
              </a:lnSpc>
              <a:spcBef>
                <a:spcPts val="600"/>
              </a:spcBef>
              <a:buClr>
                <a:schemeClr val="tx2"/>
              </a:buClr>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l-PL" sz="1600"/>
              <a:t>=&gt; </a:t>
            </a:r>
            <a:r>
              <a:rPr lang="pl-PL" sz="1600">
                <a:latin typeface="Courier New" panose="02070309020205020404" pitchFamily="49" charset="0"/>
                <a:cs typeface="Courier New" panose="02070309020205020404" pitchFamily="49" charset="0"/>
              </a:rPr>
              <a:t>enum</a:t>
            </a:r>
            <a:r>
              <a:rPr lang="pl-PL" sz="1600"/>
              <a:t>, quite familiar</a:t>
            </a:r>
            <a:endParaRPr lang="en-US" sz="1600"/>
          </a:p>
        </p:txBody>
      </p:sp>
      <p:sp>
        <p:nvSpPr>
          <p:cNvPr id="2" name="Symbol zastępczy stopki 1">
            <a:extLst>
              <a:ext uri="{FF2B5EF4-FFF2-40B4-BE49-F238E27FC236}">
                <a16:creationId xmlns:a16="http://schemas.microsoft.com/office/drawing/2014/main" id="{53E34A90-2881-4159-864F-2B7C342D43BB}"/>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2240972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42</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Solution: Server </a:t>
            </a:r>
            <a:r>
              <a:rPr lang="pl-PL" err="1"/>
              <a:t>Code</a:t>
            </a:r>
            <a:endParaRPr lang="pt-PT"/>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10" name="Prostokąt 9">
            <a:extLst>
              <a:ext uri="{FF2B5EF4-FFF2-40B4-BE49-F238E27FC236}">
                <a16:creationId xmlns:a16="http://schemas.microsoft.com/office/drawing/2014/main" id="{3E8D54A6-C695-4729-94CA-F096BE2B2588}"/>
              </a:ext>
            </a:extLst>
          </p:cNvPr>
          <p:cNvSpPr/>
          <p:nvPr/>
        </p:nvSpPr>
        <p:spPr>
          <a:xfrm>
            <a:off x="1199320" y="1067623"/>
            <a:ext cx="15271118" cy="4524315"/>
          </a:xfrm>
          <a:prstGeom prst="rect">
            <a:avLst/>
          </a:prstGeom>
        </p:spPr>
        <p:txBody>
          <a:bodyPr wrap="square">
            <a:spAutoFit/>
          </a:bodyPr>
          <a:lstStyle/>
          <a:p>
            <a:r>
              <a:rPr lang="pl-PL" sz="1200">
                <a:solidFill>
                  <a:srgbClr val="000000"/>
                </a:solidFill>
                <a:latin typeface="Consolas" panose="020B0609020204030204" pitchFamily="49" charset="0"/>
              </a:rPr>
              <a:t>   </a:t>
            </a:r>
            <a:r>
              <a:rPr lang="nl-NL" sz="1200">
                <a:solidFill>
                  <a:srgbClr val="000000"/>
                </a:solidFill>
                <a:latin typeface="Consolas" panose="020B0609020204030204" pitchFamily="49" charset="0"/>
              </a:rPr>
              <a:t> </a:t>
            </a:r>
            <a:r>
              <a:rPr lang="nl-NL" sz="1200">
                <a:solidFill>
                  <a:srgbClr val="0000FF"/>
                </a:solidFill>
                <a:latin typeface="Consolas" panose="020B0609020204030204" pitchFamily="49" charset="0"/>
              </a:rPr>
              <a:t>public</a:t>
            </a:r>
            <a:r>
              <a:rPr lang="nl-NL" sz="1200">
                <a:solidFill>
                  <a:srgbClr val="000000"/>
                </a:solidFill>
                <a:latin typeface="Consolas" panose="020B0609020204030204" pitchFamily="49" charset="0"/>
              </a:rPr>
              <a:t> </a:t>
            </a:r>
            <a:r>
              <a:rPr lang="nl-NL" sz="1200">
                <a:solidFill>
                  <a:srgbClr val="0000FF"/>
                </a:solidFill>
                <a:latin typeface="Consolas" panose="020B0609020204030204" pitchFamily="49" charset="0"/>
              </a:rPr>
              <a:t>class</a:t>
            </a:r>
            <a:r>
              <a:rPr lang="nl-NL" sz="1200">
                <a:solidFill>
                  <a:srgbClr val="000000"/>
                </a:solidFill>
                <a:latin typeface="Consolas" panose="020B0609020204030204" pitchFamily="49" charset="0"/>
              </a:rPr>
              <a:t> </a:t>
            </a:r>
            <a:r>
              <a:rPr lang="nl-NL" sz="1200">
                <a:solidFill>
                  <a:srgbClr val="2B91AF"/>
                </a:solidFill>
                <a:latin typeface="Consolas" panose="020B0609020204030204" pitchFamily="49" charset="0"/>
              </a:rPr>
              <a:t>AirlyGrpcServiceImpl</a:t>
            </a:r>
            <a:r>
              <a:rPr lang="nl-NL" sz="1200">
                <a:solidFill>
                  <a:srgbClr val="000000"/>
                </a:solidFill>
                <a:latin typeface="Consolas" panose="020B0609020204030204" pitchFamily="49" charset="0"/>
              </a:rPr>
              <a:t> : AirlyGrpc.AirlyGrpcBase</a:t>
            </a:r>
          </a:p>
          <a:p>
            <a:r>
              <a:rPr lang="nl-NL" sz="1200">
                <a:solidFill>
                  <a:srgbClr val="000000"/>
                </a:solidFill>
                <a:latin typeface="Consolas" panose="020B0609020204030204" pitchFamily="49" charset="0"/>
              </a:rPr>
              <a:t>    {</a:t>
            </a:r>
          </a:p>
          <a:p>
            <a:r>
              <a:rPr lang="nl-NL" sz="1200">
                <a:solidFill>
                  <a:srgbClr val="000000"/>
                </a:solidFill>
                <a:latin typeface="Consolas" panose="020B0609020204030204" pitchFamily="49" charset="0"/>
              </a:rPr>
              <a:t>        </a:t>
            </a:r>
            <a:r>
              <a:rPr lang="nl-NL" sz="1200">
                <a:solidFill>
                  <a:srgbClr val="0000FF"/>
                </a:solidFill>
                <a:latin typeface="Consolas" panose="020B0609020204030204" pitchFamily="49" charset="0"/>
              </a:rPr>
              <a:t>private</a:t>
            </a:r>
            <a:r>
              <a:rPr lang="nl-NL" sz="1200">
                <a:solidFill>
                  <a:srgbClr val="000000"/>
                </a:solidFill>
                <a:latin typeface="Consolas" panose="020B0609020204030204" pitchFamily="49" charset="0"/>
              </a:rPr>
              <a:t> </a:t>
            </a:r>
            <a:r>
              <a:rPr lang="nl-NL" sz="1200">
                <a:solidFill>
                  <a:srgbClr val="0000FF"/>
                </a:solidFill>
                <a:latin typeface="Consolas" panose="020B0609020204030204" pitchFamily="49" charset="0"/>
              </a:rPr>
              <a:t>readonly</a:t>
            </a:r>
            <a:r>
              <a:rPr lang="nl-NL" sz="1200">
                <a:solidFill>
                  <a:srgbClr val="000000"/>
                </a:solidFill>
                <a:latin typeface="Consolas" panose="020B0609020204030204" pitchFamily="49" charset="0"/>
              </a:rPr>
              <a:t> ILogger&lt;AirlyGrpcServiceImpl&gt; _logger;</a:t>
            </a:r>
          </a:p>
          <a:p>
            <a:r>
              <a:rPr lang="nl-NL" sz="1200">
                <a:solidFill>
                  <a:srgbClr val="000000"/>
                </a:solidFill>
                <a:latin typeface="Consolas" panose="020B0609020204030204" pitchFamily="49" charset="0"/>
              </a:rPr>
              <a:t>        </a:t>
            </a:r>
            <a:r>
              <a:rPr lang="nl-NL" sz="1200">
                <a:solidFill>
                  <a:srgbClr val="0000FF"/>
                </a:solidFill>
                <a:latin typeface="Consolas" panose="020B0609020204030204" pitchFamily="49" charset="0"/>
              </a:rPr>
              <a:t>private</a:t>
            </a:r>
            <a:r>
              <a:rPr lang="nl-NL" sz="1200">
                <a:solidFill>
                  <a:srgbClr val="000000"/>
                </a:solidFill>
                <a:latin typeface="Consolas" panose="020B0609020204030204" pitchFamily="49" charset="0"/>
              </a:rPr>
              <a:t> </a:t>
            </a:r>
            <a:r>
              <a:rPr lang="nl-NL" sz="1200">
                <a:solidFill>
                  <a:srgbClr val="0000FF"/>
                </a:solidFill>
                <a:latin typeface="Consolas" panose="020B0609020204030204" pitchFamily="49" charset="0"/>
              </a:rPr>
              <a:t>readonly</a:t>
            </a:r>
            <a:r>
              <a:rPr lang="nl-NL" sz="1200">
                <a:solidFill>
                  <a:srgbClr val="000000"/>
                </a:solidFill>
                <a:latin typeface="Consolas" panose="020B0609020204030204" pitchFamily="49" charset="0"/>
              </a:rPr>
              <a:t> IMeasurementsProvider _measurementsProvider;</a:t>
            </a:r>
          </a:p>
          <a:p>
            <a:r>
              <a:rPr lang="nl-NL" sz="1200">
                <a:solidFill>
                  <a:srgbClr val="000000"/>
                </a:solidFill>
                <a:latin typeface="Consolas" panose="020B0609020204030204" pitchFamily="49" charset="0"/>
              </a:rPr>
              <a:t>        </a:t>
            </a:r>
            <a:r>
              <a:rPr lang="nl-NL" sz="1200">
                <a:solidFill>
                  <a:srgbClr val="0000FF"/>
                </a:solidFill>
                <a:latin typeface="Consolas" panose="020B0609020204030204" pitchFamily="49" charset="0"/>
              </a:rPr>
              <a:t>public</a:t>
            </a:r>
            <a:r>
              <a:rPr lang="nl-NL" sz="1200">
                <a:solidFill>
                  <a:srgbClr val="000000"/>
                </a:solidFill>
                <a:latin typeface="Consolas" panose="020B0609020204030204" pitchFamily="49" charset="0"/>
              </a:rPr>
              <a:t> </a:t>
            </a:r>
            <a:r>
              <a:rPr lang="nl-NL" sz="1200">
                <a:solidFill>
                  <a:srgbClr val="2B91AF"/>
                </a:solidFill>
                <a:latin typeface="Consolas" panose="020B0609020204030204" pitchFamily="49" charset="0"/>
              </a:rPr>
              <a:t>AirlyGrpcServiceImpl</a:t>
            </a:r>
            <a:r>
              <a:rPr lang="nl-NL" sz="1200">
                <a:solidFill>
                  <a:srgbClr val="000000"/>
                </a:solidFill>
                <a:latin typeface="Consolas" panose="020B0609020204030204" pitchFamily="49" charset="0"/>
              </a:rPr>
              <a:t>(ILogger&lt;AirlyGrpcServiceImpl&gt; logger, IMeasurementsProvider measurementsProvider)</a:t>
            </a:r>
          </a:p>
          <a:p>
            <a:r>
              <a:rPr lang="nl-NL" sz="1200">
                <a:solidFill>
                  <a:srgbClr val="000000"/>
                </a:solidFill>
                <a:latin typeface="Consolas" panose="020B0609020204030204" pitchFamily="49" charset="0"/>
              </a:rPr>
              <a:t>        {</a:t>
            </a:r>
          </a:p>
          <a:p>
            <a:r>
              <a:rPr lang="nl-NL" sz="1200">
                <a:solidFill>
                  <a:srgbClr val="000000"/>
                </a:solidFill>
                <a:latin typeface="Consolas" panose="020B0609020204030204" pitchFamily="49" charset="0"/>
              </a:rPr>
              <a:t>            _logger = logger;</a:t>
            </a:r>
          </a:p>
          <a:p>
            <a:r>
              <a:rPr lang="nl-NL" sz="1200">
                <a:solidFill>
                  <a:srgbClr val="000000"/>
                </a:solidFill>
                <a:latin typeface="Consolas" panose="020B0609020204030204" pitchFamily="49" charset="0"/>
              </a:rPr>
              <a:t>            _measurementsProvider = measurementsProvider;</a:t>
            </a:r>
          </a:p>
          <a:p>
            <a:r>
              <a:rPr lang="nl-NL" sz="1200">
                <a:solidFill>
                  <a:srgbClr val="000000"/>
                </a:solidFill>
                <a:latin typeface="Consolas" panose="020B0609020204030204" pitchFamily="49" charset="0"/>
              </a:rPr>
              <a:t>        }</a:t>
            </a:r>
          </a:p>
          <a:p>
            <a:endParaRPr lang="nl-NL" sz="1200">
              <a:solidFill>
                <a:srgbClr val="000000"/>
              </a:solidFill>
              <a:latin typeface="Consolas" panose="020B0609020204030204" pitchFamily="49" charset="0"/>
            </a:endParaRPr>
          </a:p>
          <a:p>
            <a:r>
              <a:rPr lang="nl-NL" sz="1200">
                <a:solidFill>
                  <a:srgbClr val="000000"/>
                </a:solidFill>
                <a:latin typeface="Consolas" panose="020B0609020204030204" pitchFamily="49" charset="0"/>
              </a:rPr>
              <a:t>        </a:t>
            </a:r>
            <a:r>
              <a:rPr lang="nl-NL" sz="1200">
                <a:solidFill>
                  <a:srgbClr val="0000FF"/>
                </a:solidFill>
                <a:latin typeface="Consolas" panose="020B0609020204030204" pitchFamily="49" charset="0"/>
              </a:rPr>
              <a:t>public</a:t>
            </a:r>
            <a:r>
              <a:rPr lang="nl-NL" sz="1200">
                <a:solidFill>
                  <a:srgbClr val="000000"/>
                </a:solidFill>
                <a:latin typeface="Consolas" panose="020B0609020204030204" pitchFamily="49" charset="0"/>
              </a:rPr>
              <a:t> </a:t>
            </a:r>
            <a:r>
              <a:rPr lang="nl-NL" sz="1200">
                <a:solidFill>
                  <a:srgbClr val="0000FF"/>
                </a:solidFill>
                <a:latin typeface="Consolas" panose="020B0609020204030204" pitchFamily="49" charset="0"/>
              </a:rPr>
              <a:t>async</a:t>
            </a:r>
            <a:r>
              <a:rPr lang="nl-NL" sz="1200">
                <a:solidFill>
                  <a:srgbClr val="000000"/>
                </a:solidFill>
                <a:latin typeface="Consolas" panose="020B0609020204030204" pitchFamily="49" charset="0"/>
              </a:rPr>
              <a:t> </a:t>
            </a:r>
            <a:r>
              <a:rPr lang="nl-NL" sz="1200">
                <a:solidFill>
                  <a:srgbClr val="0000FF"/>
                </a:solidFill>
                <a:latin typeface="Consolas" panose="020B0609020204030204" pitchFamily="49" charset="0"/>
              </a:rPr>
              <a:t>override</a:t>
            </a:r>
            <a:r>
              <a:rPr lang="nl-NL" sz="1200">
                <a:solidFill>
                  <a:srgbClr val="000000"/>
                </a:solidFill>
                <a:latin typeface="Consolas" panose="020B0609020204030204" pitchFamily="49" charset="0"/>
              </a:rPr>
              <a:t> Task&lt;AirlyResponse&gt; GetMeasurementsByLocation(AirlyRequest request, ServerCallContext context)</a:t>
            </a:r>
          </a:p>
          <a:p>
            <a:r>
              <a:rPr lang="nl-NL" sz="1200">
                <a:solidFill>
                  <a:srgbClr val="000000"/>
                </a:solidFill>
                <a:latin typeface="Consolas" panose="020B0609020204030204" pitchFamily="49" charset="0"/>
              </a:rPr>
              <a:t>        {</a:t>
            </a:r>
          </a:p>
          <a:p>
            <a:r>
              <a:rPr lang="nl-NL" sz="1200">
                <a:solidFill>
                  <a:srgbClr val="000000"/>
                </a:solidFill>
                <a:latin typeface="Consolas" panose="020B0609020204030204" pitchFamily="49" charset="0"/>
              </a:rPr>
              <a:t>            </a:t>
            </a:r>
            <a:r>
              <a:rPr lang="nl-NL" sz="1200">
                <a:solidFill>
                  <a:srgbClr val="0000FF"/>
                </a:solidFill>
                <a:latin typeface="Consolas" panose="020B0609020204030204" pitchFamily="49" charset="0"/>
              </a:rPr>
              <a:t>var</a:t>
            </a:r>
            <a:r>
              <a:rPr lang="nl-NL" sz="1200">
                <a:solidFill>
                  <a:srgbClr val="000000"/>
                </a:solidFill>
                <a:latin typeface="Consolas" panose="020B0609020204030204" pitchFamily="49" charset="0"/>
              </a:rPr>
              <a:t> apiResponse = </a:t>
            </a:r>
            <a:r>
              <a:rPr lang="nl-NL" sz="1200">
                <a:solidFill>
                  <a:srgbClr val="0000FF"/>
                </a:solidFill>
                <a:latin typeface="Consolas" panose="020B0609020204030204" pitchFamily="49" charset="0"/>
              </a:rPr>
              <a:t>await</a:t>
            </a:r>
            <a:r>
              <a:rPr lang="nl-NL" sz="1200">
                <a:solidFill>
                  <a:srgbClr val="000000"/>
                </a:solidFill>
                <a:latin typeface="Consolas" panose="020B0609020204030204" pitchFamily="49" charset="0"/>
              </a:rPr>
              <a:t> _measurementsProvider.GetMeasurementsByLocation(request.Latitude, request.Longitude);</a:t>
            </a:r>
          </a:p>
          <a:p>
            <a:r>
              <a:rPr lang="nl-NL" sz="1200">
                <a:solidFill>
                  <a:srgbClr val="000000"/>
                </a:solidFill>
                <a:latin typeface="Consolas" panose="020B0609020204030204" pitchFamily="49" charset="0"/>
              </a:rPr>
              <a:t>            </a:t>
            </a:r>
            <a:r>
              <a:rPr lang="nl-NL" sz="1200">
                <a:solidFill>
                  <a:srgbClr val="0000FF"/>
                </a:solidFill>
                <a:latin typeface="Consolas" panose="020B0609020204030204" pitchFamily="49" charset="0"/>
              </a:rPr>
              <a:t>var</a:t>
            </a:r>
            <a:r>
              <a:rPr lang="nl-NL" sz="1200">
                <a:solidFill>
                  <a:srgbClr val="000000"/>
                </a:solidFill>
                <a:latin typeface="Consolas" panose="020B0609020204030204" pitchFamily="49" charset="0"/>
              </a:rPr>
              <a:t> result = </a:t>
            </a:r>
            <a:r>
              <a:rPr lang="nl-NL" sz="1200">
                <a:solidFill>
                  <a:srgbClr val="0000FF"/>
                </a:solidFill>
                <a:latin typeface="Consolas" panose="020B0609020204030204" pitchFamily="49" charset="0"/>
              </a:rPr>
              <a:t>new</a:t>
            </a:r>
            <a:r>
              <a:rPr lang="nl-NL" sz="1200">
                <a:solidFill>
                  <a:srgbClr val="000000"/>
                </a:solidFill>
                <a:latin typeface="Consolas" panose="020B0609020204030204" pitchFamily="49" charset="0"/>
              </a:rPr>
              <a:t> AirlyResponse</a:t>
            </a:r>
          </a:p>
          <a:p>
            <a:r>
              <a:rPr lang="nl-NL" sz="1200">
                <a:solidFill>
                  <a:srgbClr val="000000"/>
                </a:solidFill>
                <a:latin typeface="Consolas" panose="020B0609020204030204" pitchFamily="49" charset="0"/>
              </a:rPr>
              <a:t>            {</a:t>
            </a:r>
          </a:p>
          <a:p>
            <a:r>
              <a:rPr lang="nl-NL" sz="1200">
                <a:solidFill>
                  <a:srgbClr val="000000"/>
                </a:solidFill>
                <a:latin typeface="Consolas" panose="020B0609020204030204" pitchFamily="49" charset="0"/>
              </a:rPr>
              <a:t>                ErrorText = apiResponse.ErrorText,</a:t>
            </a:r>
          </a:p>
          <a:p>
            <a:r>
              <a:rPr lang="nl-NL" sz="1200">
                <a:solidFill>
                  <a:srgbClr val="000000"/>
                </a:solidFill>
                <a:latin typeface="Consolas" panose="020B0609020204030204" pitchFamily="49" charset="0"/>
              </a:rPr>
              <a:t>                FromDateTimeTicks = apiResponse.FromDateTime.Ticks,</a:t>
            </a:r>
          </a:p>
          <a:p>
            <a:r>
              <a:rPr lang="nl-NL" sz="1200">
                <a:solidFill>
                  <a:srgbClr val="000000"/>
                </a:solidFill>
                <a:latin typeface="Consolas" panose="020B0609020204030204" pitchFamily="49" charset="0"/>
              </a:rPr>
              <a:t>                ResponseStatus = (ResponseStatus)apiResponse.StatusCode</a:t>
            </a:r>
          </a:p>
          <a:p>
            <a:r>
              <a:rPr lang="nl-NL" sz="1200">
                <a:solidFill>
                  <a:srgbClr val="000000"/>
                </a:solidFill>
                <a:latin typeface="Consolas" panose="020B0609020204030204" pitchFamily="49" charset="0"/>
              </a:rPr>
              <a:t>            };</a:t>
            </a:r>
          </a:p>
          <a:p>
            <a:r>
              <a:rPr lang="nl-NL" sz="1200">
                <a:solidFill>
                  <a:srgbClr val="000000"/>
                </a:solidFill>
                <a:latin typeface="Consolas" panose="020B0609020204030204" pitchFamily="49" charset="0"/>
              </a:rPr>
              <a:t>            result.Values.AddRange(</a:t>
            </a:r>
          </a:p>
          <a:p>
            <a:r>
              <a:rPr lang="nl-NL" sz="1200">
                <a:solidFill>
                  <a:srgbClr val="000000"/>
                </a:solidFill>
                <a:latin typeface="Consolas" panose="020B0609020204030204" pitchFamily="49" charset="0"/>
              </a:rPr>
              <a:t>                apiResponse.Values.Select(x =&gt; </a:t>
            </a:r>
            <a:r>
              <a:rPr lang="nl-NL" sz="1200">
                <a:solidFill>
                  <a:srgbClr val="0000FF"/>
                </a:solidFill>
                <a:latin typeface="Consolas" panose="020B0609020204030204" pitchFamily="49" charset="0"/>
              </a:rPr>
              <a:t>new</a:t>
            </a:r>
            <a:r>
              <a:rPr lang="nl-NL" sz="1200">
                <a:solidFill>
                  <a:srgbClr val="000000"/>
                </a:solidFill>
                <a:latin typeface="Consolas" panose="020B0609020204030204" pitchFamily="49" charset="0"/>
              </a:rPr>
              <a:t> ValueDescriptor { Name = x.Name, Value = x.Value }));</a:t>
            </a:r>
          </a:p>
          <a:p>
            <a:r>
              <a:rPr lang="nl-NL" sz="1200">
                <a:solidFill>
                  <a:srgbClr val="000000"/>
                </a:solidFill>
                <a:latin typeface="Consolas" panose="020B0609020204030204" pitchFamily="49" charset="0"/>
              </a:rPr>
              <a:t>            </a:t>
            </a:r>
            <a:r>
              <a:rPr lang="nl-NL" sz="1200">
                <a:solidFill>
                  <a:srgbClr val="0000FF"/>
                </a:solidFill>
                <a:latin typeface="Consolas" panose="020B0609020204030204" pitchFamily="49" charset="0"/>
              </a:rPr>
              <a:t>return</a:t>
            </a:r>
            <a:r>
              <a:rPr lang="nl-NL" sz="1200">
                <a:solidFill>
                  <a:srgbClr val="000000"/>
                </a:solidFill>
                <a:latin typeface="Consolas" panose="020B0609020204030204" pitchFamily="49" charset="0"/>
              </a:rPr>
              <a:t> result;</a:t>
            </a:r>
          </a:p>
          <a:p>
            <a:r>
              <a:rPr lang="nl-NL" sz="1200">
                <a:solidFill>
                  <a:srgbClr val="000000"/>
                </a:solidFill>
                <a:latin typeface="Consolas" panose="020B0609020204030204" pitchFamily="49" charset="0"/>
              </a:rPr>
              <a:t>        }</a:t>
            </a:r>
          </a:p>
          <a:p>
            <a:r>
              <a:rPr lang="nl-NL" sz="1200">
                <a:solidFill>
                  <a:srgbClr val="000000"/>
                </a:solidFill>
                <a:latin typeface="Consolas" panose="020B0609020204030204" pitchFamily="49" charset="0"/>
              </a:rPr>
              <a:t>    }</a:t>
            </a:r>
            <a:endParaRPr lang="en-US" sz="1200"/>
          </a:p>
        </p:txBody>
      </p:sp>
      <p:sp>
        <p:nvSpPr>
          <p:cNvPr id="2" name="Symbol zastępczy stopki 1">
            <a:extLst>
              <a:ext uri="{FF2B5EF4-FFF2-40B4-BE49-F238E27FC236}">
                <a16:creationId xmlns:a16="http://schemas.microsoft.com/office/drawing/2014/main" id="{09722C14-FB9B-4A45-B54A-D083E88B7789}"/>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3369550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43</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Solution: Client </a:t>
            </a:r>
            <a:r>
              <a:rPr lang="pl-PL" err="1"/>
              <a:t>Code</a:t>
            </a:r>
            <a:endParaRPr lang="pt-PT"/>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6" name="Prostokąt 5">
            <a:extLst>
              <a:ext uri="{FF2B5EF4-FFF2-40B4-BE49-F238E27FC236}">
                <a16:creationId xmlns:a16="http://schemas.microsoft.com/office/drawing/2014/main" id="{C49EB135-4F7B-4EBA-8137-C9EF09D7F024}"/>
              </a:ext>
            </a:extLst>
          </p:cNvPr>
          <p:cNvSpPr/>
          <p:nvPr/>
        </p:nvSpPr>
        <p:spPr>
          <a:xfrm>
            <a:off x="971500" y="1108113"/>
            <a:ext cx="10812512" cy="4462760"/>
          </a:xfrm>
          <a:prstGeom prst="rect">
            <a:avLst/>
          </a:prstGeom>
        </p:spPr>
        <p:txBody>
          <a:bodyPr wrap="square">
            <a:spAutoFit/>
          </a:bodyPr>
          <a:lstStyle/>
          <a:p>
            <a:r>
              <a:rPr lang="nl-NL" sz="1600">
                <a:solidFill>
                  <a:srgbClr val="000000"/>
                </a:solidFill>
                <a:latin typeface="Consolas" panose="020B0609020204030204" pitchFamily="49" charset="0"/>
              </a:rPr>
              <a:t> </a:t>
            </a:r>
            <a:r>
              <a:rPr lang="pl-PL" sz="1600">
                <a:solidFill>
                  <a:srgbClr val="000000"/>
                </a:solidFill>
                <a:latin typeface="Consolas" panose="020B0609020204030204" pitchFamily="49" charset="0"/>
              </a:rPr>
              <a:t>   </a:t>
            </a:r>
            <a:r>
              <a:rPr lang="nl-NL" sz="1600">
                <a:solidFill>
                  <a:srgbClr val="0000FF"/>
                </a:solidFill>
                <a:latin typeface="Consolas" panose="020B0609020204030204" pitchFamily="49" charset="0"/>
              </a:rPr>
              <a:t>public</a:t>
            </a:r>
            <a:r>
              <a:rPr lang="nl-NL" sz="1600">
                <a:solidFill>
                  <a:srgbClr val="000000"/>
                </a:solidFill>
                <a:latin typeface="Consolas" panose="020B0609020204030204" pitchFamily="49" charset="0"/>
              </a:rPr>
              <a:t> </a:t>
            </a:r>
            <a:r>
              <a:rPr lang="nl-NL" sz="1600">
                <a:solidFill>
                  <a:srgbClr val="0000FF"/>
                </a:solidFill>
                <a:latin typeface="Consolas" panose="020B0609020204030204" pitchFamily="49" charset="0"/>
              </a:rPr>
              <a:t>class</a:t>
            </a:r>
            <a:r>
              <a:rPr lang="nl-NL" sz="1600">
                <a:solidFill>
                  <a:srgbClr val="000000"/>
                </a:solidFill>
                <a:latin typeface="Consolas" panose="020B0609020204030204" pitchFamily="49" charset="0"/>
              </a:rPr>
              <a:t> </a:t>
            </a:r>
            <a:r>
              <a:rPr lang="nl-NL" sz="1600">
                <a:solidFill>
                  <a:srgbClr val="2B91AF"/>
                </a:solidFill>
                <a:latin typeface="Consolas" panose="020B0609020204030204" pitchFamily="49" charset="0"/>
              </a:rPr>
              <a:t>AirlyGrpcClientImpl</a:t>
            </a:r>
            <a:r>
              <a:rPr lang="nl-NL" sz="1600">
                <a:solidFill>
                  <a:srgbClr val="000000"/>
                </a:solidFill>
                <a:latin typeface="Consolas" panose="020B0609020204030204" pitchFamily="49" charset="0"/>
              </a:rPr>
              <a:t> : IMeasurementsProvider</a:t>
            </a:r>
          </a:p>
          <a:p>
            <a:r>
              <a:rPr lang="nl-NL" sz="1600">
                <a:solidFill>
                  <a:srgbClr val="000000"/>
                </a:solidFill>
                <a:latin typeface="Consolas" panose="020B0609020204030204" pitchFamily="49" charset="0"/>
              </a:rPr>
              <a:t>    {</a:t>
            </a:r>
          </a:p>
          <a:p>
            <a:r>
              <a:rPr lang="nl-NL" sz="1600">
                <a:solidFill>
                  <a:srgbClr val="000000"/>
                </a:solidFill>
                <a:latin typeface="Consolas" panose="020B0609020204030204" pitchFamily="49" charset="0"/>
              </a:rPr>
              <a:t>        </a:t>
            </a:r>
            <a:r>
              <a:rPr lang="nl-NL" sz="1600">
                <a:solidFill>
                  <a:srgbClr val="0000FF"/>
                </a:solidFill>
                <a:latin typeface="Consolas" panose="020B0609020204030204" pitchFamily="49" charset="0"/>
              </a:rPr>
              <a:t>public</a:t>
            </a:r>
            <a:r>
              <a:rPr lang="nl-NL" sz="1600">
                <a:solidFill>
                  <a:srgbClr val="000000"/>
                </a:solidFill>
                <a:latin typeface="Consolas" panose="020B0609020204030204" pitchFamily="49" charset="0"/>
              </a:rPr>
              <a:t> </a:t>
            </a:r>
            <a:r>
              <a:rPr lang="nl-NL" sz="1600">
                <a:solidFill>
                  <a:srgbClr val="0000FF"/>
                </a:solidFill>
                <a:latin typeface="Consolas" panose="020B0609020204030204" pitchFamily="49" charset="0"/>
              </a:rPr>
              <a:t>async</a:t>
            </a:r>
            <a:r>
              <a:rPr lang="nl-NL" sz="1600">
                <a:solidFill>
                  <a:srgbClr val="000000"/>
                </a:solidFill>
                <a:latin typeface="Consolas" panose="020B0609020204030204" pitchFamily="49" charset="0"/>
              </a:rPr>
              <a:t> Task&lt;AirQualityResponse&gt; GetMeasurementsByLocation(</a:t>
            </a:r>
            <a:endParaRPr lang="pl-PL" sz="1600">
              <a:solidFill>
                <a:srgbClr val="000000"/>
              </a:solidFill>
              <a:latin typeface="Consolas" panose="020B0609020204030204" pitchFamily="49" charset="0"/>
            </a:endParaRPr>
          </a:p>
          <a:p>
            <a:r>
              <a:rPr lang="pl-PL" sz="1600">
                <a:solidFill>
                  <a:srgbClr val="000000"/>
                </a:solidFill>
                <a:latin typeface="Consolas" panose="020B0609020204030204" pitchFamily="49" charset="0"/>
              </a:rPr>
              <a:t>							</a:t>
            </a:r>
            <a:r>
              <a:rPr lang="nl-NL" sz="1600">
                <a:solidFill>
                  <a:srgbClr val="0000FF"/>
                </a:solidFill>
                <a:latin typeface="Consolas" panose="020B0609020204030204" pitchFamily="49" charset="0"/>
              </a:rPr>
              <a:t>double</a:t>
            </a:r>
            <a:r>
              <a:rPr lang="nl-NL" sz="1600">
                <a:solidFill>
                  <a:srgbClr val="000000"/>
                </a:solidFill>
                <a:latin typeface="Consolas" panose="020B0609020204030204" pitchFamily="49" charset="0"/>
              </a:rPr>
              <a:t> latitude, </a:t>
            </a:r>
            <a:r>
              <a:rPr lang="nl-NL" sz="1600">
                <a:solidFill>
                  <a:srgbClr val="0000FF"/>
                </a:solidFill>
                <a:latin typeface="Consolas" panose="020B0609020204030204" pitchFamily="49" charset="0"/>
              </a:rPr>
              <a:t>double</a:t>
            </a:r>
            <a:r>
              <a:rPr lang="nl-NL" sz="1600">
                <a:solidFill>
                  <a:srgbClr val="000000"/>
                </a:solidFill>
                <a:latin typeface="Consolas" panose="020B0609020204030204" pitchFamily="49" charset="0"/>
              </a:rPr>
              <a:t> longitude)</a:t>
            </a:r>
          </a:p>
          <a:p>
            <a:r>
              <a:rPr lang="nl-NL" sz="1600">
                <a:solidFill>
                  <a:srgbClr val="000000"/>
                </a:solidFill>
                <a:latin typeface="Consolas" panose="020B0609020204030204" pitchFamily="49" charset="0"/>
              </a:rPr>
              <a:t>        {</a:t>
            </a:r>
          </a:p>
          <a:p>
            <a:r>
              <a:rPr lang="nl-NL" sz="1600">
                <a:solidFill>
                  <a:srgbClr val="000000"/>
                </a:solidFill>
                <a:latin typeface="Consolas" panose="020B0609020204030204" pitchFamily="49" charset="0"/>
              </a:rPr>
              <a:t>            </a:t>
            </a:r>
            <a:r>
              <a:rPr lang="nl-NL" sz="1600">
                <a:solidFill>
                  <a:srgbClr val="0000FF"/>
                </a:solidFill>
                <a:latin typeface="Consolas" panose="020B0609020204030204" pitchFamily="49" charset="0"/>
              </a:rPr>
              <a:t>var</a:t>
            </a:r>
            <a:r>
              <a:rPr lang="nl-NL" sz="1600">
                <a:solidFill>
                  <a:srgbClr val="000000"/>
                </a:solidFill>
                <a:latin typeface="Consolas" panose="020B0609020204030204" pitchFamily="49" charset="0"/>
              </a:rPr>
              <a:t> channel = GrpcChannel.ForAddress(</a:t>
            </a:r>
            <a:r>
              <a:rPr lang="nl-NL" sz="1600">
                <a:solidFill>
                  <a:srgbClr val="A31515"/>
                </a:solidFill>
                <a:latin typeface="Consolas" panose="020B0609020204030204" pitchFamily="49" charset="0"/>
              </a:rPr>
              <a:t>"https://localhost:5002"</a:t>
            </a:r>
            <a:r>
              <a:rPr lang="nl-NL" sz="1600">
                <a:solidFill>
                  <a:srgbClr val="000000"/>
                </a:solidFill>
                <a:latin typeface="Consolas" panose="020B0609020204030204" pitchFamily="49" charset="0"/>
              </a:rPr>
              <a:t>);</a:t>
            </a:r>
          </a:p>
          <a:p>
            <a:r>
              <a:rPr lang="nl-NL" sz="1600">
                <a:solidFill>
                  <a:srgbClr val="000000"/>
                </a:solidFill>
                <a:latin typeface="Consolas" panose="020B0609020204030204" pitchFamily="49" charset="0"/>
              </a:rPr>
              <a:t>            </a:t>
            </a:r>
            <a:r>
              <a:rPr lang="nl-NL" sz="1600">
                <a:solidFill>
                  <a:srgbClr val="0000FF"/>
                </a:solidFill>
                <a:latin typeface="Consolas" panose="020B0609020204030204" pitchFamily="49" charset="0"/>
              </a:rPr>
              <a:t>var</a:t>
            </a:r>
            <a:r>
              <a:rPr lang="nl-NL" sz="1600">
                <a:solidFill>
                  <a:srgbClr val="000000"/>
                </a:solidFill>
                <a:latin typeface="Consolas" panose="020B0609020204030204" pitchFamily="49" charset="0"/>
              </a:rPr>
              <a:t> client = </a:t>
            </a:r>
            <a:r>
              <a:rPr lang="nl-NL" sz="1600">
                <a:solidFill>
                  <a:srgbClr val="0000FF"/>
                </a:solidFill>
                <a:latin typeface="Consolas" panose="020B0609020204030204" pitchFamily="49" charset="0"/>
              </a:rPr>
              <a:t>new</a:t>
            </a:r>
            <a:r>
              <a:rPr lang="nl-NL" sz="1600">
                <a:solidFill>
                  <a:srgbClr val="000000"/>
                </a:solidFill>
                <a:latin typeface="Consolas" panose="020B0609020204030204" pitchFamily="49" charset="0"/>
              </a:rPr>
              <a:t> AirlyGrpc.AirlyGrpcClient(channel);</a:t>
            </a:r>
          </a:p>
          <a:p>
            <a:endParaRPr lang="nl-NL" sz="1600">
              <a:solidFill>
                <a:srgbClr val="000000"/>
              </a:solidFill>
              <a:latin typeface="Consolas" panose="020B0609020204030204" pitchFamily="49" charset="0"/>
            </a:endParaRPr>
          </a:p>
          <a:p>
            <a:r>
              <a:rPr lang="nl-NL" sz="1600">
                <a:solidFill>
                  <a:srgbClr val="000000"/>
                </a:solidFill>
                <a:latin typeface="Consolas" panose="020B0609020204030204" pitchFamily="49" charset="0"/>
              </a:rPr>
              <a:t>            </a:t>
            </a:r>
            <a:r>
              <a:rPr lang="nl-NL" sz="1600">
                <a:solidFill>
                  <a:srgbClr val="0000FF"/>
                </a:solidFill>
                <a:latin typeface="Consolas" panose="020B0609020204030204" pitchFamily="49" charset="0"/>
              </a:rPr>
              <a:t>var</a:t>
            </a:r>
            <a:r>
              <a:rPr lang="nl-NL" sz="1600">
                <a:solidFill>
                  <a:srgbClr val="000000"/>
                </a:solidFill>
                <a:latin typeface="Consolas" panose="020B0609020204030204" pitchFamily="49" charset="0"/>
              </a:rPr>
              <a:t> response = </a:t>
            </a:r>
            <a:r>
              <a:rPr lang="nl-NL" sz="1600">
                <a:solidFill>
                  <a:srgbClr val="0000FF"/>
                </a:solidFill>
                <a:latin typeface="Consolas" panose="020B0609020204030204" pitchFamily="49" charset="0"/>
              </a:rPr>
              <a:t>await</a:t>
            </a:r>
            <a:r>
              <a:rPr lang="nl-NL" sz="1600">
                <a:solidFill>
                  <a:srgbClr val="000000"/>
                </a:solidFill>
                <a:latin typeface="Consolas" panose="020B0609020204030204" pitchFamily="49" charset="0"/>
              </a:rPr>
              <a:t> client.GetMeasurementsByLocationAsync(</a:t>
            </a:r>
          </a:p>
          <a:p>
            <a:r>
              <a:rPr lang="fr-FR" sz="1600">
                <a:solidFill>
                  <a:srgbClr val="000000"/>
                </a:solidFill>
                <a:latin typeface="Consolas" panose="020B0609020204030204" pitchFamily="49" charset="0"/>
              </a:rPr>
              <a:t>                </a:t>
            </a:r>
            <a:r>
              <a:rPr lang="fr-FR" sz="1600">
                <a:solidFill>
                  <a:srgbClr val="0000FF"/>
                </a:solidFill>
                <a:latin typeface="Consolas" panose="020B0609020204030204" pitchFamily="49" charset="0"/>
              </a:rPr>
              <a:t>new</a:t>
            </a:r>
            <a:r>
              <a:rPr lang="fr-FR" sz="1600">
                <a:solidFill>
                  <a:srgbClr val="000000"/>
                </a:solidFill>
                <a:latin typeface="Consolas" panose="020B0609020204030204" pitchFamily="49" charset="0"/>
              </a:rPr>
              <a:t> </a:t>
            </a:r>
            <a:r>
              <a:rPr lang="fr-FR" sz="1600" err="1">
                <a:solidFill>
                  <a:srgbClr val="000000"/>
                </a:solidFill>
                <a:latin typeface="Consolas" panose="020B0609020204030204" pitchFamily="49" charset="0"/>
              </a:rPr>
              <a:t>AirlyRequest</a:t>
            </a:r>
            <a:r>
              <a:rPr lang="fr-FR" sz="1600">
                <a:solidFill>
                  <a:srgbClr val="000000"/>
                </a:solidFill>
                <a:latin typeface="Consolas" panose="020B0609020204030204" pitchFamily="49" charset="0"/>
              </a:rPr>
              <a:t> { Latitude = latitude, Longitude = longitude });</a:t>
            </a:r>
          </a:p>
          <a:p>
            <a:r>
              <a:rPr lang="nl-NL" sz="1600">
                <a:solidFill>
                  <a:srgbClr val="000000"/>
                </a:solidFill>
                <a:latin typeface="Consolas" panose="020B0609020204030204" pitchFamily="49" charset="0"/>
              </a:rPr>
              <a:t>            </a:t>
            </a:r>
            <a:r>
              <a:rPr lang="nl-NL" sz="1600">
                <a:solidFill>
                  <a:srgbClr val="0000FF"/>
                </a:solidFill>
                <a:latin typeface="Consolas" panose="020B0609020204030204" pitchFamily="49" charset="0"/>
              </a:rPr>
              <a:t>return</a:t>
            </a:r>
            <a:r>
              <a:rPr lang="nl-NL" sz="1600">
                <a:solidFill>
                  <a:srgbClr val="000000"/>
                </a:solidFill>
                <a:latin typeface="Consolas" panose="020B0609020204030204" pitchFamily="49" charset="0"/>
              </a:rPr>
              <a:t> </a:t>
            </a:r>
            <a:r>
              <a:rPr lang="nl-NL" sz="1600">
                <a:solidFill>
                  <a:srgbClr val="0000FF"/>
                </a:solidFill>
                <a:latin typeface="Consolas" panose="020B0609020204030204" pitchFamily="49" charset="0"/>
              </a:rPr>
              <a:t>new</a:t>
            </a:r>
            <a:r>
              <a:rPr lang="nl-NL" sz="1600">
                <a:solidFill>
                  <a:srgbClr val="000000"/>
                </a:solidFill>
                <a:latin typeface="Consolas" panose="020B0609020204030204" pitchFamily="49" charset="0"/>
              </a:rPr>
              <a:t> AirQualityResponse(</a:t>
            </a:r>
          </a:p>
          <a:p>
            <a:r>
              <a:rPr lang="nl-NL" sz="1600">
                <a:solidFill>
                  <a:srgbClr val="000000"/>
                </a:solidFill>
                <a:latin typeface="Consolas" panose="020B0609020204030204" pitchFamily="49" charset="0"/>
              </a:rPr>
              <a:t>                (StatusCode)response.ResponseStatus,</a:t>
            </a:r>
          </a:p>
          <a:p>
            <a:r>
              <a:rPr lang="nl-NL" sz="1600">
                <a:solidFill>
                  <a:srgbClr val="000000"/>
                </a:solidFill>
                <a:latin typeface="Consolas" panose="020B0609020204030204" pitchFamily="49" charset="0"/>
              </a:rPr>
              <a:t>                response.ErrorText,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new</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DateTime</a:t>
            </a:r>
            <a:r>
              <a:rPr lang="en-US" sz="1600">
                <a:solidFill>
                  <a:srgbClr val="000000"/>
                </a:solidFill>
                <a:latin typeface="Consolas" panose="020B0609020204030204" pitchFamily="49" charset="0"/>
              </a:rPr>
              <a:t>(</a:t>
            </a:r>
            <a:r>
              <a:rPr lang="en-US" sz="1600" err="1">
                <a:solidFill>
                  <a:srgbClr val="000000"/>
                </a:solidFill>
                <a:latin typeface="Consolas" panose="020B0609020204030204" pitchFamily="49" charset="0"/>
              </a:rPr>
              <a:t>response.FromDateTimeTicks</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DateTimeKind.Utc</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response.Values.Select</a:t>
            </a:r>
            <a:r>
              <a:rPr lang="en-US" sz="1600">
                <a:solidFill>
                  <a:srgbClr val="000000"/>
                </a:solidFill>
                <a:latin typeface="Consolas" panose="020B0609020204030204" pitchFamily="49" charset="0"/>
              </a:rPr>
              <a:t>(x =&gt; </a:t>
            </a:r>
            <a:r>
              <a:rPr lang="en-US" sz="1600">
                <a:solidFill>
                  <a:srgbClr val="0000FF"/>
                </a:solidFill>
                <a:latin typeface="Consolas" panose="020B0609020204030204" pitchFamily="49" charset="0"/>
              </a:rPr>
              <a:t>new</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AirlyNamedValue</a:t>
            </a:r>
            <a:r>
              <a:rPr lang="en-US" sz="1600">
                <a:solidFill>
                  <a:srgbClr val="000000"/>
                </a:solidFill>
                <a:latin typeface="Consolas" panose="020B0609020204030204" pitchFamily="49" charset="0"/>
              </a:rPr>
              <a:t>(</a:t>
            </a:r>
            <a:r>
              <a:rPr lang="en-US" sz="1600" err="1">
                <a:solidFill>
                  <a:srgbClr val="000000"/>
                </a:solidFill>
                <a:latin typeface="Consolas" panose="020B0609020204030204" pitchFamily="49" charset="0"/>
              </a:rPr>
              <a:t>x.Name</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x.Value</a:t>
            </a:r>
            <a:r>
              <a:rPr lang="en-US" sz="1600">
                <a:solidFill>
                  <a:srgbClr val="000000"/>
                </a:solidFill>
                <a:latin typeface="Consolas" panose="020B0609020204030204" pitchFamily="49" charset="0"/>
              </a:rPr>
              <a:t>)));</a:t>
            </a:r>
          </a:p>
          <a:p>
            <a:r>
              <a:rPr lang="nl-NL" sz="1600">
                <a:solidFill>
                  <a:srgbClr val="000000"/>
                </a:solidFill>
                <a:latin typeface="Consolas" panose="020B0609020204030204" pitchFamily="49" charset="0"/>
              </a:rPr>
              <a:t>        }</a:t>
            </a:r>
          </a:p>
          <a:p>
            <a:r>
              <a:rPr lang="nl-NL" sz="1600">
                <a:solidFill>
                  <a:srgbClr val="000000"/>
                </a:solidFill>
                <a:latin typeface="Consolas" panose="020B0609020204030204" pitchFamily="49" charset="0"/>
              </a:rPr>
              <a:t>    }</a:t>
            </a:r>
            <a:endParaRPr lang="pl-PL" sz="1600">
              <a:solidFill>
                <a:srgbClr val="000000"/>
              </a:solidFill>
              <a:latin typeface="Consolas" panose="020B0609020204030204" pitchFamily="49" charset="0"/>
            </a:endParaRPr>
          </a:p>
          <a:p>
            <a:r>
              <a:rPr lang="pl-PL" sz="1200">
                <a:solidFill>
                  <a:srgbClr val="000000"/>
                </a:solidFill>
                <a:latin typeface="Consolas" panose="020B0609020204030204" pitchFamily="49" charset="0"/>
              </a:rPr>
              <a:t>	</a:t>
            </a:r>
            <a:endParaRPr lang="en-US" sz="1200"/>
          </a:p>
        </p:txBody>
      </p:sp>
      <p:sp>
        <p:nvSpPr>
          <p:cNvPr id="2" name="Symbol zastępczy stopki 1">
            <a:extLst>
              <a:ext uri="{FF2B5EF4-FFF2-40B4-BE49-F238E27FC236}">
                <a16:creationId xmlns:a16="http://schemas.microsoft.com/office/drawing/2014/main" id="{F817281D-5415-46C8-81FC-0E5D2F56FE8E}"/>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3785103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44</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err="1"/>
              <a:t>Rules</a:t>
            </a:r>
            <a:r>
              <a:rPr lang="pl-PL"/>
              <a:t> for </a:t>
            </a:r>
            <a:r>
              <a:rPr lang="pl-PL" err="1"/>
              <a:t>Protocol</a:t>
            </a:r>
            <a:r>
              <a:rPr lang="pl-PL"/>
              <a:t> </a:t>
            </a:r>
            <a:r>
              <a:rPr lang="pl-PL" err="1"/>
              <a:t>Buffers</a:t>
            </a:r>
            <a:endParaRPr lang="pt-PT"/>
          </a:p>
        </p:txBody>
      </p:sp>
      <p:sp>
        <p:nvSpPr>
          <p:cNvPr id="20" name="Text Placeholder 19"/>
          <p:cNvSpPr>
            <a:spLocks noGrp="1"/>
          </p:cNvSpPr>
          <p:nvPr>
            <p:ph type="body" sz="quarter" idx="14"/>
          </p:nvPr>
        </p:nvSpPr>
        <p:spPr>
          <a:xfrm>
            <a:off x="1911853" y="1077299"/>
            <a:ext cx="9900000" cy="4708277"/>
          </a:xfrm>
        </p:spPr>
        <p:txBody>
          <a:bodyPr/>
          <a:lstStyle/>
          <a:p>
            <a:pPr marL="342900" indent="-342900" fontAlgn="base">
              <a:lnSpc>
                <a:spcPct val="150000"/>
              </a:lnSpc>
              <a:buFont typeface="Arial" panose="020B0604020202020204" pitchFamily="34" charset="0"/>
              <a:buChar char="•"/>
            </a:pPr>
            <a:r>
              <a:rPr lang="pl-PL" sz="2000" err="1"/>
              <a:t>Assign</a:t>
            </a:r>
            <a:r>
              <a:rPr lang="pl-PL" sz="2000"/>
              <a:t> </a:t>
            </a:r>
            <a:r>
              <a:rPr lang="pl-PL" sz="2000" err="1"/>
              <a:t>numbers</a:t>
            </a:r>
            <a:r>
              <a:rPr lang="pl-PL" sz="2000"/>
              <a:t> to </a:t>
            </a:r>
            <a:r>
              <a:rPr lang="pl-PL" sz="2000" err="1"/>
              <a:t>fields</a:t>
            </a:r>
            <a:r>
              <a:rPr lang="pl-PL" sz="2000"/>
              <a:t>, </a:t>
            </a:r>
            <a:r>
              <a:rPr lang="pl-PL" sz="2000" err="1"/>
              <a:t>use</a:t>
            </a:r>
            <a:r>
              <a:rPr lang="pl-PL" sz="2000"/>
              <a:t> 1..15 for most </a:t>
            </a:r>
            <a:r>
              <a:rPr lang="pl-PL" sz="2000" err="1"/>
              <a:t>frequent</a:t>
            </a:r>
            <a:r>
              <a:rPr lang="pl-PL" sz="2000"/>
              <a:t> </a:t>
            </a:r>
            <a:r>
              <a:rPr lang="pl-PL" sz="2000" err="1"/>
              <a:t>fields</a:t>
            </a:r>
            <a:endParaRPr lang="pl-PL" sz="2000"/>
          </a:p>
          <a:p>
            <a:pPr marL="342900" indent="-342900" fontAlgn="base">
              <a:lnSpc>
                <a:spcPct val="150000"/>
              </a:lnSpc>
              <a:buFont typeface="Arial" panose="020B0604020202020204" pitchFamily="34" charset="0"/>
              <a:buChar char="•"/>
            </a:pPr>
            <a:r>
              <a:rPr lang="pl-PL" sz="2000"/>
              <a:t>Watch out for </a:t>
            </a:r>
            <a:r>
              <a:rPr lang="pl-PL" sz="2000" err="1"/>
              <a:t>default</a:t>
            </a:r>
            <a:r>
              <a:rPr lang="pl-PL" sz="2000"/>
              <a:t> </a:t>
            </a:r>
            <a:r>
              <a:rPr lang="pl-PL" sz="2000" err="1"/>
              <a:t>values</a:t>
            </a:r>
            <a:r>
              <a:rPr lang="pl-PL" sz="2000"/>
              <a:t>:</a:t>
            </a:r>
          </a:p>
          <a:p>
            <a:pPr marL="342900" indent="-342900" fontAlgn="base">
              <a:lnSpc>
                <a:spcPct val="150000"/>
              </a:lnSpc>
              <a:buFont typeface="Arial" panose="020B0604020202020204" pitchFamily="34" charset="0"/>
              <a:buChar char="•"/>
            </a:pPr>
            <a:endParaRPr lang="pl-PL" sz="2000"/>
          </a:p>
          <a:p>
            <a:pPr marL="342900" indent="-342900" fontAlgn="base">
              <a:lnSpc>
                <a:spcPct val="150000"/>
              </a:lnSpc>
              <a:buFont typeface="Arial" panose="020B0604020202020204" pitchFamily="34" charset="0"/>
              <a:buChar char="•"/>
            </a:pPr>
            <a:endParaRPr lang="pl-PL" sz="2000"/>
          </a:p>
          <a:p>
            <a:pPr marL="342900" indent="-342900" fontAlgn="base">
              <a:lnSpc>
                <a:spcPct val="150000"/>
              </a:lnSpc>
              <a:buFont typeface="Arial" panose="020B0604020202020204" pitchFamily="34" charset="0"/>
              <a:buChar char="•"/>
            </a:pPr>
            <a:endParaRPr lang="pl-PL" sz="2000"/>
          </a:p>
          <a:p>
            <a:pPr marL="342900" indent="-342900" fontAlgn="base">
              <a:lnSpc>
                <a:spcPct val="150000"/>
              </a:lnSpc>
              <a:buFont typeface="Arial" panose="020B0604020202020204" pitchFamily="34" charset="0"/>
              <a:buChar char="•"/>
            </a:pPr>
            <a:endParaRPr lang="pl-PL" sz="2000"/>
          </a:p>
          <a:p>
            <a:pPr marL="342900" indent="-342900" fontAlgn="base">
              <a:lnSpc>
                <a:spcPct val="150000"/>
              </a:lnSpc>
              <a:buFont typeface="Arial" panose="020B0604020202020204" pitchFamily="34" charset="0"/>
              <a:buChar char="•"/>
            </a:pPr>
            <a:endParaRPr lang="pl-PL" sz="2000"/>
          </a:p>
          <a:p>
            <a:pPr marL="576263" lvl="1" indent="-342900" fontAlgn="base">
              <a:lnSpc>
                <a:spcPct val="150000"/>
              </a:lnSpc>
              <a:buFont typeface="Arial" panose="020B0604020202020204" pitchFamily="34" charset="0"/>
              <a:buChar char="•"/>
            </a:pPr>
            <a:r>
              <a:rPr lang="pl-PL" sz="2000" err="1">
                <a:solidFill>
                  <a:srgbClr val="12ABDB"/>
                </a:solidFill>
              </a:rPr>
              <a:t>default</a:t>
            </a:r>
            <a:r>
              <a:rPr lang="pl-PL" sz="2000">
                <a:solidFill>
                  <a:srgbClr val="12ABDB"/>
                </a:solidFill>
              </a:rPr>
              <a:t> </a:t>
            </a:r>
            <a:r>
              <a:rPr lang="pl-PL" sz="2000" err="1">
                <a:solidFill>
                  <a:srgbClr val="12ABDB"/>
                </a:solidFill>
              </a:rPr>
              <a:t>values</a:t>
            </a:r>
            <a:r>
              <a:rPr lang="pl-PL" sz="2000">
                <a:solidFill>
                  <a:srgbClr val="12ABDB"/>
                </a:solidFill>
              </a:rPr>
              <a:t> </a:t>
            </a:r>
            <a:r>
              <a:rPr lang="pl-PL" sz="2000" err="1">
                <a:solidFill>
                  <a:srgbClr val="12ABDB"/>
                </a:solidFill>
              </a:rPr>
              <a:t>are</a:t>
            </a:r>
            <a:r>
              <a:rPr lang="pl-PL" sz="2000">
                <a:solidFill>
                  <a:srgbClr val="12ABDB"/>
                </a:solidFill>
              </a:rPr>
              <a:t> not </a:t>
            </a:r>
            <a:r>
              <a:rPr lang="pl-PL" sz="2000" err="1">
                <a:solidFill>
                  <a:srgbClr val="12ABDB"/>
                </a:solidFill>
              </a:rPr>
              <a:t>sent</a:t>
            </a:r>
            <a:endParaRPr lang="pl-PL" sz="2000">
              <a:solidFill>
                <a:srgbClr val="12ABDB"/>
              </a:solidFill>
            </a:endParaRPr>
          </a:p>
          <a:p>
            <a:pPr marL="576263" lvl="1" indent="-342900" fontAlgn="base">
              <a:lnSpc>
                <a:spcPct val="150000"/>
              </a:lnSpc>
              <a:buFont typeface="Arial" panose="020B0604020202020204" pitchFamily="34" charset="0"/>
              <a:buChar char="•"/>
            </a:pPr>
            <a:r>
              <a:rPr lang="pl-PL" sz="2000" err="1">
                <a:solidFill>
                  <a:srgbClr val="12ABDB"/>
                </a:solidFill>
              </a:rPr>
              <a:t>shouldn’t</a:t>
            </a:r>
            <a:r>
              <a:rPr lang="pl-PL" sz="2000">
                <a:solidFill>
                  <a:srgbClr val="12ABDB"/>
                </a:solidFill>
              </a:rPr>
              <a:t> be </a:t>
            </a:r>
            <a:r>
              <a:rPr lang="pl-PL" sz="2000" err="1">
                <a:solidFill>
                  <a:srgbClr val="12ABDB"/>
                </a:solidFill>
              </a:rPr>
              <a:t>any</a:t>
            </a:r>
            <a:r>
              <a:rPr lang="pl-PL" sz="2000">
                <a:solidFill>
                  <a:srgbClr val="12ABDB"/>
                </a:solidFill>
              </a:rPr>
              <a:t> </a:t>
            </a:r>
            <a:r>
              <a:rPr lang="pl-PL" sz="2000" err="1">
                <a:solidFill>
                  <a:srgbClr val="12ABDB"/>
                </a:solidFill>
              </a:rPr>
              <a:t>supprise</a:t>
            </a:r>
            <a:r>
              <a:rPr lang="pl-PL" sz="2000">
                <a:solidFill>
                  <a:srgbClr val="12ABDB"/>
                </a:solidFill>
              </a:rPr>
              <a:t> for C# </a:t>
            </a:r>
            <a:r>
              <a:rPr lang="pl-PL" sz="2000" err="1">
                <a:solidFill>
                  <a:srgbClr val="12ABDB"/>
                </a:solidFill>
              </a:rPr>
              <a:t>developers</a:t>
            </a:r>
            <a:r>
              <a:rPr lang="pl-PL" sz="2000">
                <a:solidFill>
                  <a:srgbClr val="12ABDB"/>
                </a:solidFill>
              </a:rPr>
              <a:t> (</a:t>
            </a:r>
            <a:r>
              <a:rPr lang="pl-PL" sz="2000" err="1">
                <a:solidFill>
                  <a:srgbClr val="12ABDB"/>
                </a:solidFill>
              </a:rPr>
              <a:t>except</a:t>
            </a:r>
            <a:r>
              <a:rPr lang="pl-PL" sz="2000">
                <a:solidFill>
                  <a:srgbClr val="12ABDB"/>
                </a:solidFill>
              </a:rPr>
              <a:t> </a:t>
            </a:r>
            <a:r>
              <a:rPr lang="pl-PL" sz="2000">
                <a:solidFill>
                  <a:srgbClr val="12ABDB"/>
                </a:solidFill>
                <a:latin typeface="Courier New" panose="02070309020205020404" pitchFamily="49" charset="0"/>
                <a:cs typeface="Courier New" panose="02070309020205020404" pitchFamily="49" charset="0"/>
              </a:rPr>
              <a:t>string</a:t>
            </a:r>
            <a:r>
              <a:rPr lang="pl-PL" sz="2000">
                <a:solidFill>
                  <a:srgbClr val="12ABDB"/>
                </a:solidFill>
              </a:rPr>
              <a:t>)</a:t>
            </a:r>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graphicFrame>
        <p:nvGraphicFramePr>
          <p:cNvPr id="2" name="Tabela 1">
            <a:extLst>
              <a:ext uri="{FF2B5EF4-FFF2-40B4-BE49-F238E27FC236}">
                <a16:creationId xmlns:a16="http://schemas.microsoft.com/office/drawing/2014/main" id="{B75A5A68-EC2E-4BE3-A5C4-59C43D06B73D}"/>
              </a:ext>
            </a:extLst>
          </p:cNvPr>
          <p:cNvGraphicFramePr>
            <a:graphicFrameLocks noGrp="1"/>
          </p:cNvGraphicFramePr>
          <p:nvPr>
            <p:extLst>
              <p:ext uri="{D42A27DB-BD31-4B8C-83A1-F6EECF244321}">
                <p14:modId xmlns:p14="http://schemas.microsoft.com/office/powerpoint/2010/main" val="551783095"/>
              </p:ext>
            </p:extLst>
          </p:nvPr>
        </p:nvGraphicFramePr>
        <p:xfrm>
          <a:off x="2927560" y="2132820"/>
          <a:ext cx="6716280" cy="2595880"/>
        </p:xfrm>
        <a:graphic>
          <a:graphicData uri="http://schemas.openxmlformats.org/drawingml/2006/table">
            <a:tbl>
              <a:tblPr firstRow="1" bandRow="1">
                <a:tableStyleId>{5C22544A-7EE6-4342-B048-85BDC9FD1C3A}</a:tableStyleId>
              </a:tblPr>
              <a:tblGrid>
                <a:gridCol w="2652280">
                  <a:extLst>
                    <a:ext uri="{9D8B030D-6E8A-4147-A177-3AD203B41FA5}">
                      <a16:colId xmlns:a16="http://schemas.microsoft.com/office/drawing/2014/main" val="378869088"/>
                    </a:ext>
                  </a:extLst>
                </a:gridCol>
                <a:gridCol w="4064000">
                  <a:extLst>
                    <a:ext uri="{9D8B030D-6E8A-4147-A177-3AD203B41FA5}">
                      <a16:colId xmlns:a16="http://schemas.microsoft.com/office/drawing/2014/main" val="3810036655"/>
                    </a:ext>
                  </a:extLst>
                </a:gridCol>
              </a:tblGrid>
              <a:tr h="370840">
                <a:tc>
                  <a:txBody>
                    <a:bodyPr/>
                    <a:lstStyle/>
                    <a:p>
                      <a:r>
                        <a:rPr lang="pl-PL" err="1"/>
                        <a:t>Type</a:t>
                      </a:r>
                      <a:endParaRPr lang="en-US"/>
                    </a:p>
                  </a:txBody>
                  <a:tcPr/>
                </a:tc>
                <a:tc>
                  <a:txBody>
                    <a:bodyPr/>
                    <a:lstStyle/>
                    <a:p>
                      <a:r>
                        <a:rPr lang="pl-PL" err="1"/>
                        <a:t>Default</a:t>
                      </a:r>
                      <a:r>
                        <a:rPr lang="pl-PL"/>
                        <a:t> </a:t>
                      </a:r>
                      <a:r>
                        <a:rPr lang="pl-PL" err="1"/>
                        <a:t>value</a:t>
                      </a:r>
                      <a:endParaRPr lang="en-US"/>
                    </a:p>
                  </a:txBody>
                  <a:tcPr/>
                </a:tc>
                <a:extLst>
                  <a:ext uri="{0D108BD9-81ED-4DB2-BD59-A6C34878D82A}">
                    <a16:rowId xmlns:a16="http://schemas.microsoft.com/office/drawing/2014/main" val="2669399785"/>
                  </a:ext>
                </a:extLst>
              </a:tr>
              <a:tr h="370840">
                <a:tc>
                  <a:txBody>
                    <a:bodyPr/>
                    <a:lstStyle/>
                    <a:p>
                      <a:r>
                        <a:rPr lang="pl-PL">
                          <a:latin typeface="Courier New" panose="02070309020205020404" pitchFamily="49" charset="0"/>
                          <a:cs typeface="Courier New" panose="02070309020205020404" pitchFamily="49" charset="0"/>
                        </a:rPr>
                        <a:t>string</a:t>
                      </a:r>
                      <a:endParaRPr lang="en-US">
                        <a:latin typeface="Courier New" panose="02070309020205020404" pitchFamily="49" charset="0"/>
                        <a:cs typeface="Courier New" panose="02070309020205020404" pitchFamily="49" charset="0"/>
                      </a:endParaRPr>
                    </a:p>
                  </a:txBody>
                  <a:tcPr/>
                </a:tc>
                <a:tc>
                  <a:txBody>
                    <a:bodyPr/>
                    <a:lstStyle/>
                    <a:p>
                      <a:r>
                        <a:rPr lang="pl-PL" err="1"/>
                        <a:t>empty</a:t>
                      </a:r>
                      <a:r>
                        <a:rPr lang="pl-PL"/>
                        <a:t> string</a:t>
                      </a:r>
                      <a:endParaRPr lang="en-US"/>
                    </a:p>
                  </a:txBody>
                  <a:tcPr/>
                </a:tc>
                <a:extLst>
                  <a:ext uri="{0D108BD9-81ED-4DB2-BD59-A6C34878D82A}">
                    <a16:rowId xmlns:a16="http://schemas.microsoft.com/office/drawing/2014/main" val="3801546295"/>
                  </a:ext>
                </a:extLst>
              </a:tr>
              <a:tr h="370840">
                <a:tc>
                  <a:txBody>
                    <a:bodyPr/>
                    <a:lstStyle/>
                    <a:p>
                      <a:r>
                        <a:rPr lang="pl-PL">
                          <a:latin typeface="Courier New" panose="02070309020205020404" pitchFamily="49" charset="0"/>
                          <a:cs typeface="Courier New" panose="02070309020205020404" pitchFamily="49" charset="0"/>
                        </a:rPr>
                        <a:t>ByteString</a:t>
                      </a:r>
                      <a:endParaRPr lang="en-US">
                        <a:latin typeface="Courier New" panose="02070309020205020404" pitchFamily="49" charset="0"/>
                        <a:cs typeface="Courier New" panose="02070309020205020404" pitchFamily="49" charset="0"/>
                      </a:endParaRPr>
                    </a:p>
                  </a:txBody>
                  <a:tcPr/>
                </a:tc>
                <a:tc>
                  <a:txBody>
                    <a:bodyPr/>
                    <a:lstStyle/>
                    <a:p>
                      <a:r>
                        <a:rPr lang="pl-PL" err="1"/>
                        <a:t>empty</a:t>
                      </a:r>
                      <a:r>
                        <a:rPr lang="pl-PL"/>
                        <a:t> </a:t>
                      </a:r>
                      <a:r>
                        <a:rPr lang="pl-PL" err="1"/>
                        <a:t>bytes</a:t>
                      </a:r>
                      <a:endParaRPr lang="en-US"/>
                    </a:p>
                  </a:txBody>
                  <a:tcPr/>
                </a:tc>
                <a:extLst>
                  <a:ext uri="{0D108BD9-81ED-4DB2-BD59-A6C34878D82A}">
                    <a16:rowId xmlns:a16="http://schemas.microsoft.com/office/drawing/2014/main" val="939778615"/>
                  </a:ext>
                </a:extLst>
              </a:tr>
              <a:tr h="370840">
                <a:tc>
                  <a:txBody>
                    <a:bodyPr/>
                    <a:lstStyle/>
                    <a:p>
                      <a:r>
                        <a:rPr lang="pl-PL" err="1">
                          <a:latin typeface="Courier New" panose="02070309020205020404" pitchFamily="49" charset="0"/>
                          <a:cs typeface="Courier New" panose="02070309020205020404" pitchFamily="49" charset="0"/>
                        </a:rPr>
                        <a:t>bool</a:t>
                      </a:r>
                      <a:endParaRPr lang="en-US">
                        <a:latin typeface="Courier New" panose="02070309020205020404" pitchFamily="49" charset="0"/>
                        <a:cs typeface="Courier New" panose="02070309020205020404" pitchFamily="49" charset="0"/>
                      </a:endParaRPr>
                    </a:p>
                  </a:txBody>
                  <a:tcPr/>
                </a:tc>
                <a:tc>
                  <a:txBody>
                    <a:bodyPr/>
                    <a:lstStyle/>
                    <a:p>
                      <a:r>
                        <a:rPr lang="pl-PL" err="1">
                          <a:latin typeface="Courier New" panose="02070309020205020404" pitchFamily="49" charset="0"/>
                          <a:cs typeface="Courier New" panose="02070309020205020404" pitchFamily="49" charset="0"/>
                        </a:rPr>
                        <a:t>false</a:t>
                      </a:r>
                      <a:endParaRPr lang="en-US">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268175164"/>
                  </a:ext>
                </a:extLst>
              </a:tr>
              <a:tr h="370840">
                <a:tc>
                  <a:txBody>
                    <a:bodyPr/>
                    <a:lstStyle/>
                    <a:p>
                      <a:r>
                        <a:rPr lang="pl-PL" err="1"/>
                        <a:t>numeric</a:t>
                      </a:r>
                      <a:r>
                        <a:rPr lang="pl-PL"/>
                        <a:t> </a:t>
                      </a:r>
                      <a:r>
                        <a:rPr lang="pl-PL" err="1"/>
                        <a:t>types</a:t>
                      </a:r>
                      <a:endParaRPr lang="en-US"/>
                    </a:p>
                  </a:txBody>
                  <a:tcPr/>
                </a:tc>
                <a:tc>
                  <a:txBody>
                    <a:bodyPr/>
                    <a:lstStyle/>
                    <a:p>
                      <a:r>
                        <a:rPr lang="pl-PL"/>
                        <a:t>zero</a:t>
                      </a:r>
                      <a:endParaRPr lang="en-US"/>
                    </a:p>
                  </a:txBody>
                  <a:tcPr/>
                </a:tc>
                <a:extLst>
                  <a:ext uri="{0D108BD9-81ED-4DB2-BD59-A6C34878D82A}">
                    <a16:rowId xmlns:a16="http://schemas.microsoft.com/office/drawing/2014/main" val="3122859016"/>
                  </a:ext>
                </a:extLst>
              </a:tr>
              <a:tr h="370840">
                <a:tc>
                  <a:txBody>
                    <a:bodyPr/>
                    <a:lstStyle/>
                    <a:p>
                      <a:r>
                        <a:rPr lang="pl-PL" err="1"/>
                        <a:t>enums</a:t>
                      </a:r>
                      <a:endParaRPr lang="en-US"/>
                    </a:p>
                  </a:txBody>
                  <a:tcPr/>
                </a:tc>
                <a:tc>
                  <a:txBody>
                    <a:bodyPr/>
                    <a:lstStyle/>
                    <a:p>
                      <a:r>
                        <a:rPr lang="pl-PL" err="1"/>
                        <a:t>first</a:t>
                      </a:r>
                      <a:r>
                        <a:rPr lang="pl-PL"/>
                        <a:t> </a:t>
                      </a:r>
                      <a:r>
                        <a:rPr lang="pl-PL" err="1"/>
                        <a:t>defined</a:t>
                      </a:r>
                      <a:r>
                        <a:rPr lang="pl-PL"/>
                        <a:t> </a:t>
                      </a:r>
                      <a:r>
                        <a:rPr lang="pl-PL" err="1"/>
                        <a:t>enum</a:t>
                      </a:r>
                      <a:r>
                        <a:rPr lang="pl-PL"/>
                        <a:t> </a:t>
                      </a:r>
                      <a:r>
                        <a:rPr lang="pl-PL" err="1"/>
                        <a:t>value</a:t>
                      </a:r>
                      <a:r>
                        <a:rPr lang="pl-PL"/>
                        <a:t> (0)</a:t>
                      </a:r>
                      <a:endParaRPr lang="en-US"/>
                    </a:p>
                  </a:txBody>
                  <a:tcPr/>
                </a:tc>
                <a:extLst>
                  <a:ext uri="{0D108BD9-81ED-4DB2-BD59-A6C34878D82A}">
                    <a16:rowId xmlns:a16="http://schemas.microsoft.com/office/drawing/2014/main" val="3796113190"/>
                  </a:ext>
                </a:extLst>
              </a:tr>
              <a:tr h="370840">
                <a:tc>
                  <a:txBody>
                    <a:bodyPr/>
                    <a:lstStyle/>
                    <a:p>
                      <a:r>
                        <a:rPr lang="pl-PL" err="1"/>
                        <a:t>message</a:t>
                      </a:r>
                      <a:r>
                        <a:rPr lang="pl-PL"/>
                        <a:t> </a:t>
                      </a:r>
                      <a:r>
                        <a:rPr lang="pl-PL" err="1"/>
                        <a:t>type</a:t>
                      </a:r>
                      <a:endParaRPr lang="en-US"/>
                    </a:p>
                  </a:txBody>
                  <a:tcPr/>
                </a:tc>
                <a:tc>
                  <a:txBody>
                    <a:bodyPr/>
                    <a:lstStyle/>
                    <a:p>
                      <a:r>
                        <a:rPr lang="pl-PL" err="1">
                          <a:latin typeface="Courier New" panose="02070309020205020404" pitchFamily="49" charset="0"/>
                          <a:cs typeface="Courier New" panose="02070309020205020404" pitchFamily="49" charset="0"/>
                        </a:rPr>
                        <a:t>null</a:t>
                      </a:r>
                      <a:r>
                        <a:rPr lang="pl-PL"/>
                        <a:t> in C#</a:t>
                      </a:r>
                      <a:endParaRPr lang="en-US"/>
                    </a:p>
                  </a:txBody>
                  <a:tcPr/>
                </a:tc>
                <a:extLst>
                  <a:ext uri="{0D108BD9-81ED-4DB2-BD59-A6C34878D82A}">
                    <a16:rowId xmlns:a16="http://schemas.microsoft.com/office/drawing/2014/main" val="1400735759"/>
                  </a:ext>
                </a:extLst>
              </a:tr>
            </a:tbl>
          </a:graphicData>
        </a:graphic>
      </p:graphicFrame>
      <p:sp>
        <p:nvSpPr>
          <p:cNvPr id="3" name="Symbol zastępczy stopki 2">
            <a:extLst>
              <a:ext uri="{FF2B5EF4-FFF2-40B4-BE49-F238E27FC236}">
                <a16:creationId xmlns:a16="http://schemas.microsoft.com/office/drawing/2014/main" id="{F6EB327B-EDE6-4C37-B73D-9CFE37779DCF}"/>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2909784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45</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err="1"/>
              <a:t>Rules</a:t>
            </a:r>
            <a:r>
              <a:rPr lang="pl-PL"/>
              <a:t> </a:t>
            </a:r>
            <a:r>
              <a:rPr lang="pl-PL" err="1"/>
              <a:t>updating</a:t>
            </a:r>
            <a:r>
              <a:rPr lang="pl-PL"/>
              <a:t> </a:t>
            </a:r>
            <a:r>
              <a:rPr lang="pl-PL" err="1"/>
              <a:t>Proto</a:t>
            </a:r>
            <a:r>
              <a:rPr lang="pl-PL"/>
              <a:t> </a:t>
            </a:r>
            <a:r>
              <a:rPr lang="pl-PL" err="1"/>
              <a:t>Buffers</a:t>
            </a:r>
            <a:endParaRPr lang="pt-PT"/>
          </a:p>
        </p:txBody>
      </p:sp>
      <p:sp>
        <p:nvSpPr>
          <p:cNvPr id="20" name="Text Placeholder 19"/>
          <p:cNvSpPr>
            <a:spLocks noGrp="1"/>
          </p:cNvSpPr>
          <p:nvPr>
            <p:ph type="body" sz="quarter" idx="14"/>
          </p:nvPr>
        </p:nvSpPr>
        <p:spPr>
          <a:xfrm>
            <a:off x="1911853" y="1077299"/>
            <a:ext cx="9900000" cy="4939109"/>
          </a:xfrm>
        </p:spPr>
        <p:txBody>
          <a:bodyPr/>
          <a:lstStyle/>
          <a:p>
            <a:pPr marL="342900" indent="-342900" fontAlgn="base">
              <a:lnSpc>
                <a:spcPct val="150000"/>
              </a:lnSpc>
              <a:buFont typeface="Arial" panose="020B0604020202020204" pitchFamily="34" charset="0"/>
              <a:buChar char="•"/>
            </a:pPr>
            <a:r>
              <a:rPr lang="pl-PL" sz="2000" err="1"/>
              <a:t>Use</a:t>
            </a:r>
            <a:r>
              <a:rPr lang="pl-PL" sz="2000"/>
              <a:t> </a:t>
            </a:r>
            <a:r>
              <a:rPr lang="pl-PL" sz="2000" err="1">
                <a:latin typeface="Courier New" panose="02070309020205020404" pitchFamily="49" charset="0"/>
                <a:cs typeface="Courier New" panose="02070309020205020404" pitchFamily="49" charset="0"/>
              </a:rPr>
              <a:t>reserved</a:t>
            </a:r>
            <a:r>
              <a:rPr lang="pl-PL" sz="2000"/>
              <a:t> for </a:t>
            </a:r>
            <a:r>
              <a:rPr lang="pl-PL" sz="2000" err="1"/>
              <a:t>removed</a:t>
            </a:r>
            <a:r>
              <a:rPr lang="pl-PL" sz="2000"/>
              <a:t> </a:t>
            </a:r>
            <a:r>
              <a:rPr lang="pl-PL" sz="2000" err="1"/>
              <a:t>fields</a:t>
            </a:r>
            <a:endParaRPr lang="pl-PL" sz="2000"/>
          </a:p>
          <a:p>
            <a:pPr marL="576263" lvl="1" indent="-342900" fontAlgn="base">
              <a:lnSpc>
                <a:spcPct val="150000"/>
              </a:lnSpc>
              <a:buFont typeface="Arial" panose="020B0604020202020204" pitchFamily="34" charset="0"/>
              <a:buChar char="•"/>
            </a:pPr>
            <a:r>
              <a:rPr lang="pl-PL" sz="2000" err="1">
                <a:solidFill>
                  <a:srgbClr val="12ABDB"/>
                </a:solidFill>
              </a:rPr>
              <a:t>never</a:t>
            </a:r>
            <a:r>
              <a:rPr lang="pl-PL" sz="2000">
                <a:solidFill>
                  <a:srgbClr val="12ABDB"/>
                </a:solidFill>
              </a:rPr>
              <a:t> </a:t>
            </a:r>
            <a:r>
              <a:rPr lang="pl-PL" sz="2000" err="1">
                <a:solidFill>
                  <a:srgbClr val="12ABDB"/>
                </a:solidFill>
              </a:rPr>
              <a:t>reuse</a:t>
            </a:r>
            <a:r>
              <a:rPr lang="pl-PL" sz="2000">
                <a:solidFill>
                  <a:srgbClr val="12ABDB"/>
                </a:solidFill>
              </a:rPr>
              <a:t> field </a:t>
            </a:r>
            <a:r>
              <a:rPr lang="pl-PL" sz="2000" err="1">
                <a:solidFill>
                  <a:srgbClr val="12ABDB"/>
                </a:solidFill>
              </a:rPr>
              <a:t>number</a:t>
            </a:r>
            <a:r>
              <a:rPr lang="pl-PL" sz="2000">
                <a:solidFill>
                  <a:srgbClr val="12ABDB"/>
                </a:solidFill>
              </a:rPr>
              <a:t> </a:t>
            </a:r>
            <a:r>
              <a:rPr lang="pl-PL" sz="2000" err="1">
                <a:solidFill>
                  <a:srgbClr val="12ABDB"/>
                </a:solidFill>
              </a:rPr>
              <a:t>value</a:t>
            </a:r>
            <a:endParaRPr lang="pl-PL" sz="2000">
              <a:solidFill>
                <a:srgbClr val="12ABDB"/>
              </a:solidFill>
            </a:endParaRPr>
          </a:p>
          <a:p>
            <a:pPr marL="576263" lvl="1" indent="-342900" fontAlgn="base">
              <a:lnSpc>
                <a:spcPct val="150000"/>
              </a:lnSpc>
              <a:buFont typeface="Arial" panose="020B0604020202020204" pitchFamily="34" charset="0"/>
              <a:buChar char="•"/>
            </a:pPr>
            <a:r>
              <a:rPr lang="pl-PL" sz="2000" err="1">
                <a:solidFill>
                  <a:srgbClr val="12ABDB"/>
                </a:solidFill>
              </a:rPr>
              <a:t>never</a:t>
            </a:r>
            <a:r>
              <a:rPr lang="pl-PL" sz="2000">
                <a:solidFill>
                  <a:srgbClr val="12ABDB"/>
                </a:solidFill>
              </a:rPr>
              <a:t> </a:t>
            </a:r>
            <a:r>
              <a:rPr lang="pl-PL" sz="2000" err="1">
                <a:solidFill>
                  <a:srgbClr val="12ABDB"/>
                </a:solidFill>
              </a:rPr>
              <a:t>change</a:t>
            </a:r>
            <a:r>
              <a:rPr lang="pl-PL" sz="2000">
                <a:solidFill>
                  <a:srgbClr val="12ABDB"/>
                </a:solidFill>
              </a:rPr>
              <a:t> field </a:t>
            </a:r>
            <a:r>
              <a:rPr lang="pl-PL" sz="2000" err="1">
                <a:solidFill>
                  <a:srgbClr val="12ABDB"/>
                </a:solidFill>
              </a:rPr>
              <a:t>type</a:t>
            </a:r>
            <a:endParaRPr lang="pl-PL" sz="2000">
              <a:solidFill>
                <a:srgbClr val="12ABDB"/>
              </a:solidFill>
            </a:endParaRPr>
          </a:p>
          <a:p>
            <a:pPr marL="342900" indent="-342900" fontAlgn="base">
              <a:lnSpc>
                <a:spcPct val="150000"/>
              </a:lnSpc>
              <a:buFont typeface="Arial" panose="020B0604020202020204" pitchFamily="34" charset="0"/>
              <a:buChar char="•"/>
            </a:pPr>
            <a:r>
              <a:rPr lang="pl-PL" sz="2000" err="1"/>
              <a:t>Unexpected</a:t>
            </a:r>
            <a:r>
              <a:rPr lang="pl-PL" sz="2000"/>
              <a:t> </a:t>
            </a:r>
            <a:r>
              <a:rPr lang="pl-PL" sz="2000" err="1"/>
              <a:t>fields</a:t>
            </a:r>
            <a:r>
              <a:rPr lang="pl-PL" sz="2000"/>
              <a:t> </a:t>
            </a:r>
            <a:r>
              <a:rPr lang="pl-PL" sz="2000" err="1"/>
              <a:t>are</a:t>
            </a:r>
            <a:r>
              <a:rPr lang="pl-PL" sz="2000"/>
              <a:t> </a:t>
            </a:r>
            <a:r>
              <a:rPr lang="pl-PL" sz="2000" err="1"/>
              <a:t>silently</a:t>
            </a:r>
            <a:r>
              <a:rPr lang="pl-PL" sz="2000"/>
              <a:t> </a:t>
            </a:r>
            <a:r>
              <a:rPr lang="pl-PL" sz="2000" err="1"/>
              <a:t>dropped</a:t>
            </a:r>
            <a:endParaRPr lang="pl-PL" sz="2000"/>
          </a:p>
          <a:p>
            <a:pPr fontAlgn="base">
              <a:lnSpc>
                <a:spcPct val="150000"/>
              </a:lnSpc>
            </a:pPr>
            <a:endParaRPr lang="pl-PL" sz="2000"/>
          </a:p>
          <a:p>
            <a:pPr fontAlgn="base">
              <a:lnSpc>
                <a:spcPct val="150000"/>
              </a:lnSpc>
              <a:spcBef>
                <a:spcPts val="1200"/>
              </a:spcBef>
              <a:spcAft>
                <a:spcPts val="1200"/>
              </a:spcAft>
            </a:pPr>
            <a:endParaRPr lang="pl-PL" sz="2000"/>
          </a:p>
          <a:p>
            <a:pPr marL="342900" indent="-342900" fontAlgn="base">
              <a:lnSpc>
                <a:spcPct val="150000"/>
              </a:lnSpc>
              <a:buFont typeface="Arial" panose="020B0604020202020204" pitchFamily="34" charset="0"/>
              <a:buChar char="•"/>
            </a:pPr>
            <a:r>
              <a:rPr lang="pl-PL" sz="2000"/>
              <a:t>Missing </a:t>
            </a:r>
            <a:r>
              <a:rPr lang="pl-PL" sz="2000" err="1"/>
              <a:t>fields</a:t>
            </a:r>
            <a:r>
              <a:rPr lang="pl-PL" sz="2000"/>
              <a:t> </a:t>
            </a:r>
            <a:r>
              <a:rPr lang="pl-PL" sz="2000" err="1"/>
              <a:t>get</a:t>
            </a:r>
            <a:r>
              <a:rPr lang="pl-PL" sz="2000"/>
              <a:t> </a:t>
            </a:r>
            <a:r>
              <a:rPr lang="pl-PL" sz="2000" err="1"/>
              <a:t>default</a:t>
            </a:r>
            <a:r>
              <a:rPr lang="pl-PL" sz="2000"/>
              <a:t> </a:t>
            </a:r>
            <a:r>
              <a:rPr lang="pl-PL" sz="2000" err="1"/>
              <a:t>values</a:t>
            </a:r>
            <a:endParaRPr lang="pl-PL" sz="2000"/>
          </a:p>
          <a:p>
            <a:pPr marL="342900" indent="-342900" fontAlgn="base">
              <a:lnSpc>
                <a:spcPct val="150000"/>
              </a:lnSpc>
              <a:buFont typeface="Arial" panose="020B0604020202020204" pitchFamily="34" charset="0"/>
              <a:buChar char="•"/>
            </a:pPr>
            <a:endParaRPr lang="pl-PL" sz="2000"/>
          </a:p>
          <a:p>
            <a:pPr marL="576263" lvl="1" indent="-342900" fontAlgn="base">
              <a:lnSpc>
                <a:spcPct val="150000"/>
              </a:lnSpc>
              <a:buFont typeface="Arial" panose="020B0604020202020204" pitchFamily="34" charset="0"/>
              <a:buChar char="•"/>
            </a:pPr>
            <a:endParaRPr lang="pl-PL" sz="200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3" name="Prostokąt 2">
            <a:extLst>
              <a:ext uri="{FF2B5EF4-FFF2-40B4-BE49-F238E27FC236}">
                <a16:creationId xmlns:a16="http://schemas.microsoft.com/office/drawing/2014/main" id="{8A506EDB-705B-42FE-B91F-A31EA2BB6FE5}"/>
              </a:ext>
            </a:extLst>
          </p:cNvPr>
          <p:cNvSpPr/>
          <p:nvPr/>
        </p:nvSpPr>
        <p:spPr>
          <a:xfrm>
            <a:off x="2351480" y="3211701"/>
            <a:ext cx="2088290" cy="2520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400" b="1" err="1">
                <a:solidFill>
                  <a:schemeClr val="tx1"/>
                </a:solidFill>
              </a:rPr>
              <a:t>Sender</a:t>
            </a:r>
            <a:r>
              <a:rPr lang="pl-PL" sz="1400" b="1">
                <a:solidFill>
                  <a:schemeClr val="tx1"/>
                </a:solidFill>
              </a:rPr>
              <a:t> </a:t>
            </a:r>
            <a:r>
              <a:rPr lang="pl-PL" sz="1400" b="1" err="1">
                <a:solidFill>
                  <a:schemeClr val="tx1"/>
                </a:solidFill>
              </a:rPr>
              <a:t>contract</a:t>
            </a:r>
            <a:endParaRPr lang="en-US" sz="1400" b="1">
              <a:solidFill>
                <a:schemeClr val="tx1"/>
              </a:solidFill>
            </a:endParaRPr>
          </a:p>
        </p:txBody>
      </p:sp>
      <p:sp>
        <p:nvSpPr>
          <p:cNvPr id="5" name="Prostokąt 4">
            <a:extLst>
              <a:ext uri="{FF2B5EF4-FFF2-40B4-BE49-F238E27FC236}">
                <a16:creationId xmlns:a16="http://schemas.microsoft.com/office/drawing/2014/main" id="{3515A51B-0D3C-4DFF-9672-505389038ED0}"/>
              </a:ext>
            </a:extLst>
          </p:cNvPr>
          <p:cNvSpPr/>
          <p:nvPr/>
        </p:nvSpPr>
        <p:spPr>
          <a:xfrm>
            <a:off x="2351480" y="3483033"/>
            <a:ext cx="2088290" cy="954107"/>
          </a:xfrm>
          <a:prstGeom prst="rect">
            <a:avLst/>
          </a:prstGeom>
        </p:spPr>
        <p:txBody>
          <a:bodyPr wrap="square">
            <a:spAutoFit/>
          </a:bodyPr>
          <a:lstStyle/>
          <a:p>
            <a:r>
              <a:rPr lang="en-US" sz="1400">
                <a:solidFill>
                  <a:srgbClr val="0000FF"/>
                </a:solidFill>
                <a:latin typeface="Consolas" panose="020B0609020204030204" pitchFamily="49" charset="0"/>
              </a:rPr>
              <a:t>message</a:t>
            </a:r>
            <a:r>
              <a:rPr lang="en-US" sz="1400">
                <a:solidFill>
                  <a:srgbClr val="000000"/>
                </a:solidFill>
                <a:latin typeface="Consolas" panose="020B0609020204030204" pitchFamily="49" charset="0"/>
              </a:rPr>
              <a:t> </a:t>
            </a:r>
            <a:r>
              <a:rPr lang="en-US" sz="1400">
                <a:solidFill>
                  <a:srgbClr val="2B91AF"/>
                </a:solidFill>
                <a:latin typeface="Consolas" panose="020B0609020204030204" pitchFamily="49" charset="0"/>
              </a:rPr>
              <a:t>Re</a:t>
            </a:r>
            <a:r>
              <a:rPr lang="pl-PL" sz="1400" err="1">
                <a:solidFill>
                  <a:srgbClr val="2B91AF"/>
                </a:solidFill>
                <a:latin typeface="Consolas" panose="020B0609020204030204" pitchFamily="49" charset="0"/>
              </a:rPr>
              <a:t>sponse</a:t>
            </a:r>
            <a:r>
              <a:rPr lang="en-US" sz="1400">
                <a:solidFill>
                  <a:srgbClr val="000000"/>
                </a:solidFill>
                <a:latin typeface="Consolas" panose="020B0609020204030204" pitchFamily="49" charset="0"/>
              </a:rPr>
              <a:t> {</a:t>
            </a:r>
          </a:p>
          <a:p>
            <a:r>
              <a:rPr lang="pl-PL" sz="1400">
                <a:solidFill>
                  <a:srgbClr val="000000"/>
                </a:solidFill>
                <a:latin typeface="Consolas" panose="020B0609020204030204" pitchFamily="49" charset="0"/>
              </a:rPr>
              <a:t>  </a:t>
            </a:r>
            <a:r>
              <a:rPr lang="en-US" sz="1400">
                <a:solidFill>
                  <a:srgbClr val="2B91AF"/>
                </a:solidFill>
                <a:latin typeface="Consolas" panose="020B0609020204030204" pitchFamily="49" charset="0"/>
              </a:rPr>
              <a:t>double</a:t>
            </a:r>
            <a:r>
              <a:rPr lang="en-US" sz="1400">
                <a:solidFill>
                  <a:srgbClr val="000000"/>
                </a:solidFill>
                <a:latin typeface="Consolas" panose="020B0609020204030204" pitchFamily="49" charset="0"/>
              </a:rPr>
              <a:t> </a:t>
            </a:r>
            <a:r>
              <a:rPr lang="pl-PL" sz="1400" err="1">
                <a:solidFill>
                  <a:srgbClr val="000000"/>
                </a:solidFill>
                <a:latin typeface="Consolas" panose="020B0609020204030204" pitchFamily="49" charset="0"/>
              </a:rPr>
              <a:t>val</a:t>
            </a:r>
            <a:r>
              <a:rPr lang="en-US" sz="1400">
                <a:solidFill>
                  <a:srgbClr val="000000"/>
                </a:solidFill>
                <a:latin typeface="Consolas" panose="020B0609020204030204" pitchFamily="49" charset="0"/>
              </a:rPr>
              <a:t> = 1;</a:t>
            </a:r>
          </a:p>
          <a:p>
            <a:r>
              <a:rPr lang="en-US" sz="1400">
                <a:solidFill>
                  <a:srgbClr val="000000"/>
                </a:solidFill>
                <a:latin typeface="Consolas" panose="020B0609020204030204" pitchFamily="49" charset="0"/>
              </a:rPr>
              <a:t>  </a:t>
            </a:r>
            <a:r>
              <a:rPr lang="pl-PL" sz="1400" err="1">
                <a:solidFill>
                  <a:srgbClr val="2B91AF"/>
                </a:solidFill>
                <a:latin typeface="Consolas" panose="020B0609020204030204" pitchFamily="49" charset="0"/>
              </a:rPr>
              <a:t>bool</a:t>
            </a:r>
            <a:r>
              <a:rPr lang="en-US" sz="1400">
                <a:solidFill>
                  <a:srgbClr val="000000"/>
                </a:solidFill>
                <a:latin typeface="Consolas" panose="020B0609020204030204" pitchFamily="49" charset="0"/>
              </a:rPr>
              <a:t> </a:t>
            </a:r>
            <a:r>
              <a:rPr lang="pl-PL" sz="1400">
                <a:solidFill>
                  <a:srgbClr val="000000"/>
                </a:solidFill>
                <a:latin typeface="Consolas" panose="020B0609020204030204" pitchFamily="49" charset="0"/>
              </a:rPr>
              <a:t>error</a:t>
            </a:r>
            <a:r>
              <a:rPr lang="en-US" sz="1400">
                <a:solidFill>
                  <a:srgbClr val="000000"/>
                </a:solidFill>
                <a:latin typeface="Consolas" panose="020B0609020204030204" pitchFamily="49" charset="0"/>
              </a:rPr>
              <a:t> = 2;</a:t>
            </a:r>
            <a:endParaRPr lang="pl-PL"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a:t>
            </a:r>
          </a:p>
        </p:txBody>
      </p:sp>
      <p:sp>
        <p:nvSpPr>
          <p:cNvPr id="12" name="Prostokąt 11">
            <a:extLst>
              <a:ext uri="{FF2B5EF4-FFF2-40B4-BE49-F238E27FC236}">
                <a16:creationId xmlns:a16="http://schemas.microsoft.com/office/drawing/2014/main" id="{165AC4DA-E012-42EC-93F3-8E8550891678}"/>
              </a:ext>
            </a:extLst>
          </p:cNvPr>
          <p:cNvSpPr/>
          <p:nvPr/>
        </p:nvSpPr>
        <p:spPr>
          <a:xfrm>
            <a:off x="4899490" y="3211701"/>
            <a:ext cx="2204622" cy="2520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400" b="1" err="1">
                <a:solidFill>
                  <a:schemeClr val="tx1"/>
                </a:solidFill>
              </a:rPr>
              <a:t>Receiver</a:t>
            </a:r>
            <a:r>
              <a:rPr lang="pl-PL" sz="1400" b="1">
                <a:solidFill>
                  <a:schemeClr val="tx1"/>
                </a:solidFill>
              </a:rPr>
              <a:t> </a:t>
            </a:r>
            <a:r>
              <a:rPr lang="pl-PL" sz="1400" b="1" err="1">
                <a:solidFill>
                  <a:schemeClr val="tx1"/>
                </a:solidFill>
              </a:rPr>
              <a:t>contract</a:t>
            </a:r>
            <a:endParaRPr lang="en-US" sz="1400" b="1">
              <a:solidFill>
                <a:schemeClr val="tx1"/>
              </a:solidFill>
            </a:endParaRPr>
          </a:p>
        </p:txBody>
      </p:sp>
      <p:sp>
        <p:nvSpPr>
          <p:cNvPr id="13" name="Prostokąt 12">
            <a:extLst>
              <a:ext uri="{FF2B5EF4-FFF2-40B4-BE49-F238E27FC236}">
                <a16:creationId xmlns:a16="http://schemas.microsoft.com/office/drawing/2014/main" id="{FC700B21-BDA2-424C-8BE8-4D19777653AC}"/>
              </a:ext>
            </a:extLst>
          </p:cNvPr>
          <p:cNvSpPr/>
          <p:nvPr/>
        </p:nvSpPr>
        <p:spPr>
          <a:xfrm>
            <a:off x="4899490" y="3483033"/>
            <a:ext cx="2088290" cy="738664"/>
          </a:xfrm>
          <a:prstGeom prst="rect">
            <a:avLst/>
          </a:prstGeom>
        </p:spPr>
        <p:txBody>
          <a:bodyPr wrap="square">
            <a:spAutoFit/>
          </a:bodyPr>
          <a:lstStyle/>
          <a:p>
            <a:r>
              <a:rPr lang="en-US" sz="1400">
                <a:solidFill>
                  <a:srgbClr val="0000FF"/>
                </a:solidFill>
                <a:latin typeface="Consolas" panose="020B0609020204030204" pitchFamily="49" charset="0"/>
              </a:rPr>
              <a:t>message</a:t>
            </a:r>
            <a:r>
              <a:rPr lang="en-US" sz="1400">
                <a:solidFill>
                  <a:srgbClr val="000000"/>
                </a:solidFill>
                <a:latin typeface="Consolas" panose="020B0609020204030204" pitchFamily="49" charset="0"/>
              </a:rPr>
              <a:t> </a:t>
            </a:r>
            <a:r>
              <a:rPr lang="en-US" sz="1400">
                <a:solidFill>
                  <a:srgbClr val="2B91AF"/>
                </a:solidFill>
                <a:latin typeface="Consolas" panose="020B0609020204030204" pitchFamily="49" charset="0"/>
              </a:rPr>
              <a:t>Re</a:t>
            </a:r>
            <a:r>
              <a:rPr lang="pl-PL" sz="1400" err="1">
                <a:solidFill>
                  <a:srgbClr val="2B91AF"/>
                </a:solidFill>
                <a:latin typeface="Consolas" panose="020B0609020204030204" pitchFamily="49" charset="0"/>
              </a:rPr>
              <a:t>sponse</a:t>
            </a:r>
            <a:r>
              <a:rPr lang="en-US" sz="1400">
                <a:solidFill>
                  <a:srgbClr val="000000"/>
                </a:solidFill>
                <a:latin typeface="Consolas" panose="020B0609020204030204" pitchFamily="49" charset="0"/>
              </a:rPr>
              <a:t> {</a:t>
            </a:r>
          </a:p>
          <a:p>
            <a:r>
              <a:rPr lang="pl-PL" sz="1400">
                <a:solidFill>
                  <a:srgbClr val="000000"/>
                </a:solidFill>
                <a:latin typeface="Consolas" panose="020B0609020204030204" pitchFamily="49" charset="0"/>
              </a:rPr>
              <a:t>  </a:t>
            </a:r>
            <a:r>
              <a:rPr lang="en-US" sz="1400">
                <a:solidFill>
                  <a:srgbClr val="2B91AF"/>
                </a:solidFill>
                <a:latin typeface="Consolas" panose="020B0609020204030204" pitchFamily="49" charset="0"/>
              </a:rPr>
              <a:t>double</a:t>
            </a:r>
            <a:r>
              <a:rPr lang="en-US" sz="1400">
                <a:solidFill>
                  <a:srgbClr val="000000"/>
                </a:solidFill>
                <a:latin typeface="Consolas" panose="020B0609020204030204" pitchFamily="49" charset="0"/>
              </a:rPr>
              <a:t> </a:t>
            </a:r>
            <a:r>
              <a:rPr lang="pl-PL" sz="1400" err="1">
                <a:solidFill>
                  <a:srgbClr val="000000"/>
                </a:solidFill>
                <a:latin typeface="Consolas" panose="020B0609020204030204" pitchFamily="49" charset="0"/>
              </a:rPr>
              <a:t>val</a:t>
            </a:r>
            <a:r>
              <a:rPr lang="en-US" sz="1400">
                <a:solidFill>
                  <a:srgbClr val="000000"/>
                </a:solidFill>
                <a:latin typeface="Consolas" panose="020B0609020204030204" pitchFamily="49" charset="0"/>
              </a:rPr>
              <a:t> = 1;</a:t>
            </a:r>
          </a:p>
          <a:p>
            <a:r>
              <a:rPr lang="en-US" sz="1400">
                <a:solidFill>
                  <a:srgbClr val="000000"/>
                </a:solidFill>
                <a:latin typeface="Consolas" panose="020B0609020204030204" pitchFamily="49" charset="0"/>
              </a:rPr>
              <a:t>}</a:t>
            </a:r>
          </a:p>
        </p:txBody>
      </p:sp>
      <p:sp>
        <p:nvSpPr>
          <p:cNvPr id="15" name="Prostokąt 14">
            <a:extLst>
              <a:ext uri="{FF2B5EF4-FFF2-40B4-BE49-F238E27FC236}">
                <a16:creationId xmlns:a16="http://schemas.microsoft.com/office/drawing/2014/main" id="{AD3C4FCB-08AF-4287-8AD5-CF291B89C1AE}"/>
              </a:ext>
            </a:extLst>
          </p:cNvPr>
          <p:cNvSpPr/>
          <p:nvPr/>
        </p:nvSpPr>
        <p:spPr>
          <a:xfrm>
            <a:off x="7441627" y="3211701"/>
            <a:ext cx="1728240" cy="2520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400" b="1" err="1">
                <a:solidFill>
                  <a:schemeClr val="tx1"/>
                </a:solidFill>
              </a:rPr>
              <a:t>Receiver</a:t>
            </a:r>
            <a:r>
              <a:rPr lang="pl-PL" sz="1400" b="1">
                <a:solidFill>
                  <a:schemeClr val="tx1"/>
                </a:solidFill>
              </a:rPr>
              <a:t> </a:t>
            </a:r>
            <a:r>
              <a:rPr lang="pl-PL" sz="1400" b="1" err="1">
                <a:solidFill>
                  <a:schemeClr val="tx1"/>
                </a:solidFill>
              </a:rPr>
              <a:t>gets</a:t>
            </a:r>
            <a:endParaRPr lang="en-US" sz="1400" b="1">
              <a:solidFill>
                <a:schemeClr val="tx1"/>
              </a:solidFill>
            </a:endParaRPr>
          </a:p>
        </p:txBody>
      </p:sp>
      <p:sp>
        <p:nvSpPr>
          <p:cNvPr id="16" name="Prostokąt 15">
            <a:extLst>
              <a:ext uri="{FF2B5EF4-FFF2-40B4-BE49-F238E27FC236}">
                <a16:creationId xmlns:a16="http://schemas.microsoft.com/office/drawing/2014/main" id="{B68582DA-04BF-41E6-9ED0-FBFAA87DDD51}"/>
              </a:ext>
            </a:extLst>
          </p:cNvPr>
          <p:cNvSpPr/>
          <p:nvPr/>
        </p:nvSpPr>
        <p:spPr>
          <a:xfrm>
            <a:off x="7441627" y="3483033"/>
            <a:ext cx="2952408" cy="307777"/>
          </a:xfrm>
          <a:prstGeom prst="rect">
            <a:avLst/>
          </a:prstGeom>
        </p:spPr>
        <p:txBody>
          <a:bodyPr wrap="square">
            <a:spAutoFit/>
          </a:bodyPr>
          <a:lstStyle/>
          <a:p>
            <a:r>
              <a:rPr lang="pl-PL" sz="1400">
                <a:solidFill>
                  <a:srgbClr val="2B91AF"/>
                </a:solidFill>
                <a:latin typeface="Consolas" panose="020B0609020204030204" pitchFamily="49" charset="0"/>
              </a:rPr>
              <a:t>r</a:t>
            </a:r>
            <a:r>
              <a:rPr lang="en-US" sz="1400">
                <a:solidFill>
                  <a:srgbClr val="2B91AF"/>
                </a:solidFill>
                <a:latin typeface="Consolas" panose="020B0609020204030204" pitchFamily="49" charset="0"/>
              </a:rPr>
              <a:t>e</a:t>
            </a:r>
            <a:r>
              <a:rPr lang="pl-PL" sz="1400" err="1">
                <a:solidFill>
                  <a:srgbClr val="2B91AF"/>
                </a:solidFill>
                <a:latin typeface="Consolas" panose="020B0609020204030204" pitchFamily="49" charset="0"/>
              </a:rPr>
              <a:t>sponse.</a:t>
            </a:r>
            <a:r>
              <a:rPr lang="pl-PL" sz="1400" err="1">
                <a:solidFill>
                  <a:srgbClr val="000000"/>
                </a:solidFill>
                <a:latin typeface="Consolas" panose="020B0609020204030204" pitchFamily="49" charset="0"/>
              </a:rPr>
              <a:t>val</a:t>
            </a:r>
            <a:r>
              <a:rPr lang="en-US" sz="1400">
                <a:solidFill>
                  <a:srgbClr val="000000"/>
                </a:solidFill>
                <a:latin typeface="Consolas" panose="020B0609020204030204" pitchFamily="49" charset="0"/>
              </a:rPr>
              <a:t> =</a:t>
            </a:r>
            <a:r>
              <a:rPr lang="pl-PL" sz="1400">
                <a:solidFill>
                  <a:srgbClr val="000000"/>
                </a:solidFill>
                <a:latin typeface="Consolas" panose="020B0609020204030204" pitchFamily="49" charset="0"/>
              </a:rPr>
              <a:t>&gt;</a:t>
            </a:r>
            <a:r>
              <a:rPr lang="en-US" sz="1400">
                <a:solidFill>
                  <a:srgbClr val="000000"/>
                </a:solidFill>
                <a:latin typeface="Consolas" panose="020B0609020204030204" pitchFamily="49" charset="0"/>
              </a:rPr>
              <a:t> </a:t>
            </a:r>
            <a:r>
              <a:rPr lang="pl-PL" sz="1400" i="1" err="1">
                <a:solidFill>
                  <a:srgbClr val="000000"/>
                </a:solidFill>
                <a:latin typeface="Consolas" panose="020B0609020204030204" pitchFamily="49" charset="0"/>
              </a:rPr>
              <a:t>some</a:t>
            </a:r>
            <a:r>
              <a:rPr lang="pl-PL" sz="1400" i="1">
                <a:solidFill>
                  <a:srgbClr val="000000"/>
                </a:solidFill>
                <a:latin typeface="Consolas" panose="020B0609020204030204" pitchFamily="49" charset="0"/>
              </a:rPr>
              <a:t> </a:t>
            </a:r>
            <a:r>
              <a:rPr lang="pl-PL" sz="1400" i="1" err="1">
                <a:solidFill>
                  <a:srgbClr val="000000"/>
                </a:solidFill>
                <a:latin typeface="Consolas" panose="020B0609020204030204" pitchFamily="49" charset="0"/>
              </a:rPr>
              <a:t>value</a:t>
            </a:r>
            <a:r>
              <a:rPr lang="en-US" sz="1400">
                <a:solidFill>
                  <a:srgbClr val="000000"/>
                </a:solidFill>
                <a:latin typeface="Consolas" panose="020B0609020204030204" pitchFamily="49" charset="0"/>
              </a:rPr>
              <a:t>;</a:t>
            </a:r>
          </a:p>
        </p:txBody>
      </p:sp>
      <p:sp>
        <p:nvSpPr>
          <p:cNvPr id="17" name="Prostokąt 16">
            <a:extLst>
              <a:ext uri="{FF2B5EF4-FFF2-40B4-BE49-F238E27FC236}">
                <a16:creationId xmlns:a16="http://schemas.microsoft.com/office/drawing/2014/main" id="{24045D3A-0FDA-4926-99ED-DE3B144D0246}"/>
              </a:ext>
            </a:extLst>
          </p:cNvPr>
          <p:cNvSpPr/>
          <p:nvPr/>
        </p:nvSpPr>
        <p:spPr>
          <a:xfrm>
            <a:off x="2351480" y="5052721"/>
            <a:ext cx="2088290" cy="2520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400" b="1" err="1">
                <a:solidFill>
                  <a:schemeClr val="tx1"/>
                </a:solidFill>
              </a:rPr>
              <a:t>Sender</a:t>
            </a:r>
            <a:r>
              <a:rPr lang="pl-PL" sz="1400" b="1">
                <a:solidFill>
                  <a:schemeClr val="tx1"/>
                </a:solidFill>
              </a:rPr>
              <a:t> </a:t>
            </a:r>
            <a:r>
              <a:rPr lang="pl-PL" sz="1400" b="1" err="1">
                <a:solidFill>
                  <a:schemeClr val="tx1"/>
                </a:solidFill>
              </a:rPr>
              <a:t>contract</a:t>
            </a:r>
            <a:endParaRPr lang="en-US" sz="1400" b="1">
              <a:solidFill>
                <a:schemeClr val="tx1"/>
              </a:solidFill>
            </a:endParaRPr>
          </a:p>
        </p:txBody>
      </p:sp>
      <p:sp>
        <p:nvSpPr>
          <p:cNvPr id="18" name="Prostokąt 17">
            <a:extLst>
              <a:ext uri="{FF2B5EF4-FFF2-40B4-BE49-F238E27FC236}">
                <a16:creationId xmlns:a16="http://schemas.microsoft.com/office/drawing/2014/main" id="{C5929433-1AF7-49C8-A05D-DF5C4E21D9EB}"/>
              </a:ext>
            </a:extLst>
          </p:cNvPr>
          <p:cNvSpPr/>
          <p:nvPr/>
        </p:nvSpPr>
        <p:spPr>
          <a:xfrm>
            <a:off x="2351480" y="5324053"/>
            <a:ext cx="2088290" cy="738664"/>
          </a:xfrm>
          <a:prstGeom prst="rect">
            <a:avLst/>
          </a:prstGeom>
        </p:spPr>
        <p:txBody>
          <a:bodyPr wrap="square">
            <a:spAutoFit/>
          </a:bodyPr>
          <a:lstStyle/>
          <a:p>
            <a:r>
              <a:rPr lang="en-US" sz="1400">
                <a:solidFill>
                  <a:srgbClr val="0000FF"/>
                </a:solidFill>
                <a:latin typeface="Consolas" panose="020B0609020204030204" pitchFamily="49" charset="0"/>
              </a:rPr>
              <a:t>message</a:t>
            </a:r>
            <a:r>
              <a:rPr lang="en-US" sz="1400">
                <a:solidFill>
                  <a:srgbClr val="000000"/>
                </a:solidFill>
                <a:latin typeface="Consolas" panose="020B0609020204030204" pitchFamily="49" charset="0"/>
              </a:rPr>
              <a:t> </a:t>
            </a:r>
            <a:r>
              <a:rPr lang="en-US" sz="1400">
                <a:solidFill>
                  <a:srgbClr val="2B91AF"/>
                </a:solidFill>
                <a:latin typeface="Consolas" panose="020B0609020204030204" pitchFamily="49" charset="0"/>
              </a:rPr>
              <a:t>Re</a:t>
            </a:r>
            <a:r>
              <a:rPr lang="pl-PL" sz="1400" err="1">
                <a:solidFill>
                  <a:srgbClr val="2B91AF"/>
                </a:solidFill>
                <a:latin typeface="Consolas" panose="020B0609020204030204" pitchFamily="49" charset="0"/>
              </a:rPr>
              <a:t>sponse</a:t>
            </a:r>
            <a:r>
              <a:rPr lang="en-US" sz="1400">
                <a:solidFill>
                  <a:srgbClr val="000000"/>
                </a:solidFill>
                <a:latin typeface="Consolas" panose="020B0609020204030204" pitchFamily="49" charset="0"/>
              </a:rPr>
              <a:t> {</a:t>
            </a:r>
          </a:p>
          <a:p>
            <a:r>
              <a:rPr lang="pl-PL" sz="1400">
                <a:solidFill>
                  <a:srgbClr val="000000"/>
                </a:solidFill>
                <a:latin typeface="Consolas" panose="020B0609020204030204" pitchFamily="49" charset="0"/>
              </a:rPr>
              <a:t>  </a:t>
            </a:r>
            <a:r>
              <a:rPr lang="en-US" sz="1400">
                <a:solidFill>
                  <a:srgbClr val="2B91AF"/>
                </a:solidFill>
                <a:latin typeface="Consolas" panose="020B0609020204030204" pitchFamily="49" charset="0"/>
              </a:rPr>
              <a:t>double</a:t>
            </a:r>
            <a:r>
              <a:rPr lang="en-US" sz="1400">
                <a:solidFill>
                  <a:srgbClr val="000000"/>
                </a:solidFill>
                <a:latin typeface="Consolas" panose="020B0609020204030204" pitchFamily="49" charset="0"/>
              </a:rPr>
              <a:t> </a:t>
            </a:r>
            <a:r>
              <a:rPr lang="pl-PL" sz="1400" err="1">
                <a:solidFill>
                  <a:srgbClr val="000000"/>
                </a:solidFill>
                <a:latin typeface="Consolas" panose="020B0609020204030204" pitchFamily="49" charset="0"/>
              </a:rPr>
              <a:t>val</a:t>
            </a:r>
            <a:r>
              <a:rPr lang="en-US" sz="1400">
                <a:solidFill>
                  <a:srgbClr val="000000"/>
                </a:solidFill>
                <a:latin typeface="Consolas" panose="020B0609020204030204" pitchFamily="49" charset="0"/>
              </a:rPr>
              <a:t> = 1;</a:t>
            </a:r>
          </a:p>
          <a:p>
            <a:r>
              <a:rPr lang="en-US" sz="1400">
                <a:solidFill>
                  <a:srgbClr val="000000"/>
                </a:solidFill>
                <a:latin typeface="Consolas" panose="020B0609020204030204" pitchFamily="49" charset="0"/>
              </a:rPr>
              <a:t>}</a:t>
            </a:r>
          </a:p>
        </p:txBody>
      </p:sp>
      <p:sp>
        <p:nvSpPr>
          <p:cNvPr id="19" name="Prostokąt 18">
            <a:extLst>
              <a:ext uri="{FF2B5EF4-FFF2-40B4-BE49-F238E27FC236}">
                <a16:creationId xmlns:a16="http://schemas.microsoft.com/office/drawing/2014/main" id="{E23FB277-71FC-41DE-9E93-345C807EDB93}"/>
              </a:ext>
            </a:extLst>
          </p:cNvPr>
          <p:cNvSpPr/>
          <p:nvPr/>
        </p:nvSpPr>
        <p:spPr>
          <a:xfrm>
            <a:off x="4899490" y="5052721"/>
            <a:ext cx="1988598" cy="2520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400" b="1" err="1">
                <a:solidFill>
                  <a:schemeClr val="tx1"/>
                </a:solidFill>
              </a:rPr>
              <a:t>Receiver</a:t>
            </a:r>
            <a:r>
              <a:rPr lang="pl-PL" sz="1400" b="1">
                <a:solidFill>
                  <a:schemeClr val="tx1"/>
                </a:solidFill>
              </a:rPr>
              <a:t> </a:t>
            </a:r>
            <a:r>
              <a:rPr lang="pl-PL" sz="1400" b="1" err="1">
                <a:solidFill>
                  <a:schemeClr val="tx1"/>
                </a:solidFill>
              </a:rPr>
              <a:t>contract</a:t>
            </a:r>
            <a:endParaRPr lang="en-US" sz="1400" b="1">
              <a:solidFill>
                <a:schemeClr val="tx1"/>
              </a:solidFill>
            </a:endParaRPr>
          </a:p>
        </p:txBody>
      </p:sp>
      <p:sp>
        <p:nvSpPr>
          <p:cNvPr id="21" name="Prostokąt 20">
            <a:extLst>
              <a:ext uri="{FF2B5EF4-FFF2-40B4-BE49-F238E27FC236}">
                <a16:creationId xmlns:a16="http://schemas.microsoft.com/office/drawing/2014/main" id="{DD720A6B-9F8F-4473-81BD-C9791DBB9451}"/>
              </a:ext>
            </a:extLst>
          </p:cNvPr>
          <p:cNvSpPr/>
          <p:nvPr/>
        </p:nvSpPr>
        <p:spPr>
          <a:xfrm>
            <a:off x="4899490" y="5324053"/>
            <a:ext cx="2088290" cy="954107"/>
          </a:xfrm>
          <a:prstGeom prst="rect">
            <a:avLst/>
          </a:prstGeom>
        </p:spPr>
        <p:txBody>
          <a:bodyPr wrap="square">
            <a:spAutoFit/>
          </a:bodyPr>
          <a:lstStyle/>
          <a:p>
            <a:r>
              <a:rPr lang="en-US" sz="1400">
                <a:solidFill>
                  <a:srgbClr val="0000FF"/>
                </a:solidFill>
                <a:latin typeface="Consolas" panose="020B0609020204030204" pitchFamily="49" charset="0"/>
              </a:rPr>
              <a:t>message</a:t>
            </a:r>
            <a:r>
              <a:rPr lang="en-US" sz="1400">
                <a:solidFill>
                  <a:srgbClr val="000000"/>
                </a:solidFill>
                <a:latin typeface="Consolas" panose="020B0609020204030204" pitchFamily="49" charset="0"/>
              </a:rPr>
              <a:t> </a:t>
            </a:r>
            <a:r>
              <a:rPr lang="en-US" sz="1400">
                <a:solidFill>
                  <a:srgbClr val="2B91AF"/>
                </a:solidFill>
                <a:latin typeface="Consolas" panose="020B0609020204030204" pitchFamily="49" charset="0"/>
              </a:rPr>
              <a:t>Re</a:t>
            </a:r>
            <a:r>
              <a:rPr lang="pl-PL" sz="1400" err="1">
                <a:solidFill>
                  <a:srgbClr val="2B91AF"/>
                </a:solidFill>
                <a:latin typeface="Consolas" panose="020B0609020204030204" pitchFamily="49" charset="0"/>
              </a:rPr>
              <a:t>sponse</a:t>
            </a:r>
            <a:r>
              <a:rPr lang="en-US" sz="1400">
                <a:solidFill>
                  <a:srgbClr val="000000"/>
                </a:solidFill>
                <a:latin typeface="Consolas" panose="020B0609020204030204" pitchFamily="49" charset="0"/>
              </a:rPr>
              <a:t> {</a:t>
            </a:r>
          </a:p>
          <a:p>
            <a:r>
              <a:rPr lang="pl-PL" sz="1400">
                <a:solidFill>
                  <a:srgbClr val="000000"/>
                </a:solidFill>
                <a:latin typeface="Consolas" panose="020B0609020204030204" pitchFamily="49" charset="0"/>
              </a:rPr>
              <a:t>  </a:t>
            </a:r>
            <a:r>
              <a:rPr lang="en-US" sz="1400">
                <a:solidFill>
                  <a:srgbClr val="2B91AF"/>
                </a:solidFill>
                <a:latin typeface="Consolas" panose="020B0609020204030204" pitchFamily="49" charset="0"/>
              </a:rPr>
              <a:t>double</a:t>
            </a:r>
            <a:r>
              <a:rPr lang="en-US" sz="1400">
                <a:solidFill>
                  <a:srgbClr val="000000"/>
                </a:solidFill>
                <a:latin typeface="Consolas" panose="020B0609020204030204" pitchFamily="49" charset="0"/>
              </a:rPr>
              <a:t> </a:t>
            </a:r>
            <a:r>
              <a:rPr lang="pl-PL" sz="1400" err="1">
                <a:solidFill>
                  <a:srgbClr val="000000"/>
                </a:solidFill>
                <a:latin typeface="Consolas" panose="020B0609020204030204" pitchFamily="49" charset="0"/>
              </a:rPr>
              <a:t>val</a:t>
            </a:r>
            <a:r>
              <a:rPr lang="en-US" sz="1400">
                <a:solidFill>
                  <a:srgbClr val="000000"/>
                </a:solidFill>
                <a:latin typeface="Consolas" panose="020B0609020204030204" pitchFamily="49" charset="0"/>
              </a:rPr>
              <a:t> = 1;</a:t>
            </a:r>
            <a:endParaRPr lang="pl-PL" sz="1400">
              <a:solidFill>
                <a:srgbClr val="000000"/>
              </a:solidFill>
              <a:latin typeface="Consolas" panose="020B0609020204030204" pitchFamily="49" charset="0"/>
            </a:endParaRPr>
          </a:p>
          <a:p>
            <a:r>
              <a:rPr lang="pl-PL" sz="1400">
                <a:solidFill>
                  <a:srgbClr val="000000"/>
                </a:solidFill>
                <a:latin typeface="Consolas" panose="020B0609020204030204" pitchFamily="49" charset="0"/>
              </a:rPr>
              <a:t>  </a:t>
            </a:r>
            <a:r>
              <a:rPr lang="pl-PL" sz="1400" err="1">
                <a:solidFill>
                  <a:srgbClr val="2B91AF"/>
                </a:solidFill>
                <a:latin typeface="Consolas" panose="020B0609020204030204" pitchFamily="49" charset="0"/>
              </a:rPr>
              <a:t>bool</a:t>
            </a:r>
            <a:r>
              <a:rPr lang="en-US" sz="1400">
                <a:solidFill>
                  <a:srgbClr val="000000"/>
                </a:solidFill>
                <a:latin typeface="Consolas" panose="020B0609020204030204" pitchFamily="49" charset="0"/>
              </a:rPr>
              <a:t> </a:t>
            </a:r>
            <a:r>
              <a:rPr lang="pl-PL" sz="1400">
                <a:solidFill>
                  <a:srgbClr val="000000"/>
                </a:solidFill>
                <a:latin typeface="Consolas" panose="020B0609020204030204" pitchFamily="49" charset="0"/>
              </a:rPr>
              <a:t>error</a:t>
            </a:r>
            <a:r>
              <a:rPr lang="en-US" sz="1400">
                <a:solidFill>
                  <a:srgbClr val="000000"/>
                </a:solidFill>
                <a:latin typeface="Consolas" panose="020B0609020204030204" pitchFamily="49" charset="0"/>
              </a:rPr>
              <a:t> = 2;</a:t>
            </a:r>
          </a:p>
          <a:p>
            <a:r>
              <a:rPr lang="en-US" sz="1400">
                <a:solidFill>
                  <a:srgbClr val="000000"/>
                </a:solidFill>
                <a:latin typeface="Consolas" panose="020B0609020204030204" pitchFamily="49" charset="0"/>
              </a:rPr>
              <a:t>}</a:t>
            </a:r>
          </a:p>
        </p:txBody>
      </p:sp>
      <p:sp>
        <p:nvSpPr>
          <p:cNvPr id="24" name="Prostokąt 23">
            <a:extLst>
              <a:ext uri="{FF2B5EF4-FFF2-40B4-BE49-F238E27FC236}">
                <a16:creationId xmlns:a16="http://schemas.microsoft.com/office/drawing/2014/main" id="{DAE6BA31-158C-444D-8D34-FE19140BA29B}"/>
              </a:ext>
            </a:extLst>
          </p:cNvPr>
          <p:cNvSpPr/>
          <p:nvPr/>
        </p:nvSpPr>
        <p:spPr>
          <a:xfrm>
            <a:off x="7441627" y="5052721"/>
            <a:ext cx="1728240" cy="2520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400" b="1" err="1">
                <a:solidFill>
                  <a:schemeClr val="tx1"/>
                </a:solidFill>
              </a:rPr>
              <a:t>Receiver</a:t>
            </a:r>
            <a:r>
              <a:rPr lang="pl-PL" sz="1400" b="1">
                <a:solidFill>
                  <a:schemeClr val="tx1"/>
                </a:solidFill>
              </a:rPr>
              <a:t> </a:t>
            </a:r>
            <a:r>
              <a:rPr lang="pl-PL" sz="1400" b="1" err="1">
                <a:solidFill>
                  <a:schemeClr val="tx1"/>
                </a:solidFill>
              </a:rPr>
              <a:t>gets</a:t>
            </a:r>
            <a:endParaRPr lang="en-US" sz="1400" b="1">
              <a:solidFill>
                <a:schemeClr val="tx1"/>
              </a:solidFill>
            </a:endParaRPr>
          </a:p>
        </p:txBody>
      </p:sp>
      <p:sp>
        <p:nvSpPr>
          <p:cNvPr id="25" name="Prostokąt 24">
            <a:extLst>
              <a:ext uri="{FF2B5EF4-FFF2-40B4-BE49-F238E27FC236}">
                <a16:creationId xmlns:a16="http://schemas.microsoft.com/office/drawing/2014/main" id="{C8D16CF6-8506-4914-947D-92B41EA9BCE7}"/>
              </a:ext>
            </a:extLst>
          </p:cNvPr>
          <p:cNvSpPr/>
          <p:nvPr/>
        </p:nvSpPr>
        <p:spPr>
          <a:xfrm>
            <a:off x="7441627" y="5324053"/>
            <a:ext cx="2952408" cy="523220"/>
          </a:xfrm>
          <a:prstGeom prst="rect">
            <a:avLst/>
          </a:prstGeom>
        </p:spPr>
        <p:txBody>
          <a:bodyPr wrap="square">
            <a:spAutoFit/>
          </a:bodyPr>
          <a:lstStyle/>
          <a:p>
            <a:r>
              <a:rPr lang="pl-PL" sz="1400">
                <a:solidFill>
                  <a:srgbClr val="2B91AF"/>
                </a:solidFill>
                <a:latin typeface="Consolas" panose="020B0609020204030204" pitchFamily="49" charset="0"/>
              </a:rPr>
              <a:t>r</a:t>
            </a:r>
            <a:r>
              <a:rPr lang="en-US" sz="1400">
                <a:solidFill>
                  <a:srgbClr val="2B91AF"/>
                </a:solidFill>
                <a:latin typeface="Consolas" panose="020B0609020204030204" pitchFamily="49" charset="0"/>
              </a:rPr>
              <a:t>e</a:t>
            </a:r>
            <a:r>
              <a:rPr lang="pl-PL" sz="1400" err="1">
                <a:solidFill>
                  <a:srgbClr val="2B91AF"/>
                </a:solidFill>
                <a:latin typeface="Consolas" panose="020B0609020204030204" pitchFamily="49" charset="0"/>
              </a:rPr>
              <a:t>sponse.</a:t>
            </a:r>
            <a:r>
              <a:rPr lang="pl-PL" sz="1400" err="1">
                <a:solidFill>
                  <a:srgbClr val="000000"/>
                </a:solidFill>
                <a:latin typeface="Consolas" panose="020B0609020204030204" pitchFamily="49" charset="0"/>
              </a:rPr>
              <a:t>val</a:t>
            </a:r>
            <a:r>
              <a:rPr lang="en-US" sz="1400">
                <a:solidFill>
                  <a:srgbClr val="000000"/>
                </a:solidFill>
                <a:latin typeface="Consolas" panose="020B0609020204030204" pitchFamily="49" charset="0"/>
              </a:rPr>
              <a:t> =</a:t>
            </a:r>
            <a:r>
              <a:rPr lang="pl-PL" sz="1400">
                <a:solidFill>
                  <a:srgbClr val="000000"/>
                </a:solidFill>
                <a:latin typeface="Consolas" panose="020B0609020204030204" pitchFamily="49" charset="0"/>
              </a:rPr>
              <a:t>&gt;</a:t>
            </a:r>
            <a:r>
              <a:rPr lang="en-US" sz="1400">
                <a:solidFill>
                  <a:srgbClr val="000000"/>
                </a:solidFill>
                <a:latin typeface="Consolas" panose="020B0609020204030204" pitchFamily="49" charset="0"/>
              </a:rPr>
              <a:t> </a:t>
            </a:r>
            <a:r>
              <a:rPr lang="pl-PL" sz="1400" i="1" err="1">
                <a:solidFill>
                  <a:srgbClr val="000000"/>
                </a:solidFill>
                <a:latin typeface="Consolas" panose="020B0609020204030204" pitchFamily="49" charset="0"/>
              </a:rPr>
              <a:t>some</a:t>
            </a:r>
            <a:r>
              <a:rPr lang="pl-PL" sz="1400" i="1">
                <a:solidFill>
                  <a:srgbClr val="000000"/>
                </a:solidFill>
                <a:latin typeface="Consolas" panose="020B0609020204030204" pitchFamily="49" charset="0"/>
              </a:rPr>
              <a:t> </a:t>
            </a:r>
            <a:r>
              <a:rPr lang="pl-PL" sz="1400" i="1" err="1">
                <a:solidFill>
                  <a:srgbClr val="000000"/>
                </a:solidFill>
                <a:latin typeface="Consolas" panose="020B0609020204030204" pitchFamily="49" charset="0"/>
              </a:rPr>
              <a:t>value</a:t>
            </a:r>
            <a:r>
              <a:rPr lang="en-US" sz="1400">
                <a:solidFill>
                  <a:srgbClr val="000000"/>
                </a:solidFill>
                <a:latin typeface="Consolas" panose="020B0609020204030204" pitchFamily="49" charset="0"/>
              </a:rPr>
              <a:t>;</a:t>
            </a:r>
            <a:endParaRPr lang="pl-PL" sz="1400">
              <a:solidFill>
                <a:srgbClr val="000000"/>
              </a:solidFill>
              <a:latin typeface="Consolas" panose="020B0609020204030204" pitchFamily="49" charset="0"/>
            </a:endParaRPr>
          </a:p>
          <a:p>
            <a:r>
              <a:rPr lang="pl-PL" sz="1400" b="1">
                <a:solidFill>
                  <a:srgbClr val="2B91AF"/>
                </a:solidFill>
                <a:latin typeface="Consolas" panose="020B0609020204030204" pitchFamily="49" charset="0"/>
              </a:rPr>
              <a:t>r</a:t>
            </a:r>
            <a:r>
              <a:rPr lang="en-US" sz="1400" b="1">
                <a:solidFill>
                  <a:srgbClr val="2B91AF"/>
                </a:solidFill>
                <a:latin typeface="Consolas" panose="020B0609020204030204" pitchFamily="49" charset="0"/>
              </a:rPr>
              <a:t>e</a:t>
            </a:r>
            <a:r>
              <a:rPr lang="pl-PL" sz="1400" b="1" err="1">
                <a:solidFill>
                  <a:srgbClr val="2B91AF"/>
                </a:solidFill>
                <a:latin typeface="Consolas" panose="020B0609020204030204" pitchFamily="49" charset="0"/>
              </a:rPr>
              <a:t>sponse.</a:t>
            </a:r>
            <a:r>
              <a:rPr lang="pl-PL" sz="1400" b="1" err="1">
                <a:solidFill>
                  <a:srgbClr val="000000"/>
                </a:solidFill>
                <a:latin typeface="Consolas" panose="020B0609020204030204" pitchFamily="49" charset="0"/>
              </a:rPr>
              <a:t>error</a:t>
            </a:r>
            <a:r>
              <a:rPr lang="en-US" sz="1400" b="1">
                <a:solidFill>
                  <a:srgbClr val="000000"/>
                </a:solidFill>
                <a:latin typeface="Consolas" panose="020B0609020204030204" pitchFamily="49" charset="0"/>
              </a:rPr>
              <a:t> =</a:t>
            </a:r>
            <a:r>
              <a:rPr lang="pl-PL" sz="1400" b="1">
                <a:solidFill>
                  <a:srgbClr val="000000"/>
                </a:solidFill>
                <a:latin typeface="Consolas" panose="020B0609020204030204" pitchFamily="49" charset="0"/>
              </a:rPr>
              <a:t>&gt;</a:t>
            </a:r>
            <a:r>
              <a:rPr lang="en-US" sz="1400" b="1">
                <a:solidFill>
                  <a:srgbClr val="000000"/>
                </a:solidFill>
                <a:latin typeface="Consolas" panose="020B0609020204030204" pitchFamily="49" charset="0"/>
              </a:rPr>
              <a:t> </a:t>
            </a:r>
            <a:r>
              <a:rPr lang="pl-PL" sz="1400" b="1" i="1" err="1">
                <a:solidFill>
                  <a:srgbClr val="000000"/>
                </a:solidFill>
                <a:latin typeface="Consolas" panose="020B0609020204030204" pitchFamily="49" charset="0"/>
              </a:rPr>
              <a:t>false</a:t>
            </a:r>
            <a:r>
              <a:rPr lang="en-US" sz="1400" b="1">
                <a:solidFill>
                  <a:srgbClr val="000000"/>
                </a:solidFill>
                <a:latin typeface="Consolas" panose="020B0609020204030204" pitchFamily="49" charset="0"/>
              </a:rPr>
              <a:t>;</a:t>
            </a:r>
          </a:p>
        </p:txBody>
      </p:sp>
      <p:sp>
        <p:nvSpPr>
          <p:cNvPr id="2" name="Symbol zastępczy stopki 1">
            <a:extLst>
              <a:ext uri="{FF2B5EF4-FFF2-40B4-BE49-F238E27FC236}">
                <a16:creationId xmlns:a16="http://schemas.microsoft.com/office/drawing/2014/main" id="{9C5FE91D-6024-4EF7-9318-8858EFFAD42F}"/>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22" name="Prostokąt 21">
            <a:extLst>
              <a:ext uri="{FF2B5EF4-FFF2-40B4-BE49-F238E27FC236}">
                <a16:creationId xmlns:a16="http://schemas.microsoft.com/office/drawing/2014/main" id="{CA748B1B-544D-4410-A7BF-16C9495CB1FC}"/>
              </a:ext>
            </a:extLst>
          </p:cNvPr>
          <p:cNvSpPr/>
          <p:nvPr/>
        </p:nvSpPr>
        <p:spPr>
          <a:xfrm>
            <a:off x="8017702" y="1499833"/>
            <a:ext cx="3406890" cy="954107"/>
          </a:xfrm>
          <a:prstGeom prst="rect">
            <a:avLst/>
          </a:prstGeom>
        </p:spPr>
        <p:txBody>
          <a:bodyPr wrap="square">
            <a:spAutoFit/>
          </a:bodyPr>
          <a:lstStyle/>
          <a:p>
            <a:r>
              <a:rPr lang="en-US" sz="1400">
                <a:solidFill>
                  <a:srgbClr val="0000FF"/>
                </a:solidFill>
                <a:latin typeface="Consolas" panose="020B0609020204030204" pitchFamily="49" charset="0"/>
              </a:rPr>
              <a:t>message</a:t>
            </a:r>
            <a:r>
              <a:rPr lang="en-US" sz="1400">
                <a:solidFill>
                  <a:srgbClr val="000000"/>
                </a:solidFill>
                <a:latin typeface="Consolas" panose="020B0609020204030204" pitchFamily="49" charset="0"/>
              </a:rPr>
              <a:t> </a:t>
            </a:r>
            <a:r>
              <a:rPr lang="en-US" sz="1400">
                <a:solidFill>
                  <a:srgbClr val="2B91AF"/>
                </a:solidFill>
                <a:latin typeface="Consolas" panose="020B0609020204030204" pitchFamily="49" charset="0"/>
              </a:rPr>
              <a:t>Re</a:t>
            </a:r>
            <a:r>
              <a:rPr lang="pl-PL" sz="1400" err="1">
                <a:solidFill>
                  <a:srgbClr val="2B91AF"/>
                </a:solidFill>
                <a:latin typeface="Consolas" panose="020B0609020204030204" pitchFamily="49" charset="0"/>
              </a:rPr>
              <a:t>sponse</a:t>
            </a:r>
            <a:r>
              <a:rPr lang="en-US" sz="1400">
                <a:solidFill>
                  <a:srgbClr val="000000"/>
                </a:solidFill>
                <a:latin typeface="Consolas" panose="020B0609020204030204" pitchFamily="49" charset="0"/>
              </a:rPr>
              <a:t> {</a:t>
            </a:r>
          </a:p>
          <a:p>
            <a:r>
              <a:rPr lang="pl-PL" sz="1400">
                <a:solidFill>
                  <a:srgbClr val="2B91AF"/>
                </a:solidFill>
                <a:latin typeface="Consolas" panose="020B0609020204030204" pitchFamily="49" charset="0"/>
              </a:rPr>
              <a:t>  </a:t>
            </a:r>
            <a:r>
              <a:rPr lang="pl-PL" sz="1400" err="1">
                <a:solidFill>
                  <a:srgbClr val="2B91AF"/>
                </a:solidFill>
                <a:latin typeface="Consolas" panose="020B0609020204030204" pitchFamily="49" charset="0"/>
              </a:rPr>
              <a:t>reserved</a:t>
            </a:r>
            <a:r>
              <a:rPr lang="pl-PL" sz="1400">
                <a:solidFill>
                  <a:srgbClr val="2B91AF"/>
                </a:solidFill>
                <a:latin typeface="Consolas" panose="020B0609020204030204" pitchFamily="49" charset="0"/>
              </a:rPr>
              <a:t> </a:t>
            </a:r>
            <a:r>
              <a:rPr lang="pl-PL" sz="1400">
                <a:latin typeface="Consolas" panose="020B0609020204030204" pitchFamily="49" charset="0"/>
              </a:rPr>
              <a:t>1, 3 to 5;</a:t>
            </a:r>
          </a:p>
          <a:p>
            <a:r>
              <a:rPr lang="pl-PL" sz="1400">
                <a:latin typeface="Consolas" panose="020B0609020204030204" pitchFamily="49" charset="0"/>
              </a:rPr>
              <a:t>  ...</a:t>
            </a:r>
            <a:endParaRPr lang="en-US" sz="1400">
              <a:latin typeface="Consolas" panose="020B0609020204030204" pitchFamily="49" charset="0"/>
            </a:endParaRPr>
          </a:p>
          <a:p>
            <a:r>
              <a:rPr lang="en-US" sz="1400">
                <a:solidFill>
                  <a:srgbClr val="000000"/>
                </a:solidFill>
                <a:latin typeface="Consolas" panose="020B0609020204030204" pitchFamily="49" charset="0"/>
              </a:rPr>
              <a:t>}</a:t>
            </a:r>
          </a:p>
        </p:txBody>
      </p:sp>
    </p:spTree>
    <p:extLst>
      <p:ext uri="{BB962C8B-B14F-4D97-AF65-F5344CB8AC3E}">
        <p14:creationId xmlns:p14="http://schemas.microsoft.com/office/powerpoint/2010/main" val="687107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46</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Server-</a:t>
            </a:r>
            <a:r>
              <a:rPr lang="pl-PL" err="1"/>
              <a:t>side</a:t>
            </a:r>
            <a:r>
              <a:rPr lang="pl-PL"/>
              <a:t> streaming in </a:t>
            </a:r>
            <a:r>
              <a:rPr lang="pl-PL" err="1"/>
              <a:t>gRPC</a:t>
            </a:r>
            <a:endParaRPr lang="pt-PT"/>
          </a:p>
        </p:txBody>
      </p:sp>
      <p:sp>
        <p:nvSpPr>
          <p:cNvPr id="20" name="Text Placeholder 19"/>
          <p:cNvSpPr>
            <a:spLocks noGrp="1"/>
          </p:cNvSpPr>
          <p:nvPr>
            <p:ph type="body" sz="quarter" idx="14"/>
          </p:nvPr>
        </p:nvSpPr>
        <p:spPr>
          <a:xfrm>
            <a:off x="1911853" y="1077299"/>
            <a:ext cx="9900000" cy="4246612"/>
          </a:xfrm>
        </p:spPr>
        <p:txBody>
          <a:bodyPr/>
          <a:lstStyle/>
          <a:p>
            <a:pPr marL="342900" indent="-342900" fontAlgn="base">
              <a:lnSpc>
                <a:spcPct val="150000"/>
              </a:lnSpc>
              <a:buFont typeface="Arial" panose="020B0604020202020204" pitchFamily="34" charset="0"/>
              <a:buChar char="•"/>
            </a:pPr>
            <a:r>
              <a:rPr lang="pl-PL" sz="2000">
                <a:solidFill>
                  <a:srgbClr val="12ABDB"/>
                </a:solidFill>
                <a:cs typeface="Courier New" panose="02070309020205020404" pitchFamily="49" charset="0"/>
              </a:rPr>
              <a:t>In </a:t>
            </a:r>
            <a:r>
              <a:rPr lang="pl-PL" sz="2000" err="1">
                <a:solidFill>
                  <a:srgbClr val="12ABDB"/>
                </a:solidFill>
                <a:cs typeface="Courier New" panose="02070309020205020404" pitchFamily="49" charset="0"/>
              </a:rPr>
              <a:t>proto</a:t>
            </a:r>
            <a:r>
              <a:rPr lang="pl-PL" sz="2000">
                <a:solidFill>
                  <a:srgbClr val="12ABDB"/>
                </a:solidFill>
                <a:cs typeface="Courier New" panose="02070309020205020404" pitchFamily="49" charset="0"/>
              </a:rPr>
              <a:t> </a:t>
            </a:r>
            <a:r>
              <a:rPr lang="pl-PL" sz="2000" err="1">
                <a:solidFill>
                  <a:srgbClr val="12ABDB"/>
                </a:solidFill>
                <a:cs typeface="Courier New" panose="02070309020205020404" pitchFamily="49" charset="0"/>
              </a:rPr>
              <a:t>use</a:t>
            </a:r>
            <a:r>
              <a:rPr lang="pl-PL" sz="2000">
                <a:solidFill>
                  <a:srgbClr val="12ABDB"/>
                </a:solidFill>
                <a:cs typeface="Courier New" panose="02070309020205020404" pitchFamily="49" charset="0"/>
              </a:rPr>
              <a:t> </a:t>
            </a:r>
            <a:r>
              <a:rPr lang="pl-PL" sz="2000" err="1">
                <a:solidFill>
                  <a:srgbClr val="12ABDB"/>
                </a:solidFill>
                <a:latin typeface="Courier New" panose="02070309020205020404" pitchFamily="49" charset="0"/>
                <a:cs typeface="Courier New" panose="02070309020205020404" pitchFamily="49" charset="0"/>
              </a:rPr>
              <a:t>stream</a:t>
            </a:r>
            <a:r>
              <a:rPr lang="pl-PL" sz="2000">
                <a:solidFill>
                  <a:srgbClr val="12ABDB"/>
                </a:solidFill>
                <a:cs typeface="Courier New" panose="02070309020205020404" pitchFamily="49" charset="0"/>
              </a:rPr>
              <a:t> </a:t>
            </a:r>
            <a:r>
              <a:rPr lang="pl-PL" sz="2000" err="1">
                <a:solidFill>
                  <a:srgbClr val="12ABDB"/>
                </a:solidFill>
                <a:cs typeface="Courier New" panose="02070309020205020404" pitchFamily="49" charset="0"/>
              </a:rPr>
              <a:t>keyword</a:t>
            </a:r>
            <a:endParaRPr lang="pl-PL" sz="2000">
              <a:solidFill>
                <a:srgbClr val="12ABDB"/>
              </a:solidFill>
              <a:cs typeface="Courier New" panose="02070309020205020404" pitchFamily="49" charset="0"/>
            </a:endParaRPr>
          </a:p>
          <a:p>
            <a:pPr marL="342900" indent="-342900" fontAlgn="base">
              <a:lnSpc>
                <a:spcPct val="150000"/>
              </a:lnSpc>
              <a:buFont typeface="Arial" panose="020B0604020202020204" pitchFamily="34" charset="0"/>
              <a:buChar char="•"/>
            </a:pPr>
            <a:endParaRPr lang="pl-PL" sz="2000">
              <a:solidFill>
                <a:srgbClr val="12ABDB"/>
              </a:solidFill>
              <a:cs typeface="Courier New" panose="02070309020205020404" pitchFamily="49" charset="0"/>
            </a:endParaRPr>
          </a:p>
          <a:p>
            <a:pPr marL="342900" indent="-342900" fontAlgn="base">
              <a:lnSpc>
                <a:spcPct val="150000"/>
              </a:lnSpc>
              <a:buFont typeface="Arial" panose="020B0604020202020204" pitchFamily="34" charset="0"/>
              <a:buChar char="•"/>
            </a:pPr>
            <a:endParaRPr lang="pl-PL" sz="2000">
              <a:solidFill>
                <a:srgbClr val="12ABDB"/>
              </a:solidFill>
              <a:cs typeface="Courier New" panose="02070309020205020404" pitchFamily="49" charset="0"/>
            </a:endParaRPr>
          </a:p>
          <a:p>
            <a:pPr marL="342900" indent="-342900" fontAlgn="base">
              <a:lnSpc>
                <a:spcPct val="150000"/>
              </a:lnSpc>
              <a:spcBef>
                <a:spcPts val="1200"/>
              </a:spcBef>
              <a:buFont typeface="Arial" panose="020B0604020202020204" pitchFamily="34" charset="0"/>
              <a:buChar char="•"/>
            </a:pPr>
            <a:r>
              <a:rPr lang="pl-PL" sz="2000">
                <a:solidFill>
                  <a:srgbClr val="12ABDB"/>
                </a:solidFill>
                <a:cs typeface="Courier New" panose="02070309020205020404" pitchFamily="49" charset="0"/>
              </a:rPr>
              <a:t>In </a:t>
            </a:r>
            <a:r>
              <a:rPr lang="pl-PL" sz="2000" err="1">
                <a:solidFill>
                  <a:srgbClr val="12ABDB"/>
                </a:solidFill>
                <a:cs typeface="Courier New" panose="02070309020205020404" pitchFamily="49" charset="0"/>
              </a:rPr>
              <a:t>server</a:t>
            </a:r>
            <a:r>
              <a:rPr lang="pl-PL" sz="2000">
                <a:solidFill>
                  <a:srgbClr val="12ABDB"/>
                </a:solidFill>
                <a:cs typeface="Courier New" panose="02070309020205020404" pitchFamily="49" charset="0"/>
              </a:rPr>
              <a:t> </a:t>
            </a:r>
            <a:r>
              <a:rPr lang="pl-PL" sz="2000" err="1">
                <a:solidFill>
                  <a:srgbClr val="12ABDB"/>
                </a:solidFill>
                <a:cs typeface="Courier New" panose="02070309020205020404" pitchFamily="49" charset="0"/>
              </a:rPr>
              <a:t>write</a:t>
            </a:r>
            <a:r>
              <a:rPr lang="pl-PL" sz="2000">
                <a:solidFill>
                  <a:srgbClr val="12ABDB"/>
                </a:solidFill>
                <a:cs typeface="Courier New" panose="02070309020205020404" pitchFamily="49" charset="0"/>
              </a:rPr>
              <a:t> to the </a:t>
            </a:r>
            <a:r>
              <a:rPr lang="pl-PL" sz="2000" err="1">
                <a:solidFill>
                  <a:srgbClr val="12ABDB"/>
                </a:solidFill>
                <a:cs typeface="Courier New" panose="02070309020205020404" pitchFamily="49" charset="0"/>
              </a:rPr>
              <a:t>stream</a:t>
            </a:r>
            <a:endParaRPr lang="pl-PL" sz="2000">
              <a:solidFill>
                <a:srgbClr val="12ABDB"/>
              </a:solidFill>
              <a:cs typeface="Courier New" panose="02070309020205020404" pitchFamily="49" charset="0"/>
            </a:endParaRPr>
          </a:p>
          <a:p>
            <a:pPr marL="342900" indent="-342900" fontAlgn="base">
              <a:lnSpc>
                <a:spcPct val="150000"/>
              </a:lnSpc>
              <a:buFont typeface="Arial" panose="020B0604020202020204" pitchFamily="34" charset="0"/>
              <a:buChar char="•"/>
            </a:pPr>
            <a:endParaRPr lang="pl-PL" sz="2000">
              <a:solidFill>
                <a:srgbClr val="12ABDB"/>
              </a:solidFill>
              <a:cs typeface="Courier New" panose="02070309020205020404" pitchFamily="49" charset="0"/>
            </a:endParaRPr>
          </a:p>
          <a:p>
            <a:pPr marL="342900" indent="-342900" fontAlgn="base">
              <a:lnSpc>
                <a:spcPct val="150000"/>
              </a:lnSpc>
              <a:buFont typeface="Arial" panose="020B0604020202020204" pitchFamily="34" charset="0"/>
              <a:buChar char="•"/>
            </a:pPr>
            <a:endParaRPr lang="pl-PL" sz="2000">
              <a:solidFill>
                <a:srgbClr val="12ABDB"/>
              </a:solidFill>
              <a:cs typeface="Courier New" panose="02070309020205020404" pitchFamily="49" charset="0"/>
            </a:endParaRPr>
          </a:p>
          <a:p>
            <a:pPr marL="342900" indent="-342900" fontAlgn="base">
              <a:lnSpc>
                <a:spcPct val="150000"/>
              </a:lnSpc>
              <a:buFont typeface="Arial" panose="020B0604020202020204" pitchFamily="34" charset="0"/>
              <a:buChar char="•"/>
            </a:pPr>
            <a:endParaRPr lang="pl-PL" sz="2000">
              <a:solidFill>
                <a:srgbClr val="12ABDB"/>
              </a:solidFill>
              <a:cs typeface="Courier New" panose="02070309020205020404" pitchFamily="49" charset="0"/>
            </a:endParaRPr>
          </a:p>
          <a:p>
            <a:pPr marL="342900" indent="-342900" fontAlgn="base">
              <a:lnSpc>
                <a:spcPct val="150000"/>
              </a:lnSpc>
              <a:buFont typeface="Arial" panose="020B0604020202020204" pitchFamily="34" charset="0"/>
              <a:buChar char="•"/>
            </a:pPr>
            <a:endParaRPr lang="pl-PL" sz="2000">
              <a:solidFill>
                <a:srgbClr val="12ABDB"/>
              </a:solidFill>
              <a:cs typeface="Courier New" panose="02070309020205020404" pitchFamily="49" charset="0"/>
            </a:endParaRPr>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6" name="Symbol zastępczy stopki 5">
            <a:extLst>
              <a:ext uri="{FF2B5EF4-FFF2-40B4-BE49-F238E27FC236}">
                <a16:creationId xmlns:a16="http://schemas.microsoft.com/office/drawing/2014/main" id="{02B6EA6E-3E80-422D-BED1-1E50B9B11EE2}"/>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2" name="Prostokąt 1">
            <a:extLst>
              <a:ext uri="{FF2B5EF4-FFF2-40B4-BE49-F238E27FC236}">
                <a16:creationId xmlns:a16="http://schemas.microsoft.com/office/drawing/2014/main" id="{B615FADD-49E9-4609-82DE-DBA75DE3C9B8}"/>
              </a:ext>
            </a:extLst>
          </p:cNvPr>
          <p:cNvSpPr/>
          <p:nvPr/>
        </p:nvSpPr>
        <p:spPr>
          <a:xfrm>
            <a:off x="2135560" y="1687525"/>
            <a:ext cx="11161240" cy="923330"/>
          </a:xfrm>
          <a:prstGeom prst="rect">
            <a:avLst/>
          </a:prstGeom>
        </p:spPr>
        <p:txBody>
          <a:bodyPr wrap="square">
            <a:spAutoFit/>
          </a:bodyPr>
          <a:lstStyle/>
          <a:p>
            <a:r>
              <a:rPr lang="en-US">
                <a:solidFill>
                  <a:srgbClr val="0000FF"/>
                </a:solidFill>
                <a:latin typeface="Consolas" panose="020B0609020204030204" pitchFamily="49" charset="0"/>
              </a:rPr>
              <a:t>service</a:t>
            </a:r>
            <a:r>
              <a:rPr lang="en-US">
                <a:solidFill>
                  <a:srgbClr val="000000"/>
                </a:solidFill>
                <a:latin typeface="Consolas" panose="020B0609020204030204" pitchFamily="49" charset="0"/>
              </a:rPr>
              <a:t> </a:t>
            </a:r>
            <a:r>
              <a:rPr lang="pl-PL">
                <a:solidFill>
                  <a:srgbClr val="2B91AF"/>
                </a:solidFill>
                <a:latin typeface="Consolas" panose="020B0609020204030204" pitchFamily="49" charset="0"/>
              </a:rPr>
              <a:t>My</a:t>
            </a:r>
            <a:r>
              <a:rPr lang="en-US">
                <a:solidFill>
                  <a:srgbClr val="2B91AF"/>
                </a:solidFill>
                <a:latin typeface="Consolas" panose="020B0609020204030204" pitchFamily="49" charset="0"/>
              </a:rPr>
              <a:t>Service</a:t>
            </a:r>
            <a:r>
              <a:rPr lang="en-US">
                <a:solidFill>
                  <a:srgbClr val="000000"/>
                </a:solidFill>
                <a:latin typeface="Consolas" panose="020B0609020204030204" pitchFamily="49" charset="0"/>
              </a:rPr>
              <a:t> {</a:t>
            </a:r>
            <a:endParaRPr lang="pl-PL">
              <a:solidFill>
                <a:srgbClr val="000000"/>
              </a:solidFill>
              <a:latin typeface="Consolas" panose="020B0609020204030204" pitchFamily="49" charset="0"/>
            </a:endParaRPr>
          </a:p>
          <a:p>
            <a:r>
              <a:rPr lang="pl-PL">
                <a:solidFill>
                  <a:srgbClr val="000000"/>
                </a:solidFill>
                <a:latin typeface="Consolas" panose="020B0609020204030204" pitchFamily="49" charset="0"/>
              </a:rPr>
              <a:t>  </a:t>
            </a:r>
            <a:r>
              <a:rPr lang="en-US" err="1">
                <a:solidFill>
                  <a:srgbClr val="000000"/>
                </a:solidFill>
                <a:latin typeface="Consolas" panose="020B0609020204030204" pitchFamily="49" charset="0"/>
              </a:rPr>
              <a:t>rpc</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GetPayload</a:t>
            </a:r>
            <a:r>
              <a:rPr lang="en-US">
                <a:solidFill>
                  <a:srgbClr val="000000"/>
                </a:solidFill>
                <a:latin typeface="Consolas" panose="020B0609020204030204" pitchFamily="49" charset="0"/>
              </a:rPr>
              <a:t>(</a:t>
            </a:r>
            <a:r>
              <a:rPr lang="pl-PL">
                <a:solidFill>
                  <a:srgbClr val="000000"/>
                </a:solidFill>
                <a:latin typeface="Consolas" panose="020B0609020204030204" pitchFamily="49" charset="0"/>
              </a:rPr>
              <a:t>My</a:t>
            </a:r>
            <a:r>
              <a:rPr lang="en-US">
                <a:solidFill>
                  <a:srgbClr val="000000"/>
                </a:solidFill>
                <a:latin typeface="Consolas" panose="020B0609020204030204" pitchFamily="49" charset="0"/>
              </a:rPr>
              <a:t>Request) returns (</a:t>
            </a:r>
            <a:r>
              <a:rPr lang="en-US" b="1">
                <a:solidFill>
                  <a:srgbClr val="000000"/>
                </a:solidFill>
                <a:latin typeface="Consolas" panose="020B0609020204030204" pitchFamily="49" charset="0"/>
              </a:rPr>
              <a:t>stream</a:t>
            </a:r>
            <a:r>
              <a:rPr lang="en-US">
                <a:solidFill>
                  <a:srgbClr val="000000"/>
                </a:solidFill>
                <a:latin typeface="Consolas" panose="020B0609020204030204" pitchFamily="49" charset="0"/>
              </a:rPr>
              <a:t> </a:t>
            </a:r>
            <a:r>
              <a:rPr lang="pl-PL" err="1">
                <a:solidFill>
                  <a:srgbClr val="000000"/>
                </a:solidFill>
                <a:latin typeface="Consolas" panose="020B0609020204030204" pitchFamily="49" charset="0"/>
              </a:rPr>
              <a:t>StreamResponse</a:t>
            </a:r>
            <a:r>
              <a:rPr lang="en-US">
                <a:solidFill>
                  <a:srgbClr val="000000"/>
                </a:solidFill>
                <a:latin typeface="Consolas" panose="020B0609020204030204" pitchFamily="49" charset="0"/>
              </a:rPr>
              <a:t>)</a:t>
            </a:r>
            <a:r>
              <a:rPr lang="pl-PL">
                <a:solidFill>
                  <a:srgbClr val="000000"/>
                </a:solidFill>
                <a:latin typeface="Consolas" panose="020B0609020204030204" pitchFamily="49" charset="0"/>
              </a:rPr>
              <a:t>;</a:t>
            </a:r>
          </a:p>
          <a:p>
            <a:r>
              <a:rPr lang="pl-PL">
                <a:solidFill>
                  <a:srgbClr val="000000"/>
                </a:solidFill>
                <a:latin typeface="Consolas" panose="020B0609020204030204" pitchFamily="49" charset="0"/>
              </a:rPr>
              <a:t>}</a:t>
            </a:r>
            <a:endParaRPr lang="en-US"/>
          </a:p>
        </p:txBody>
      </p:sp>
      <p:sp>
        <p:nvSpPr>
          <p:cNvPr id="12" name="Prostokąt 11">
            <a:extLst>
              <a:ext uri="{FF2B5EF4-FFF2-40B4-BE49-F238E27FC236}">
                <a16:creationId xmlns:a16="http://schemas.microsoft.com/office/drawing/2014/main" id="{750CFBAF-866B-4D60-8505-321DB3DCE3AD}"/>
              </a:ext>
            </a:extLst>
          </p:cNvPr>
          <p:cNvSpPr/>
          <p:nvPr/>
        </p:nvSpPr>
        <p:spPr>
          <a:xfrm>
            <a:off x="1912540" y="3388209"/>
            <a:ext cx="9744744" cy="2585323"/>
          </a:xfrm>
          <a:prstGeom prst="rect">
            <a:avLst/>
          </a:prstGeom>
        </p:spPr>
        <p:txBody>
          <a:bodyPr wrap="square">
            <a:spAutoFit/>
          </a:bodyPr>
          <a:lstStyle/>
          <a:p>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override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async</a:t>
            </a:r>
            <a:r>
              <a:rPr lang="en-US">
                <a:solidFill>
                  <a:srgbClr val="000000"/>
                </a:solidFill>
                <a:latin typeface="Consolas" panose="020B0609020204030204" pitchFamily="49" charset="0"/>
              </a:rPr>
              <a:t> Task </a:t>
            </a:r>
            <a:r>
              <a:rPr lang="en-US" err="1">
                <a:solidFill>
                  <a:srgbClr val="000000"/>
                </a:solidFill>
                <a:latin typeface="Consolas" panose="020B0609020204030204" pitchFamily="49" charset="0"/>
              </a:rPr>
              <a:t>GetPayload</a:t>
            </a:r>
            <a:r>
              <a:rPr lang="en-US">
                <a:solidFill>
                  <a:srgbClr val="000000"/>
                </a:solidFill>
                <a:latin typeface="Consolas" panose="020B0609020204030204" pitchFamily="49" charset="0"/>
              </a:rPr>
              <a:t>(</a:t>
            </a:r>
            <a:r>
              <a:rPr lang="pl-PL">
                <a:solidFill>
                  <a:srgbClr val="000000"/>
                </a:solidFill>
                <a:latin typeface="Consolas" panose="020B0609020204030204" pitchFamily="49" charset="0"/>
              </a:rPr>
              <a:t>My</a:t>
            </a:r>
            <a:r>
              <a:rPr lang="en-US">
                <a:solidFill>
                  <a:srgbClr val="000000"/>
                </a:solidFill>
                <a:latin typeface="Consolas" panose="020B0609020204030204" pitchFamily="49" charset="0"/>
              </a:rPr>
              <a:t>Request </a:t>
            </a:r>
            <a:r>
              <a:rPr lang="en-US" err="1">
                <a:solidFill>
                  <a:srgbClr val="000000"/>
                </a:solidFill>
                <a:latin typeface="Consolas" panose="020B0609020204030204" pitchFamily="49" charset="0"/>
              </a:rPr>
              <a:t>request</a:t>
            </a:r>
            <a:r>
              <a:rPr lang="en-US">
                <a:solidFill>
                  <a:srgbClr val="000000"/>
                </a:solidFill>
                <a:latin typeface="Consolas" panose="020B0609020204030204" pitchFamily="49" charset="0"/>
              </a:rPr>
              <a:t>, </a:t>
            </a:r>
            <a:r>
              <a:rPr lang="pl-PL">
                <a:solidFill>
                  <a:srgbClr val="000000"/>
                </a:solidFill>
                <a:latin typeface="Consolas" panose="020B0609020204030204" pitchFamily="49" charset="0"/>
              </a:rPr>
              <a:t>					</a:t>
            </a:r>
            <a:r>
              <a:rPr lang="en-US" b="1" err="1">
                <a:solidFill>
                  <a:srgbClr val="000000"/>
                </a:solidFill>
                <a:latin typeface="Consolas" panose="020B0609020204030204" pitchFamily="49" charset="0"/>
              </a:rPr>
              <a:t>IServerStreamWriter</a:t>
            </a:r>
            <a:r>
              <a:rPr lang="en-US" b="1">
                <a:solidFill>
                  <a:srgbClr val="000000"/>
                </a:solidFill>
                <a:latin typeface="Consolas" panose="020B0609020204030204" pitchFamily="49" charset="0"/>
              </a:rPr>
              <a:t>&lt;</a:t>
            </a:r>
            <a:r>
              <a:rPr lang="pl-PL" b="1" err="1">
                <a:solidFill>
                  <a:srgbClr val="000000"/>
                </a:solidFill>
                <a:latin typeface="Consolas" panose="020B0609020204030204" pitchFamily="49" charset="0"/>
              </a:rPr>
              <a:t>StreamResponse</a:t>
            </a:r>
            <a:r>
              <a:rPr lang="en-US" b="1">
                <a:solidFill>
                  <a:srgbClr val="000000"/>
                </a:solidFill>
                <a:latin typeface="Consolas" panose="020B0609020204030204" pitchFamily="49" charset="0"/>
              </a:rPr>
              <a:t>&gt; </a:t>
            </a:r>
            <a:r>
              <a:rPr lang="en-US" b="1" err="1">
                <a:solidFill>
                  <a:srgbClr val="000000"/>
                </a:solidFill>
                <a:latin typeface="Consolas" panose="020B0609020204030204" pitchFamily="49" charset="0"/>
              </a:rPr>
              <a:t>responseStream</a:t>
            </a:r>
            <a:r>
              <a:rPr lang="en-US">
                <a:solidFill>
                  <a:srgbClr val="000000"/>
                </a:solidFill>
                <a:latin typeface="Consolas" panose="020B0609020204030204" pitchFamily="49" charset="0"/>
              </a:rPr>
              <a:t>,</a:t>
            </a:r>
            <a:endParaRPr lang="pl-PL">
              <a:solidFill>
                <a:srgbClr val="000000"/>
              </a:solidFill>
              <a:latin typeface="Consolas" panose="020B0609020204030204" pitchFamily="49" charset="0"/>
            </a:endParaRPr>
          </a:p>
          <a:p>
            <a:r>
              <a:rPr lang="pl-PL">
                <a:solidFill>
                  <a:srgbClr val="000000"/>
                </a:solidFill>
                <a:latin typeface="Consolas" panose="020B0609020204030204" pitchFamily="49" charset="0"/>
              </a:rPr>
              <a:t>		</a:t>
            </a:r>
            <a:r>
              <a:rPr lang="en-US" err="1">
                <a:solidFill>
                  <a:srgbClr val="000000"/>
                </a:solidFill>
                <a:latin typeface="Consolas" panose="020B0609020204030204" pitchFamily="49" charset="0"/>
              </a:rPr>
              <a:t>ServerCallContext</a:t>
            </a:r>
            <a:r>
              <a:rPr lang="en-US">
                <a:solidFill>
                  <a:srgbClr val="000000"/>
                </a:solidFill>
                <a:latin typeface="Consolas" panose="020B0609020204030204" pitchFamily="49" charset="0"/>
              </a:rPr>
              <a:t> context)</a:t>
            </a:r>
          </a:p>
          <a:p>
            <a:r>
              <a:rPr lang="en-US">
                <a:solidFill>
                  <a:srgbClr val="000000"/>
                </a:solidFill>
                <a:latin typeface="Consolas" panose="020B0609020204030204" pitchFamily="49" charset="0"/>
              </a:rPr>
              <a:t>{</a:t>
            </a:r>
          </a:p>
          <a:p>
            <a:r>
              <a:rPr lang="pl-PL">
                <a:solidFill>
                  <a:srgbClr val="000000"/>
                </a:solidFill>
                <a:latin typeface="Consolas" panose="020B0609020204030204" pitchFamily="49" charset="0"/>
              </a:rPr>
              <a:t>    </a:t>
            </a:r>
            <a:r>
              <a:rPr lang="en-US">
                <a:solidFill>
                  <a:srgbClr val="0000FF"/>
                </a:solidFill>
                <a:latin typeface="Consolas" panose="020B0609020204030204" pitchFamily="49" charset="0"/>
              </a:rPr>
              <a:t>foreach</a:t>
            </a:r>
            <a:r>
              <a:rPr lang="en-US">
                <a:solidFill>
                  <a:srgbClr val="000000"/>
                </a:solidFill>
                <a:latin typeface="Consolas" panose="020B0609020204030204" pitchFamily="49" charset="0"/>
              </a:rPr>
              <a:t> (var </a:t>
            </a:r>
            <a:r>
              <a:rPr lang="pl-PL" err="1">
                <a:solidFill>
                  <a:srgbClr val="000000"/>
                </a:solidFill>
                <a:latin typeface="Consolas" panose="020B0609020204030204" pitchFamily="49" charset="0"/>
              </a:rPr>
              <a:t>streamResponse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a:t>
            </a:r>
            <a:r>
              <a:rPr lang="en-US">
                <a:solidFill>
                  <a:srgbClr val="000000"/>
                </a:solidFill>
                <a:latin typeface="Consolas" panose="020B0609020204030204" pitchFamily="49" charset="0"/>
              </a:rPr>
              <a:t> </a:t>
            </a:r>
            <a:r>
              <a:rPr lang="pl-PL">
                <a:solidFill>
                  <a:srgbClr val="000000"/>
                </a:solidFill>
                <a:latin typeface="Consolas" panose="020B0609020204030204" pitchFamily="49" charset="0"/>
              </a:rPr>
              <a:t>...</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pl-PL">
                <a:solidFill>
                  <a:srgbClr val="000000"/>
                </a:solidFill>
                <a:latin typeface="Consolas" panose="020B0609020204030204" pitchFamily="49" charset="0"/>
              </a:rPr>
              <a:t>  </a:t>
            </a:r>
            <a:r>
              <a:rPr lang="en-US">
                <a:solidFill>
                  <a:srgbClr val="000000"/>
                </a:solidFill>
                <a:latin typeface="Consolas" panose="020B0609020204030204" pitchFamily="49" charset="0"/>
              </a:rPr>
              <a:t>{</a:t>
            </a:r>
          </a:p>
          <a:p>
            <a:r>
              <a:rPr lang="pl-PL">
                <a:solidFill>
                  <a:srgbClr val="0000FF"/>
                </a:solidFill>
                <a:latin typeface="Consolas" panose="020B0609020204030204" pitchFamily="49" charset="0"/>
              </a:rPr>
              <a:t>        </a:t>
            </a:r>
            <a:r>
              <a:rPr lang="en-US">
                <a:solidFill>
                  <a:srgbClr val="0000FF"/>
                </a:solidFill>
                <a:latin typeface="Consolas" panose="020B0609020204030204" pitchFamily="49" charset="0"/>
              </a:rPr>
              <a:t>await</a:t>
            </a:r>
            <a:r>
              <a:rPr lang="en-US">
                <a:solidFill>
                  <a:srgbClr val="000000"/>
                </a:solidFill>
                <a:latin typeface="Consolas" panose="020B0609020204030204" pitchFamily="49" charset="0"/>
              </a:rPr>
              <a:t> </a:t>
            </a:r>
            <a:r>
              <a:rPr lang="en-US" b="1" err="1">
                <a:solidFill>
                  <a:srgbClr val="000000"/>
                </a:solidFill>
                <a:latin typeface="Consolas" panose="020B0609020204030204" pitchFamily="49" charset="0"/>
              </a:rPr>
              <a:t>responseStream.WriteAsync</a:t>
            </a:r>
            <a:r>
              <a:rPr lang="en-US" b="1">
                <a:solidFill>
                  <a:srgbClr val="000000"/>
                </a:solidFill>
                <a:latin typeface="Consolas" panose="020B0609020204030204" pitchFamily="49" charset="0"/>
              </a:rPr>
              <a:t>(</a:t>
            </a:r>
            <a:r>
              <a:rPr lang="pl-PL" b="1" err="1">
                <a:solidFill>
                  <a:srgbClr val="000000"/>
                </a:solidFill>
                <a:latin typeface="Consolas" panose="020B0609020204030204" pitchFamily="49" charset="0"/>
              </a:rPr>
              <a:t>streamResponse</a:t>
            </a:r>
            <a:r>
              <a:rPr lang="en-US" b="1">
                <a:solidFill>
                  <a:srgbClr val="000000"/>
                </a:solidFill>
                <a:latin typeface="Consolas" panose="020B0609020204030204" pitchFamily="49" charset="0"/>
              </a:rPr>
              <a:t>)</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pl-PL">
                <a:solidFill>
                  <a:srgbClr val="000000"/>
                </a:solidFill>
                <a:latin typeface="Consolas" panose="020B0609020204030204" pitchFamily="49" charset="0"/>
              </a:rPr>
              <a:t>  </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3662515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47</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Server-</a:t>
            </a:r>
            <a:r>
              <a:rPr lang="pl-PL" err="1"/>
              <a:t>side</a:t>
            </a:r>
            <a:r>
              <a:rPr lang="pl-PL"/>
              <a:t> streaming in </a:t>
            </a:r>
            <a:r>
              <a:rPr lang="pl-PL" err="1"/>
              <a:t>gRPC</a:t>
            </a:r>
            <a:endParaRPr lang="pt-PT"/>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6" name="Symbol zastępczy stopki 5">
            <a:extLst>
              <a:ext uri="{FF2B5EF4-FFF2-40B4-BE49-F238E27FC236}">
                <a16:creationId xmlns:a16="http://schemas.microsoft.com/office/drawing/2014/main" id="{02B6EA6E-3E80-422D-BED1-1E50B9B11EE2}"/>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11" name="Prostokąt 10">
            <a:extLst>
              <a:ext uri="{FF2B5EF4-FFF2-40B4-BE49-F238E27FC236}">
                <a16:creationId xmlns:a16="http://schemas.microsoft.com/office/drawing/2014/main" id="{FD6B07EF-AA93-4B2C-9320-1644E5EEEAA2}"/>
              </a:ext>
            </a:extLst>
          </p:cNvPr>
          <p:cNvSpPr/>
          <p:nvPr/>
        </p:nvSpPr>
        <p:spPr>
          <a:xfrm>
            <a:off x="2423592" y="1829544"/>
            <a:ext cx="9635939" cy="4247317"/>
          </a:xfrm>
          <a:prstGeom prst="rect">
            <a:avLst/>
          </a:prstGeom>
        </p:spPr>
        <p:txBody>
          <a:bodyPr wrap="square">
            <a:spAutoFit/>
          </a:bodyPr>
          <a:lstStyle/>
          <a:p>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async</a:t>
            </a:r>
            <a:r>
              <a:rPr lang="en-US">
                <a:solidFill>
                  <a:srgbClr val="000000"/>
                </a:solidFill>
                <a:latin typeface="Consolas" panose="020B0609020204030204" pitchFamily="49" charset="0"/>
              </a:rPr>
              <a:t> Task&lt;List&lt;</a:t>
            </a:r>
            <a:r>
              <a:rPr lang="pl-PL" err="1">
                <a:solidFill>
                  <a:srgbClr val="000000"/>
                </a:solidFill>
                <a:latin typeface="Consolas" panose="020B0609020204030204" pitchFamily="49" charset="0"/>
              </a:rPr>
              <a:t>StreamResponse</a:t>
            </a:r>
            <a:r>
              <a:rPr lang="en-US">
                <a:solidFill>
                  <a:srgbClr val="000000"/>
                </a:solidFill>
                <a:latin typeface="Consolas" panose="020B0609020204030204" pitchFamily="49" charset="0"/>
              </a:rPr>
              <a:t>&gt;&gt; </a:t>
            </a:r>
            <a:r>
              <a:rPr lang="en-US" err="1">
                <a:solidFill>
                  <a:srgbClr val="000000"/>
                </a:solidFill>
                <a:latin typeface="Consolas" panose="020B0609020204030204" pitchFamily="49" charset="0"/>
              </a:rPr>
              <a:t>StreamPayloadAsync</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a:p>
            <a:r>
              <a:rPr lang="pl-PL">
                <a:solidFill>
                  <a:srgbClr val="000000"/>
                </a:solidFill>
                <a:latin typeface="Consolas" panose="020B0609020204030204" pitchFamily="49" charset="0"/>
              </a:rPr>
              <a:t>    </a:t>
            </a:r>
            <a:r>
              <a:rPr lang="en-US">
                <a:solidFill>
                  <a:srgbClr val="000000"/>
                </a:solidFill>
                <a:latin typeface="Consolas" panose="020B0609020204030204" pitchFamily="49" charset="0"/>
              </a:rPr>
              <a:t>List&lt;</a:t>
            </a:r>
            <a:r>
              <a:rPr lang="pl-PL" err="1">
                <a:solidFill>
                  <a:srgbClr val="000000"/>
                </a:solidFill>
                <a:latin typeface="Consolas" panose="020B0609020204030204" pitchFamily="49" charset="0"/>
              </a:rPr>
              <a:t>StreamResponse</a:t>
            </a:r>
            <a:r>
              <a:rPr lang="en-US">
                <a:solidFill>
                  <a:srgbClr val="000000"/>
                </a:solidFill>
                <a:latin typeface="Consolas" panose="020B0609020204030204" pitchFamily="49" charset="0"/>
              </a:rPr>
              <a:t>&gt; </a:t>
            </a:r>
            <a:r>
              <a:rPr lang="pl-PL" err="1">
                <a:solidFill>
                  <a:srgbClr val="000000"/>
                </a:solidFill>
                <a:latin typeface="Consolas" panose="020B0609020204030204" pitchFamily="49" charset="0"/>
              </a:rPr>
              <a:t>responses</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new</a:t>
            </a:r>
            <a:r>
              <a:rPr lang="en-US">
                <a:solidFill>
                  <a:srgbClr val="000000"/>
                </a:solidFill>
                <a:latin typeface="Consolas" panose="020B0609020204030204" pitchFamily="49" charset="0"/>
              </a:rPr>
              <a:t> List&lt;</a:t>
            </a:r>
            <a:r>
              <a:rPr lang="pl-PL" err="1">
                <a:solidFill>
                  <a:srgbClr val="000000"/>
                </a:solidFill>
                <a:latin typeface="Consolas" panose="020B0609020204030204" pitchFamily="49" charset="0"/>
              </a:rPr>
              <a:t>StreamResponse</a:t>
            </a:r>
            <a:r>
              <a:rPr lang="en-US">
                <a:solidFill>
                  <a:srgbClr val="000000"/>
                </a:solidFill>
                <a:latin typeface="Consolas" panose="020B0609020204030204" pitchFamily="49" charset="0"/>
              </a:rPr>
              <a:t>&gt;();</a:t>
            </a:r>
          </a:p>
          <a:p>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pl-PL">
                <a:solidFill>
                  <a:srgbClr val="000000"/>
                </a:solidFill>
                <a:latin typeface="Consolas" panose="020B0609020204030204" pitchFamily="49" charset="0"/>
              </a:rPr>
              <a:t>  </a:t>
            </a:r>
            <a:r>
              <a:rPr lang="en-US">
                <a:solidFill>
                  <a:srgbClr val="0000FF"/>
                </a:solidFill>
                <a:latin typeface="Consolas" panose="020B0609020204030204" pitchFamily="49" charset="0"/>
              </a:rPr>
              <a:t>using</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var</a:t>
            </a:r>
            <a:r>
              <a:rPr lang="en-US">
                <a:solidFill>
                  <a:srgbClr val="000000"/>
                </a:solidFill>
                <a:latin typeface="Consolas" panose="020B0609020204030204" pitchFamily="49" charset="0"/>
              </a:rPr>
              <a:t> response = </a:t>
            </a:r>
            <a:r>
              <a:rPr lang="en-US" err="1">
                <a:solidFill>
                  <a:srgbClr val="000000"/>
                </a:solidFill>
                <a:latin typeface="Consolas" panose="020B0609020204030204" pitchFamily="49" charset="0"/>
              </a:rPr>
              <a:t>client.GetPayload</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new</a:t>
            </a:r>
            <a:r>
              <a:rPr lang="en-US">
                <a:solidFill>
                  <a:srgbClr val="000000"/>
                </a:solidFill>
                <a:latin typeface="Consolas" panose="020B0609020204030204" pitchFamily="49" charset="0"/>
              </a:rPr>
              <a:t> </a:t>
            </a:r>
            <a:r>
              <a:rPr lang="pl-PL">
                <a:solidFill>
                  <a:srgbClr val="000000"/>
                </a:solidFill>
                <a:latin typeface="Consolas" panose="020B0609020204030204" pitchFamily="49" charset="0"/>
              </a:rPr>
              <a:t>My</a:t>
            </a:r>
            <a:r>
              <a:rPr lang="en-US">
                <a:solidFill>
                  <a:srgbClr val="000000"/>
                </a:solidFill>
                <a:latin typeface="Consolas" panose="020B0609020204030204" pitchFamily="49" charset="0"/>
              </a:rPr>
              <a:t>Request()))</a:t>
            </a:r>
          </a:p>
          <a:p>
            <a:r>
              <a:rPr lang="en-US">
                <a:solidFill>
                  <a:srgbClr val="000000"/>
                </a:solidFill>
                <a:latin typeface="Consolas" panose="020B0609020204030204" pitchFamily="49" charset="0"/>
              </a:rPr>
              <a:t>  </a:t>
            </a:r>
            <a:r>
              <a:rPr lang="pl-PL">
                <a:solidFill>
                  <a:srgbClr val="000000"/>
                </a:solidFill>
                <a:latin typeface="Consolas" panose="020B0609020204030204" pitchFamily="49" charset="0"/>
              </a:rPr>
              <a:t>  </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pl-PL">
                <a:solidFill>
                  <a:srgbClr val="000000"/>
                </a:solidFill>
                <a:latin typeface="Consolas" panose="020B0609020204030204" pitchFamily="49" charset="0"/>
              </a:rPr>
              <a:t>      </a:t>
            </a:r>
            <a:r>
              <a:rPr lang="en-US">
                <a:solidFill>
                  <a:srgbClr val="0000FF"/>
                </a:solidFill>
                <a:latin typeface="Consolas" panose="020B0609020204030204" pitchFamily="49" charset="0"/>
              </a:rPr>
              <a:t>var</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responseStream</a:t>
            </a:r>
            <a:r>
              <a:rPr lang="en-US">
                <a:solidFill>
                  <a:srgbClr val="000000"/>
                </a:solidFill>
                <a:latin typeface="Consolas" panose="020B0609020204030204" pitchFamily="49" charset="0"/>
              </a:rPr>
              <a:t> = </a:t>
            </a:r>
            <a:r>
              <a:rPr lang="en-US" b="1" err="1">
                <a:solidFill>
                  <a:srgbClr val="000000"/>
                </a:solidFill>
                <a:latin typeface="Consolas" panose="020B0609020204030204" pitchFamily="49" charset="0"/>
              </a:rPr>
              <a:t>response.ResponseStream</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pl-PL">
                <a:solidFill>
                  <a:srgbClr val="000000"/>
                </a:solidFill>
                <a:latin typeface="Consolas" panose="020B0609020204030204" pitchFamily="49" charset="0"/>
              </a:rPr>
              <a:t>    </a:t>
            </a: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await</a:t>
            </a:r>
            <a:r>
              <a:rPr lang="en-US">
                <a:solidFill>
                  <a:srgbClr val="000000"/>
                </a:solidFill>
                <a:latin typeface="Consolas" panose="020B0609020204030204" pitchFamily="49" charset="0"/>
              </a:rPr>
              <a:t> </a:t>
            </a:r>
            <a:r>
              <a:rPr lang="en-US" b="1" err="1">
                <a:solidFill>
                  <a:srgbClr val="000000"/>
                </a:solidFill>
                <a:latin typeface="Consolas" panose="020B0609020204030204" pitchFamily="49" charset="0"/>
              </a:rPr>
              <a:t>responseStream.MoveNext</a:t>
            </a:r>
            <a:r>
              <a:rPr lang="en-US" b="1">
                <a:solidFill>
                  <a:srgbClr val="000000"/>
                </a:solidFill>
                <a:latin typeface="Consolas" panose="020B0609020204030204" pitchFamily="49" charset="0"/>
              </a:rPr>
              <a:t>()</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pl-PL">
                <a:solidFill>
                  <a:srgbClr val="000000"/>
                </a:solidFill>
                <a:latin typeface="Consolas" panose="020B0609020204030204" pitchFamily="49" charset="0"/>
              </a:rPr>
              <a:t>    </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pl-PL">
                <a:solidFill>
                  <a:srgbClr val="000000"/>
                </a:solidFill>
                <a:latin typeface="Consolas" panose="020B0609020204030204" pitchFamily="49" charset="0"/>
              </a:rPr>
              <a:t>        </a:t>
            </a:r>
            <a:r>
              <a:rPr lang="pl-PL" err="1">
                <a:solidFill>
                  <a:srgbClr val="000000"/>
                </a:solidFill>
                <a:latin typeface="Consolas" panose="020B0609020204030204" pitchFamily="49" charset="0"/>
              </a:rPr>
              <a:t>responses</a:t>
            </a:r>
            <a:r>
              <a:rPr lang="en-US">
                <a:solidFill>
                  <a:srgbClr val="000000"/>
                </a:solidFill>
                <a:latin typeface="Consolas" panose="020B0609020204030204" pitchFamily="49" charset="0"/>
              </a:rPr>
              <a:t>.Add(</a:t>
            </a:r>
            <a:r>
              <a:rPr lang="en-US" b="1" err="1">
                <a:solidFill>
                  <a:srgbClr val="000000"/>
                </a:solidFill>
                <a:latin typeface="Consolas" panose="020B0609020204030204" pitchFamily="49" charset="0"/>
              </a:rPr>
              <a:t>responseStream.Current</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pl-PL">
                <a:solidFill>
                  <a:srgbClr val="000000"/>
                </a:solidFill>
                <a:latin typeface="Consolas" panose="020B0609020204030204" pitchFamily="49" charset="0"/>
              </a:rPr>
              <a:t>    </a:t>
            </a:r>
            <a:r>
              <a:rPr lang="en-US">
                <a:solidFill>
                  <a:srgbClr val="000000"/>
                </a:solidFill>
                <a:latin typeface="Consolas" panose="020B0609020204030204" pitchFamily="49" charset="0"/>
              </a:rPr>
              <a:t>}</a:t>
            </a:r>
          </a:p>
          <a:p>
            <a:r>
              <a:rPr lang="pl-PL">
                <a:solidFill>
                  <a:srgbClr val="000000"/>
                </a:solidFill>
                <a:latin typeface="Consolas" panose="020B0609020204030204" pitchFamily="49" charset="0"/>
              </a:rPr>
              <a:t>    </a:t>
            </a:r>
            <a:r>
              <a:rPr lang="en-US">
                <a:solidFill>
                  <a:srgbClr val="000000"/>
                </a:solidFill>
                <a:latin typeface="Consolas" panose="020B0609020204030204" pitchFamily="49" charset="0"/>
              </a:rPr>
              <a:t>}</a:t>
            </a:r>
          </a:p>
          <a:p>
            <a:endParaRPr lang="pl-PL">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pl-PL">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pl-PL" err="1">
                <a:solidFill>
                  <a:srgbClr val="000000"/>
                </a:solidFill>
                <a:latin typeface="Consolas" panose="020B0609020204030204" pitchFamily="49" charset="0"/>
              </a:rPr>
              <a:t>responses</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endParaRPr lang="en-US"/>
          </a:p>
        </p:txBody>
      </p:sp>
      <p:sp>
        <p:nvSpPr>
          <p:cNvPr id="13" name="Text Placeholder 19">
            <a:extLst>
              <a:ext uri="{FF2B5EF4-FFF2-40B4-BE49-F238E27FC236}">
                <a16:creationId xmlns:a16="http://schemas.microsoft.com/office/drawing/2014/main" id="{B0A1D281-AF2E-41B1-A3D7-1A494DC237F6}"/>
              </a:ext>
            </a:extLst>
          </p:cNvPr>
          <p:cNvSpPr>
            <a:spLocks noGrp="1"/>
          </p:cNvSpPr>
          <p:nvPr>
            <p:ph type="body" sz="quarter" idx="14"/>
          </p:nvPr>
        </p:nvSpPr>
        <p:spPr>
          <a:xfrm>
            <a:off x="1911853" y="1077299"/>
            <a:ext cx="9900000" cy="2015232"/>
          </a:xfrm>
        </p:spPr>
        <p:txBody>
          <a:bodyPr/>
          <a:lstStyle/>
          <a:p>
            <a:pPr marL="342900" indent="-342900" fontAlgn="base">
              <a:lnSpc>
                <a:spcPct val="150000"/>
              </a:lnSpc>
              <a:buFont typeface="Arial" panose="020B0604020202020204" pitchFamily="34" charset="0"/>
              <a:buChar char="•"/>
            </a:pPr>
            <a:r>
              <a:rPr lang="pl-PL" sz="2000" err="1">
                <a:solidFill>
                  <a:srgbClr val="12ABDB"/>
                </a:solidFill>
                <a:cs typeface="Courier New" panose="02070309020205020404" pitchFamily="49" charset="0"/>
              </a:rPr>
              <a:t>Is</a:t>
            </a:r>
            <a:r>
              <a:rPr lang="pl-PL" sz="2000">
                <a:solidFill>
                  <a:srgbClr val="12ABDB"/>
                </a:solidFill>
                <a:cs typeface="Courier New" panose="02070309020205020404" pitchFamily="49" charset="0"/>
              </a:rPr>
              <a:t> </a:t>
            </a:r>
            <a:r>
              <a:rPr lang="pl-PL" sz="2000" err="1">
                <a:solidFill>
                  <a:srgbClr val="12ABDB"/>
                </a:solidFill>
                <a:cs typeface="Courier New" panose="02070309020205020404" pitchFamily="49" charset="0"/>
              </a:rPr>
              <a:t>client</a:t>
            </a:r>
            <a:r>
              <a:rPr lang="pl-PL" sz="2000">
                <a:solidFill>
                  <a:srgbClr val="12ABDB"/>
                </a:solidFill>
                <a:cs typeface="Courier New" panose="02070309020205020404" pitchFamily="49" charset="0"/>
              </a:rPr>
              <a:t> </a:t>
            </a:r>
            <a:r>
              <a:rPr lang="pl-PL" sz="2000" err="1">
                <a:solidFill>
                  <a:srgbClr val="12ABDB"/>
                </a:solidFill>
                <a:cs typeface="Courier New" panose="02070309020205020404" pitchFamily="49" charset="0"/>
              </a:rPr>
              <a:t>read</a:t>
            </a:r>
            <a:r>
              <a:rPr lang="pl-PL" sz="2000">
                <a:solidFill>
                  <a:srgbClr val="12ABDB"/>
                </a:solidFill>
                <a:cs typeface="Courier New" panose="02070309020205020404" pitchFamily="49" charset="0"/>
              </a:rPr>
              <a:t> from </a:t>
            </a:r>
            <a:r>
              <a:rPr lang="pl-PL" sz="2000" err="1">
                <a:solidFill>
                  <a:srgbClr val="12ABDB"/>
                </a:solidFill>
                <a:cs typeface="Courier New" panose="02070309020205020404" pitchFamily="49" charset="0"/>
              </a:rPr>
              <a:t>stream</a:t>
            </a:r>
            <a:endParaRPr lang="pl-PL" sz="2000">
              <a:solidFill>
                <a:srgbClr val="12ABDB"/>
              </a:solidFill>
              <a:cs typeface="Courier New" panose="02070309020205020404" pitchFamily="49" charset="0"/>
            </a:endParaRPr>
          </a:p>
          <a:p>
            <a:pPr marL="342900" indent="-342900" fontAlgn="base">
              <a:lnSpc>
                <a:spcPct val="150000"/>
              </a:lnSpc>
              <a:buFont typeface="Arial" panose="020B0604020202020204" pitchFamily="34" charset="0"/>
              <a:buChar char="•"/>
            </a:pPr>
            <a:endParaRPr lang="pl-PL" sz="2000">
              <a:solidFill>
                <a:srgbClr val="12ABDB"/>
              </a:solidFill>
              <a:cs typeface="Courier New" panose="02070309020205020404" pitchFamily="49" charset="0"/>
            </a:endParaRPr>
          </a:p>
          <a:p>
            <a:pPr marL="342900" indent="-342900" fontAlgn="base">
              <a:lnSpc>
                <a:spcPct val="150000"/>
              </a:lnSpc>
              <a:buFont typeface="Arial" panose="020B0604020202020204" pitchFamily="34" charset="0"/>
              <a:buChar char="•"/>
            </a:pPr>
            <a:endParaRPr lang="pl-PL" sz="2000">
              <a:solidFill>
                <a:srgbClr val="12ABDB"/>
              </a:solidFill>
              <a:cs typeface="Courier New" panose="02070309020205020404" pitchFamily="49" charset="0"/>
            </a:endParaRPr>
          </a:p>
          <a:p>
            <a:pPr marL="342900" indent="-342900" fontAlgn="base">
              <a:lnSpc>
                <a:spcPct val="150000"/>
              </a:lnSpc>
              <a:buFont typeface="Arial" panose="020B0604020202020204" pitchFamily="34" charset="0"/>
              <a:buChar char="•"/>
            </a:pPr>
            <a:endParaRPr lang="pl-PL" sz="2000">
              <a:solidFill>
                <a:srgbClr val="12ABDB"/>
              </a:solidFill>
              <a:cs typeface="Courier New" panose="02070309020205020404" pitchFamily="49" charset="0"/>
            </a:endParaRPr>
          </a:p>
        </p:txBody>
      </p:sp>
    </p:spTree>
    <p:extLst>
      <p:ext uri="{BB962C8B-B14F-4D97-AF65-F5344CB8AC3E}">
        <p14:creationId xmlns:p14="http://schemas.microsoft.com/office/powerpoint/2010/main" val="1113229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48</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endParaRPr lang="pt-PT"/>
          </a:p>
        </p:txBody>
      </p:sp>
      <p:sp>
        <p:nvSpPr>
          <p:cNvPr id="20" name="Text Placeholder 19"/>
          <p:cNvSpPr>
            <a:spLocks noGrp="1"/>
          </p:cNvSpPr>
          <p:nvPr>
            <p:ph type="body" sz="quarter" idx="14"/>
          </p:nvPr>
        </p:nvSpPr>
        <p:spPr>
          <a:xfrm>
            <a:off x="3558650" y="2060810"/>
            <a:ext cx="5561770" cy="2218236"/>
          </a:xfrm>
        </p:spPr>
        <p:txBody>
          <a:bodyPr/>
          <a:lstStyle/>
          <a:p>
            <a:pPr fontAlgn="base">
              <a:lnSpc>
                <a:spcPct val="150000"/>
              </a:lnSpc>
            </a:pPr>
            <a:r>
              <a:rPr lang="pl-PL" sz="7200" b="1"/>
              <a:t>DEMO</a:t>
            </a:r>
          </a:p>
          <a:p>
            <a:pPr fontAlgn="base">
              <a:lnSpc>
                <a:spcPct val="150000"/>
              </a:lnSpc>
            </a:pPr>
            <a:r>
              <a:rPr lang="pl-PL" sz="2400" b="1" err="1"/>
              <a:t>Bidirectional</a:t>
            </a:r>
            <a:r>
              <a:rPr lang="pl-PL" sz="2400" b="1"/>
              <a:t> streaming</a:t>
            </a:r>
            <a:endParaRPr lang="pl-PL" sz="660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2" name="Symbol zastępczy stopki 1">
            <a:extLst>
              <a:ext uri="{FF2B5EF4-FFF2-40B4-BE49-F238E27FC236}">
                <a16:creationId xmlns:a16="http://schemas.microsoft.com/office/drawing/2014/main" id="{1DFC4036-0C9B-4598-B270-F0FA68F9E116}"/>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2288340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49</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Error </a:t>
            </a:r>
            <a:r>
              <a:rPr lang="pl-PL" err="1"/>
              <a:t>handling</a:t>
            </a:r>
            <a:r>
              <a:rPr lang="pl-PL"/>
              <a:t> in </a:t>
            </a:r>
            <a:r>
              <a:rPr lang="pl-PL" err="1"/>
              <a:t>gRPC</a:t>
            </a:r>
            <a:endParaRPr lang="pt-PT"/>
          </a:p>
        </p:txBody>
      </p:sp>
      <p:sp>
        <p:nvSpPr>
          <p:cNvPr id="20" name="Text Placeholder 19"/>
          <p:cNvSpPr>
            <a:spLocks noGrp="1"/>
          </p:cNvSpPr>
          <p:nvPr>
            <p:ph type="body" sz="quarter" idx="14"/>
          </p:nvPr>
        </p:nvSpPr>
        <p:spPr>
          <a:xfrm>
            <a:off x="1911853" y="1077299"/>
            <a:ext cx="9900000" cy="4862165"/>
          </a:xfrm>
        </p:spPr>
        <p:txBody>
          <a:bodyPr/>
          <a:lstStyle/>
          <a:p>
            <a:pPr marL="342900" indent="-342900" fontAlgn="base">
              <a:lnSpc>
                <a:spcPct val="150000"/>
              </a:lnSpc>
              <a:buFont typeface="Arial" panose="020B0604020202020204" pitchFamily="34" charset="0"/>
              <a:buChar char="•"/>
            </a:pPr>
            <a:r>
              <a:rPr lang="pl-PL" sz="2000">
                <a:solidFill>
                  <a:srgbClr val="12ABDB"/>
                </a:solidFill>
              </a:rPr>
              <a:t>Standard error model </a:t>
            </a:r>
            <a:r>
              <a:rPr lang="pl-PL" sz="2000" err="1">
                <a:solidFill>
                  <a:srgbClr val="12ABDB"/>
                </a:solidFill>
              </a:rPr>
              <a:t>very</a:t>
            </a:r>
            <a:r>
              <a:rPr lang="pl-PL" sz="2000">
                <a:solidFill>
                  <a:srgbClr val="12ABDB"/>
                </a:solidFill>
              </a:rPr>
              <a:t> </a:t>
            </a:r>
            <a:r>
              <a:rPr lang="pl-PL" sz="2000" err="1">
                <a:solidFill>
                  <a:srgbClr val="12ABDB"/>
                </a:solidFill>
              </a:rPr>
              <a:t>limited</a:t>
            </a:r>
            <a:endParaRPr lang="pl-PL" sz="2000">
              <a:solidFill>
                <a:srgbClr val="12ABDB"/>
              </a:solidFill>
            </a:endParaRPr>
          </a:p>
          <a:p>
            <a:pPr marL="342900" indent="-342900" fontAlgn="base">
              <a:lnSpc>
                <a:spcPct val="150000"/>
              </a:lnSpc>
              <a:buFont typeface="Arial" panose="020B0604020202020204" pitchFamily="34" charset="0"/>
              <a:buChar char="•"/>
            </a:pPr>
            <a:r>
              <a:rPr lang="pl-PL" sz="2000" err="1">
                <a:solidFill>
                  <a:srgbClr val="12ABDB"/>
                </a:solidFill>
              </a:rPr>
              <a:t>Create</a:t>
            </a:r>
            <a:r>
              <a:rPr lang="pl-PL" sz="2000">
                <a:solidFill>
                  <a:srgbClr val="12ABDB"/>
                </a:solidFill>
              </a:rPr>
              <a:t> </a:t>
            </a:r>
            <a:r>
              <a:rPr lang="pl-PL" sz="2000">
                <a:solidFill>
                  <a:srgbClr val="12ABDB"/>
                </a:solidFill>
                <a:latin typeface="Courier New" panose="02070309020205020404" pitchFamily="49" charset="0"/>
                <a:cs typeface="Courier New" panose="02070309020205020404" pitchFamily="49" charset="0"/>
              </a:rPr>
              <a:t>Status</a:t>
            </a:r>
            <a:r>
              <a:rPr lang="pl-PL" sz="2000">
                <a:solidFill>
                  <a:srgbClr val="12ABDB"/>
                </a:solidFill>
              </a:rPr>
              <a:t> </a:t>
            </a:r>
            <a:r>
              <a:rPr lang="pl-PL" sz="2000" err="1">
                <a:solidFill>
                  <a:srgbClr val="12ABDB"/>
                </a:solidFill>
              </a:rPr>
              <a:t>instance</a:t>
            </a:r>
            <a:r>
              <a:rPr lang="pl-PL" sz="2000">
                <a:solidFill>
                  <a:srgbClr val="12ABDB"/>
                </a:solidFill>
              </a:rPr>
              <a:t>…</a:t>
            </a:r>
          </a:p>
          <a:p>
            <a:pPr fontAlgn="base">
              <a:lnSpc>
                <a:spcPct val="150000"/>
              </a:lnSpc>
            </a:pPr>
            <a:endParaRPr lang="pl-PL" sz="2000">
              <a:solidFill>
                <a:srgbClr val="12ABDB"/>
              </a:solidFill>
            </a:endParaRPr>
          </a:p>
          <a:p>
            <a:pPr fontAlgn="base">
              <a:lnSpc>
                <a:spcPct val="150000"/>
              </a:lnSpc>
            </a:pPr>
            <a:r>
              <a:rPr lang="pl-PL" sz="2000">
                <a:solidFill>
                  <a:srgbClr val="12ABDB"/>
                </a:solidFill>
              </a:rPr>
              <a:t> 	…and…</a:t>
            </a:r>
          </a:p>
          <a:p>
            <a:pPr marL="576263" lvl="1" indent="-342900" fontAlgn="base">
              <a:lnSpc>
                <a:spcPct val="150000"/>
              </a:lnSpc>
              <a:buFont typeface="Arial" panose="020B0604020202020204" pitchFamily="34" charset="0"/>
              <a:buChar char="•"/>
            </a:pPr>
            <a:r>
              <a:rPr lang="pl-PL" sz="2000">
                <a:solidFill>
                  <a:srgbClr val="12ABDB"/>
                </a:solidFill>
              </a:rPr>
              <a:t>… set </a:t>
            </a:r>
            <a:r>
              <a:rPr lang="pl-PL" sz="2000">
                <a:solidFill>
                  <a:srgbClr val="12ABDB"/>
                </a:solidFill>
                <a:latin typeface="Courier New" panose="02070309020205020404" pitchFamily="49" charset="0"/>
                <a:cs typeface="Courier New" panose="02070309020205020404" pitchFamily="49" charset="0"/>
              </a:rPr>
              <a:t>Status</a:t>
            </a:r>
            <a:r>
              <a:rPr lang="pl-PL" sz="2000">
                <a:solidFill>
                  <a:srgbClr val="12ABDB"/>
                </a:solidFill>
              </a:rPr>
              <a:t> of </a:t>
            </a:r>
            <a:r>
              <a:rPr lang="pl-PL" sz="2000" err="1">
                <a:solidFill>
                  <a:srgbClr val="12ABDB"/>
                </a:solidFill>
                <a:latin typeface="Courier New" panose="02070309020205020404" pitchFamily="49" charset="0"/>
                <a:cs typeface="Courier New" panose="02070309020205020404" pitchFamily="49" charset="0"/>
              </a:rPr>
              <a:t>ServerCallContext</a:t>
            </a:r>
            <a:endParaRPr lang="pl-PL" sz="2000">
              <a:solidFill>
                <a:srgbClr val="12ABDB"/>
              </a:solidFill>
              <a:latin typeface="Courier New" panose="02070309020205020404" pitchFamily="49" charset="0"/>
              <a:cs typeface="Courier New" panose="02070309020205020404" pitchFamily="49" charset="0"/>
            </a:endParaRPr>
          </a:p>
          <a:p>
            <a:pPr fontAlgn="base">
              <a:lnSpc>
                <a:spcPct val="150000"/>
              </a:lnSpc>
            </a:pPr>
            <a:endParaRPr lang="pl-PL" sz="2000">
              <a:solidFill>
                <a:srgbClr val="12ABDB"/>
              </a:solidFill>
            </a:endParaRPr>
          </a:p>
          <a:p>
            <a:pPr marL="576263" lvl="1" indent="-342900" fontAlgn="base">
              <a:lnSpc>
                <a:spcPct val="150000"/>
              </a:lnSpc>
              <a:spcBef>
                <a:spcPts val="1200"/>
              </a:spcBef>
              <a:buFont typeface="Arial" panose="020B0604020202020204" pitchFamily="34" charset="0"/>
              <a:buChar char="•"/>
            </a:pPr>
            <a:r>
              <a:rPr lang="pl-PL" sz="2000">
                <a:solidFill>
                  <a:srgbClr val="12ABDB"/>
                </a:solidFill>
              </a:rPr>
              <a:t>… </a:t>
            </a:r>
            <a:r>
              <a:rPr lang="pl-PL" sz="2000" err="1">
                <a:solidFill>
                  <a:srgbClr val="12ABDB"/>
                </a:solidFill>
              </a:rPr>
              <a:t>or</a:t>
            </a:r>
            <a:r>
              <a:rPr lang="pl-PL" sz="2000">
                <a:solidFill>
                  <a:srgbClr val="12ABDB"/>
                </a:solidFill>
              </a:rPr>
              <a:t> </a:t>
            </a:r>
            <a:r>
              <a:rPr lang="pl-PL" sz="2000" err="1">
                <a:solidFill>
                  <a:srgbClr val="12ABDB"/>
                </a:solidFill>
              </a:rPr>
              <a:t>throw</a:t>
            </a:r>
            <a:r>
              <a:rPr lang="pl-PL" sz="2000">
                <a:solidFill>
                  <a:srgbClr val="12ABDB"/>
                </a:solidFill>
              </a:rPr>
              <a:t> </a:t>
            </a:r>
            <a:r>
              <a:rPr lang="en-US" sz="2000" err="1">
                <a:solidFill>
                  <a:srgbClr val="12ABDB"/>
                </a:solidFill>
                <a:latin typeface="Courier New" panose="02070309020205020404" pitchFamily="49" charset="0"/>
                <a:cs typeface="Courier New" panose="02070309020205020404" pitchFamily="49" charset="0"/>
              </a:rPr>
              <a:t>RpcException</a:t>
            </a:r>
            <a:endParaRPr lang="pl-PL" sz="2000">
              <a:solidFill>
                <a:srgbClr val="12ABDB"/>
              </a:solidFill>
              <a:latin typeface="Courier New" panose="02070309020205020404" pitchFamily="49" charset="0"/>
              <a:cs typeface="Courier New" panose="02070309020205020404" pitchFamily="49" charset="0"/>
            </a:endParaRPr>
          </a:p>
          <a:p>
            <a:pPr marL="342900" indent="-342900" fontAlgn="base">
              <a:lnSpc>
                <a:spcPct val="150000"/>
              </a:lnSpc>
              <a:buFont typeface="Arial" panose="020B0604020202020204" pitchFamily="34" charset="0"/>
              <a:buChar char="•"/>
            </a:pPr>
            <a:endParaRPr lang="pl-PL" sz="2000">
              <a:solidFill>
                <a:srgbClr val="12ABDB"/>
              </a:solidFill>
              <a:cs typeface="Courier New" panose="02070309020205020404" pitchFamily="49" charset="0"/>
            </a:endParaRPr>
          </a:p>
          <a:p>
            <a:pPr marL="342900" indent="-342900" fontAlgn="base">
              <a:lnSpc>
                <a:spcPct val="150000"/>
              </a:lnSpc>
              <a:spcBef>
                <a:spcPts val="1200"/>
              </a:spcBef>
              <a:buFont typeface="Arial" panose="020B0604020202020204" pitchFamily="34" charset="0"/>
              <a:buChar char="•"/>
            </a:pPr>
            <a:r>
              <a:rPr lang="pl-PL" sz="2000">
                <a:solidFill>
                  <a:srgbClr val="12ABDB"/>
                </a:solidFill>
                <a:cs typeface="Courier New" panose="02070309020205020404" pitchFamily="49" charset="0"/>
              </a:rPr>
              <a:t>Client </a:t>
            </a:r>
            <a:r>
              <a:rPr lang="pl-PL" sz="2000" err="1">
                <a:solidFill>
                  <a:srgbClr val="12ABDB"/>
                </a:solidFill>
                <a:cs typeface="Courier New" panose="02070309020205020404" pitchFamily="49" charset="0"/>
              </a:rPr>
              <a:t>gets</a:t>
            </a:r>
            <a:r>
              <a:rPr lang="pl-PL" sz="2000">
                <a:solidFill>
                  <a:srgbClr val="12ABDB"/>
                </a:solidFill>
                <a:cs typeface="Courier New" panose="02070309020205020404" pitchFamily="49" charset="0"/>
              </a:rPr>
              <a:t> </a:t>
            </a:r>
            <a:r>
              <a:rPr lang="en-US" sz="2000" err="1">
                <a:solidFill>
                  <a:srgbClr val="12ABDB"/>
                </a:solidFill>
                <a:latin typeface="Courier New" panose="02070309020205020404" pitchFamily="49" charset="0"/>
                <a:cs typeface="Courier New" panose="02070309020205020404" pitchFamily="49" charset="0"/>
              </a:rPr>
              <a:t>RpcException</a:t>
            </a:r>
            <a:endParaRPr lang="pl-PL" sz="2000">
              <a:solidFill>
                <a:srgbClr val="12ABDB"/>
              </a:solidFill>
              <a:cs typeface="Courier New" panose="02070309020205020404" pitchFamily="49" charset="0"/>
            </a:endParaRPr>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6" name="Symbol zastępczy stopki 5">
            <a:extLst>
              <a:ext uri="{FF2B5EF4-FFF2-40B4-BE49-F238E27FC236}">
                <a16:creationId xmlns:a16="http://schemas.microsoft.com/office/drawing/2014/main" id="{02B6EA6E-3E80-422D-BED1-1E50B9B11EE2}"/>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9" name="Prostokąt 8">
            <a:extLst>
              <a:ext uri="{FF2B5EF4-FFF2-40B4-BE49-F238E27FC236}">
                <a16:creationId xmlns:a16="http://schemas.microsoft.com/office/drawing/2014/main" id="{D858D054-240B-4D99-A108-CF8046F8A6E2}"/>
              </a:ext>
            </a:extLst>
          </p:cNvPr>
          <p:cNvSpPr/>
          <p:nvPr/>
        </p:nvSpPr>
        <p:spPr>
          <a:xfrm>
            <a:off x="2779709" y="5047466"/>
            <a:ext cx="8595269" cy="369332"/>
          </a:xfrm>
          <a:prstGeom prst="rect">
            <a:avLst/>
          </a:prstGeom>
        </p:spPr>
        <p:txBody>
          <a:bodyPr wrap="square">
            <a:spAutoFit/>
          </a:bodyPr>
          <a:lstStyle/>
          <a:p>
            <a:r>
              <a:rPr lang="en-US">
                <a:solidFill>
                  <a:srgbClr val="0000FF"/>
                </a:solidFill>
                <a:latin typeface="Consolas" panose="020B0609020204030204" pitchFamily="49" charset="0"/>
              </a:rPr>
              <a:t>throw</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new</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RpcException</a:t>
            </a:r>
            <a:r>
              <a:rPr lang="en-US">
                <a:solidFill>
                  <a:srgbClr val="000000"/>
                </a:solidFill>
                <a:latin typeface="Consolas" panose="020B0609020204030204" pitchFamily="49" charset="0"/>
              </a:rPr>
              <a:t>(</a:t>
            </a:r>
            <a:r>
              <a:rPr lang="pl-PL">
                <a:solidFill>
                  <a:srgbClr val="000000"/>
                </a:solidFill>
                <a:latin typeface="Consolas" panose="020B0609020204030204" pitchFamily="49" charset="0"/>
              </a:rPr>
              <a:t>s</a:t>
            </a:r>
            <a:r>
              <a:rPr lang="en-US" err="1">
                <a:solidFill>
                  <a:srgbClr val="000000"/>
                </a:solidFill>
                <a:latin typeface="Consolas" panose="020B0609020204030204" pitchFamily="49" charset="0"/>
              </a:rPr>
              <a:t>tatus</a:t>
            </a:r>
            <a:r>
              <a:rPr lang="en-US">
                <a:solidFill>
                  <a:srgbClr val="000000"/>
                </a:solidFill>
                <a:latin typeface="Consolas" panose="020B0609020204030204" pitchFamily="49" charset="0"/>
              </a:rPr>
              <a:t>);</a:t>
            </a:r>
            <a:endParaRPr lang="en-US"/>
          </a:p>
        </p:txBody>
      </p:sp>
      <p:sp>
        <p:nvSpPr>
          <p:cNvPr id="2" name="Prostokąt 1">
            <a:extLst>
              <a:ext uri="{FF2B5EF4-FFF2-40B4-BE49-F238E27FC236}">
                <a16:creationId xmlns:a16="http://schemas.microsoft.com/office/drawing/2014/main" id="{5730008C-61D7-46A4-ACA3-C1B14179FC48}"/>
              </a:ext>
            </a:extLst>
          </p:cNvPr>
          <p:cNvSpPr/>
          <p:nvPr/>
        </p:nvSpPr>
        <p:spPr>
          <a:xfrm>
            <a:off x="2779709" y="3823319"/>
            <a:ext cx="8859767" cy="369332"/>
          </a:xfrm>
          <a:prstGeom prst="rect">
            <a:avLst/>
          </a:prstGeom>
        </p:spPr>
        <p:txBody>
          <a:bodyPr wrap="square">
            <a:spAutoFit/>
          </a:bodyPr>
          <a:lstStyle/>
          <a:p>
            <a:r>
              <a:rPr lang="en-US" err="1">
                <a:solidFill>
                  <a:srgbClr val="000000"/>
                </a:solidFill>
                <a:latin typeface="Consolas" panose="020B0609020204030204" pitchFamily="49" charset="0"/>
              </a:rPr>
              <a:t>context.Status</a:t>
            </a:r>
            <a:r>
              <a:rPr lang="en-US">
                <a:solidFill>
                  <a:srgbClr val="000000"/>
                </a:solidFill>
                <a:latin typeface="Consolas" panose="020B0609020204030204" pitchFamily="49" charset="0"/>
              </a:rPr>
              <a:t> = </a:t>
            </a:r>
            <a:r>
              <a:rPr lang="pl-PL">
                <a:solidFill>
                  <a:srgbClr val="000000"/>
                </a:solidFill>
                <a:latin typeface="Consolas" panose="020B0609020204030204" pitchFamily="49" charset="0"/>
              </a:rPr>
              <a:t>status;</a:t>
            </a:r>
            <a:endParaRPr lang="en-US"/>
          </a:p>
        </p:txBody>
      </p:sp>
      <p:sp>
        <p:nvSpPr>
          <p:cNvPr id="5" name="Prostokąt 4">
            <a:extLst>
              <a:ext uri="{FF2B5EF4-FFF2-40B4-BE49-F238E27FC236}">
                <a16:creationId xmlns:a16="http://schemas.microsoft.com/office/drawing/2014/main" id="{17027A78-0FF1-4558-A1D3-8AB48608DAE4}"/>
              </a:ext>
            </a:extLst>
          </p:cNvPr>
          <p:cNvSpPr/>
          <p:nvPr/>
        </p:nvSpPr>
        <p:spPr>
          <a:xfrm>
            <a:off x="2312163" y="2195339"/>
            <a:ext cx="8859766" cy="369332"/>
          </a:xfrm>
          <a:prstGeom prst="rect">
            <a:avLst/>
          </a:prstGeom>
        </p:spPr>
        <p:txBody>
          <a:bodyPr wrap="square">
            <a:spAutoFit/>
          </a:bodyPr>
          <a:lstStyle/>
          <a:p>
            <a:r>
              <a:rPr lang="en-US">
                <a:solidFill>
                  <a:srgbClr val="0000FF"/>
                </a:solidFill>
                <a:latin typeface="Consolas" panose="020B0609020204030204" pitchFamily="49" charset="0"/>
              </a:rPr>
              <a:t>var</a:t>
            </a:r>
            <a:r>
              <a:rPr lang="en-US">
                <a:solidFill>
                  <a:srgbClr val="000000"/>
                </a:solidFill>
                <a:latin typeface="Consolas" panose="020B0609020204030204" pitchFamily="49" charset="0"/>
              </a:rPr>
              <a:t> status = </a:t>
            </a:r>
            <a:r>
              <a:rPr lang="en-US">
                <a:solidFill>
                  <a:srgbClr val="0000FF"/>
                </a:solidFill>
                <a:latin typeface="Consolas" panose="020B0609020204030204" pitchFamily="49" charset="0"/>
              </a:rPr>
              <a:t>new</a:t>
            </a:r>
            <a:r>
              <a:rPr lang="en-US">
                <a:solidFill>
                  <a:srgbClr val="000000"/>
                </a:solidFill>
                <a:latin typeface="Consolas" panose="020B0609020204030204" pitchFamily="49" charset="0"/>
              </a:rPr>
              <a:t> Status(</a:t>
            </a:r>
            <a:r>
              <a:rPr lang="en-US" err="1">
                <a:solidFill>
                  <a:srgbClr val="000000"/>
                </a:solidFill>
                <a:latin typeface="Consolas" panose="020B0609020204030204" pitchFamily="49" charset="0"/>
              </a:rPr>
              <a:t>StatusCode.ResourceExhausted</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"no luck"</a:t>
            </a:r>
            <a:r>
              <a:rPr lang="en-US">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199788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ymbol zastępczy tekstu 15">
            <a:extLst>
              <a:ext uri="{FF2B5EF4-FFF2-40B4-BE49-F238E27FC236}">
                <a16:creationId xmlns:a16="http://schemas.microsoft.com/office/drawing/2014/main" id="{B42EFA98-9FF0-4B6A-A576-D5DB48C76919}"/>
              </a:ext>
            </a:extLst>
          </p:cNvPr>
          <p:cNvSpPr>
            <a:spLocks noGrp="1"/>
          </p:cNvSpPr>
          <p:nvPr>
            <p:ph type="body" sz="quarter" idx="14"/>
          </p:nvPr>
        </p:nvSpPr>
        <p:spPr/>
        <p:txBody>
          <a:bodyPr/>
          <a:lstStyle/>
          <a:p>
            <a:endParaRPr lang="en-US"/>
          </a:p>
        </p:txBody>
      </p:sp>
      <p:sp>
        <p:nvSpPr>
          <p:cNvPr id="15" name="Symbol zastępczy tekstu 14">
            <a:extLst>
              <a:ext uri="{FF2B5EF4-FFF2-40B4-BE49-F238E27FC236}">
                <a16:creationId xmlns:a16="http://schemas.microsoft.com/office/drawing/2014/main" id="{F637A629-1DA6-4169-BCE3-594C4CF50739}"/>
              </a:ext>
            </a:extLst>
          </p:cNvPr>
          <p:cNvSpPr>
            <a:spLocks noGrp="1"/>
          </p:cNvSpPr>
          <p:nvPr>
            <p:ph type="body" sz="quarter" idx="13"/>
          </p:nvPr>
        </p:nvSpPr>
        <p:spPr/>
        <p:txBody>
          <a:bodyPr/>
          <a:lstStyle/>
          <a:p>
            <a:r>
              <a:rPr lang="pl-PL"/>
              <a:t>Konrad Piorunek</a:t>
            </a:r>
            <a:endParaRPr lang="en-US"/>
          </a:p>
        </p:txBody>
      </p:sp>
      <p:sp>
        <p:nvSpPr>
          <p:cNvPr id="14" name="Symbol zastępczy tekstu 13">
            <a:extLst>
              <a:ext uri="{FF2B5EF4-FFF2-40B4-BE49-F238E27FC236}">
                <a16:creationId xmlns:a16="http://schemas.microsoft.com/office/drawing/2014/main" id="{0AB9862D-FA0D-40B7-B9A7-C8C9F5995339}"/>
              </a:ext>
            </a:extLst>
          </p:cNvPr>
          <p:cNvSpPr>
            <a:spLocks noGrp="1"/>
          </p:cNvSpPr>
          <p:nvPr>
            <p:ph type="body" sz="quarter" idx="10"/>
          </p:nvPr>
        </p:nvSpPr>
        <p:spPr/>
        <p:txBody>
          <a:bodyPr/>
          <a:lstStyle/>
          <a:p>
            <a:r>
              <a:rPr lang="pl-PL"/>
              <a:t>Senior Software Architect</a:t>
            </a:r>
            <a:endParaRPr lang="en-US"/>
          </a:p>
        </p:txBody>
      </p:sp>
      <p:sp>
        <p:nvSpPr>
          <p:cNvPr id="17" name="Symbol zastępczy tekstu 16">
            <a:extLst>
              <a:ext uri="{FF2B5EF4-FFF2-40B4-BE49-F238E27FC236}">
                <a16:creationId xmlns:a16="http://schemas.microsoft.com/office/drawing/2014/main" id="{AAC2C202-1F21-4F14-8588-33F92E64F0E3}"/>
              </a:ext>
            </a:extLst>
          </p:cNvPr>
          <p:cNvSpPr>
            <a:spLocks noGrp="1"/>
          </p:cNvSpPr>
          <p:nvPr>
            <p:ph type="body" sz="quarter" idx="15"/>
          </p:nvPr>
        </p:nvSpPr>
        <p:spPr/>
        <p:txBody>
          <a:bodyPr/>
          <a:lstStyle/>
          <a:p>
            <a:endParaRPr lang="en-US"/>
          </a:p>
        </p:txBody>
      </p:sp>
      <p:sp>
        <p:nvSpPr>
          <p:cNvPr id="18" name="Symbol zastępczy tekstu 17">
            <a:extLst>
              <a:ext uri="{FF2B5EF4-FFF2-40B4-BE49-F238E27FC236}">
                <a16:creationId xmlns:a16="http://schemas.microsoft.com/office/drawing/2014/main" id="{27F19E63-07E3-42FE-B74B-F7A0FE1034E3}"/>
              </a:ext>
            </a:extLst>
          </p:cNvPr>
          <p:cNvSpPr>
            <a:spLocks noGrp="1"/>
          </p:cNvSpPr>
          <p:nvPr>
            <p:ph type="body" sz="quarter" idx="23"/>
          </p:nvPr>
        </p:nvSpPr>
        <p:spPr/>
        <p:txBody>
          <a:bodyPr/>
          <a:lstStyle/>
          <a:p>
            <a:endParaRPr lang="en-US"/>
          </a:p>
        </p:txBody>
      </p:sp>
      <p:sp>
        <p:nvSpPr>
          <p:cNvPr id="19" name="Symbol zastępczy tekstu 18">
            <a:extLst>
              <a:ext uri="{FF2B5EF4-FFF2-40B4-BE49-F238E27FC236}">
                <a16:creationId xmlns:a16="http://schemas.microsoft.com/office/drawing/2014/main" id="{F1505DF1-00F4-4491-89AE-3BB6F6987650}"/>
              </a:ext>
            </a:extLst>
          </p:cNvPr>
          <p:cNvSpPr>
            <a:spLocks noGrp="1"/>
          </p:cNvSpPr>
          <p:nvPr>
            <p:ph type="body" sz="quarter" idx="24"/>
          </p:nvPr>
        </p:nvSpPr>
        <p:spPr/>
        <p:txBody>
          <a:bodyPr/>
          <a:lstStyle/>
          <a:p>
            <a:endParaRPr lang="en-US"/>
          </a:p>
        </p:txBody>
      </p:sp>
      <p:sp>
        <p:nvSpPr>
          <p:cNvPr id="20" name="Symbol zastępczy tekstu 19">
            <a:extLst>
              <a:ext uri="{FF2B5EF4-FFF2-40B4-BE49-F238E27FC236}">
                <a16:creationId xmlns:a16="http://schemas.microsoft.com/office/drawing/2014/main" id="{700899E3-02AD-45CC-9C73-7B8C76192199}"/>
              </a:ext>
            </a:extLst>
          </p:cNvPr>
          <p:cNvSpPr>
            <a:spLocks noGrp="1"/>
          </p:cNvSpPr>
          <p:nvPr>
            <p:ph type="body" sz="quarter" idx="25"/>
          </p:nvPr>
        </p:nvSpPr>
        <p:spPr/>
        <p:txBody>
          <a:bodyPr/>
          <a:lstStyle/>
          <a:p>
            <a:endParaRPr lang="en-US"/>
          </a:p>
        </p:txBody>
      </p:sp>
      <p:sp>
        <p:nvSpPr>
          <p:cNvPr id="21" name="Symbol zastępczy tekstu 20">
            <a:extLst>
              <a:ext uri="{FF2B5EF4-FFF2-40B4-BE49-F238E27FC236}">
                <a16:creationId xmlns:a16="http://schemas.microsoft.com/office/drawing/2014/main" id="{9EF64202-76B0-4606-94AD-97C0424669AA}"/>
              </a:ext>
            </a:extLst>
          </p:cNvPr>
          <p:cNvSpPr>
            <a:spLocks noGrp="1"/>
          </p:cNvSpPr>
          <p:nvPr>
            <p:ph type="body" sz="quarter" idx="26"/>
          </p:nvPr>
        </p:nvSpPr>
        <p:spPr/>
        <p:txBody>
          <a:bodyPr/>
          <a:lstStyle/>
          <a:p>
            <a:r>
              <a:rPr lang="pl-PL"/>
              <a:t>Wojciech Tompalski</a:t>
            </a:r>
            <a:endParaRPr lang="en-US"/>
          </a:p>
        </p:txBody>
      </p:sp>
      <p:sp>
        <p:nvSpPr>
          <p:cNvPr id="22" name="Symbol zastępczy tekstu 21">
            <a:extLst>
              <a:ext uri="{FF2B5EF4-FFF2-40B4-BE49-F238E27FC236}">
                <a16:creationId xmlns:a16="http://schemas.microsoft.com/office/drawing/2014/main" id="{023CEA72-2CC9-4B82-BD6E-05DF35EFFD1A}"/>
              </a:ext>
            </a:extLst>
          </p:cNvPr>
          <p:cNvSpPr>
            <a:spLocks noGrp="1"/>
          </p:cNvSpPr>
          <p:nvPr>
            <p:ph type="body" sz="quarter" idx="27"/>
          </p:nvPr>
        </p:nvSpPr>
        <p:spPr/>
        <p:txBody>
          <a:bodyPr/>
          <a:lstStyle/>
          <a:p>
            <a:r>
              <a:rPr lang="pl-PL" err="1"/>
              <a:t>Managing</a:t>
            </a:r>
            <a:r>
              <a:rPr lang="pl-PL"/>
              <a:t> Delivery Architect</a:t>
            </a:r>
            <a:endParaRPr lang="en-US"/>
          </a:p>
        </p:txBody>
      </p:sp>
      <p:sp>
        <p:nvSpPr>
          <p:cNvPr id="23" name="Symbol zastępczy tekstu 22">
            <a:extLst>
              <a:ext uri="{FF2B5EF4-FFF2-40B4-BE49-F238E27FC236}">
                <a16:creationId xmlns:a16="http://schemas.microsoft.com/office/drawing/2014/main" id="{3FB25CE5-5362-4EC0-BD54-6D11B618D269}"/>
              </a:ext>
            </a:extLst>
          </p:cNvPr>
          <p:cNvSpPr>
            <a:spLocks noGrp="1"/>
          </p:cNvSpPr>
          <p:nvPr>
            <p:ph type="body" sz="quarter" idx="28"/>
          </p:nvPr>
        </p:nvSpPr>
        <p:spPr/>
        <p:txBody>
          <a:bodyPr/>
          <a:lstStyle/>
          <a:p>
            <a:endParaRPr lang="en-US"/>
          </a:p>
        </p:txBody>
      </p:sp>
      <p:sp>
        <p:nvSpPr>
          <p:cNvPr id="24" name="Symbol zastępczy tekstu 23">
            <a:extLst>
              <a:ext uri="{FF2B5EF4-FFF2-40B4-BE49-F238E27FC236}">
                <a16:creationId xmlns:a16="http://schemas.microsoft.com/office/drawing/2014/main" id="{CD0FC923-7D06-4F02-9607-802C327D16B2}"/>
              </a:ext>
            </a:extLst>
          </p:cNvPr>
          <p:cNvSpPr>
            <a:spLocks noGrp="1"/>
          </p:cNvSpPr>
          <p:nvPr>
            <p:ph type="body" sz="quarter" idx="29"/>
          </p:nvPr>
        </p:nvSpPr>
        <p:spPr/>
        <p:txBody>
          <a:bodyPr/>
          <a:lstStyle/>
          <a:p>
            <a:endParaRPr lang="en-GB"/>
          </a:p>
        </p:txBody>
      </p:sp>
      <p:sp>
        <p:nvSpPr>
          <p:cNvPr id="25" name="Symbol zastępczy tekstu 24">
            <a:extLst>
              <a:ext uri="{FF2B5EF4-FFF2-40B4-BE49-F238E27FC236}">
                <a16:creationId xmlns:a16="http://schemas.microsoft.com/office/drawing/2014/main" id="{C6886793-8C95-436B-A026-1BBDB605B7D3}"/>
              </a:ext>
            </a:extLst>
          </p:cNvPr>
          <p:cNvSpPr>
            <a:spLocks noGrp="1"/>
          </p:cNvSpPr>
          <p:nvPr>
            <p:ph type="body" sz="quarter" idx="30"/>
          </p:nvPr>
        </p:nvSpPr>
        <p:spPr/>
        <p:txBody>
          <a:bodyPr/>
          <a:lstStyle/>
          <a:p>
            <a:endParaRPr lang="pl-PL"/>
          </a:p>
        </p:txBody>
      </p:sp>
      <p:sp>
        <p:nvSpPr>
          <p:cNvPr id="26" name="Symbol zastępczy tekstu 25">
            <a:extLst>
              <a:ext uri="{FF2B5EF4-FFF2-40B4-BE49-F238E27FC236}">
                <a16:creationId xmlns:a16="http://schemas.microsoft.com/office/drawing/2014/main" id="{A4996659-AC6F-4AFF-89D0-9866AABA494F}"/>
              </a:ext>
            </a:extLst>
          </p:cNvPr>
          <p:cNvSpPr>
            <a:spLocks noGrp="1"/>
          </p:cNvSpPr>
          <p:nvPr>
            <p:ph type="body" sz="quarter" idx="31"/>
          </p:nvPr>
        </p:nvSpPr>
        <p:spPr/>
        <p:txBody>
          <a:bodyPr/>
          <a:lstStyle/>
          <a:p>
            <a:endParaRPr lang="en-US"/>
          </a:p>
        </p:txBody>
      </p:sp>
      <p:sp>
        <p:nvSpPr>
          <p:cNvPr id="27" name="Symbol zastępczy tekstu 26">
            <a:extLst>
              <a:ext uri="{FF2B5EF4-FFF2-40B4-BE49-F238E27FC236}">
                <a16:creationId xmlns:a16="http://schemas.microsoft.com/office/drawing/2014/main" id="{642F2C2C-5B4A-46A3-8CAA-4864B38BA148}"/>
              </a:ext>
            </a:extLst>
          </p:cNvPr>
          <p:cNvSpPr>
            <a:spLocks noGrp="1"/>
          </p:cNvSpPr>
          <p:nvPr>
            <p:ph type="body" sz="quarter" idx="32"/>
          </p:nvPr>
        </p:nvSpPr>
        <p:spPr/>
        <p:txBody>
          <a:bodyPr/>
          <a:lstStyle/>
          <a:p>
            <a:r>
              <a:rPr lang="pl-PL" dirty="0"/>
              <a:t>Daniel </a:t>
            </a:r>
            <a:r>
              <a:rPr lang="en-US" dirty="0"/>
              <a:t>Czyczyn-Egird</a:t>
            </a:r>
          </a:p>
        </p:txBody>
      </p:sp>
      <p:sp>
        <p:nvSpPr>
          <p:cNvPr id="28" name="Symbol zastępczy tekstu 27">
            <a:extLst>
              <a:ext uri="{FF2B5EF4-FFF2-40B4-BE49-F238E27FC236}">
                <a16:creationId xmlns:a16="http://schemas.microsoft.com/office/drawing/2014/main" id="{98719694-E939-4A49-B784-E1DFDD7A6D23}"/>
              </a:ext>
            </a:extLst>
          </p:cNvPr>
          <p:cNvSpPr>
            <a:spLocks noGrp="1"/>
          </p:cNvSpPr>
          <p:nvPr>
            <p:ph type="body" sz="quarter" idx="33"/>
          </p:nvPr>
        </p:nvSpPr>
        <p:spPr/>
        <p:txBody>
          <a:bodyPr/>
          <a:lstStyle/>
          <a:p>
            <a:pPr algn="ctr"/>
            <a:r>
              <a:rPr lang="pl-PL"/>
              <a:t>Software Developer</a:t>
            </a:r>
            <a:endParaRPr lang="en-US"/>
          </a:p>
        </p:txBody>
      </p:sp>
      <p:sp>
        <p:nvSpPr>
          <p:cNvPr id="29" name="Symbol zastępczy tekstu 28">
            <a:extLst>
              <a:ext uri="{FF2B5EF4-FFF2-40B4-BE49-F238E27FC236}">
                <a16:creationId xmlns:a16="http://schemas.microsoft.com/office/drawing/2014/main" id="{F65CDB36-3D2C-4740-96A4-FCD2B27A39D7}"/>
              </a:ext>
            </a:extLst>
          </p:cNvPr>
          <p:cNvSpPr>
            <a:spLocks noGrp="1"/>
          </p:cNvSpPr>
          <p:nvPr>
            <p:ph type="body" sz="quarter" idx="34"/>
          </p:nvPr>
        </p:nvSpPr>
        <p:spPr/>
        <p:txBody>
          <a:bodyPr/>
          <a:lstStyle/>
          <a:p>
            <a:endParaRPr lang="en-US"/>
          </a:p>
        </p:txBody>
      </p:sp>
      <p:sp>
        <p:nvSpPr>
          <p:cNvPr id="30" name="Symbol zastępczy tekstu 29">
            <a:extLst>
              <a:ext uri="{FF2B5EF4-FFF2-40B4-BE49-F238E27FC236}">
                <a16:creationId xmlns:a16="http://schemas.microsoft.com/office/drawing/2014/main" id="{C718E2E6-5FE8-4BCA-9C86-E5D5BC9779BD}"/>
              </a:ext>
            </a:extLst>
          </p:cNvPr>
          <p:cNvSpPr>
            <a:spLocks noGrp="1"/>
          </p:cNvSpPr>
          <p:nvPr>
            <p:ph type="body" sz="quarter" idx="35"/>
          </p:nvPr>
        </p:nvSpPr>
        <p:spPr/>
        <p:txBody>
          <a:bodyPr/>
          <a:lstStyle/>
          <a:p>
            <a:endParaRPr lang="en-US"/>
          </a:p>
        </p:txBody>
      </p:sp>
      <p:sp>
        <p:nvSpPr>
          <p:cNvPr id="31" name="Symbol zastępczy tekstu 30">
            <a:extLst>
              <a:ext uri="{FF2B5EF4-FFF2-40B4-BE49-F238E27FC236}">
                <a16:creationId xmlns:a16="http://schemas.microsoft.com/office/drawing/2014/main" id="{FBAA6CD3-58E8-4004-B3FD-DB34EF9F73A5}"/>
              </a:ext>
            </a:extLst>
          </p:cNvPr>
          <p:cNvSpPr>
            <a:spLocks noGrp="1"/>
          </p:cNvSpPr>
          <p:nvPr>
            <p:ph type="body" sz="quarter" idx="36"/>
          </p:nvPr>
        </p:nvSpPr>
        <p:spPr/>
        <p:txBody>
          <a:bodyPr/>
          <a:lstStyle/>
          <a:p>
            <a:endParaRPr lang="en-US"/>
          </a:p>
        </p:txBody>
      </p:sp>
      <p:pic>
        <p:nvPicPr>
          <p:cNvPr id="32" name="Obraz 31">
            <a:extLst>
              <a:ext uri="{FF2B5EF4-FFF2-40B4-BE49-F238E27FC236}">
                <a16:creationId xmlns:a16="http://schemas.microsoft.com/office/drawing/2014/main" id="{BA8B2F62-582A-44BC-9F52-A63A7F7CB113}"/>
              </a:ext>
            </a:extLst>
          </p:cNvPr>
          <p:cNvPicPr>
            <a:picLocks noChangeAspect="1"/>
          </p:cNvPicPr>
          <p:nvPr/>
        </p:nvPicPr>
        <p:blipFill>
          <a:blip r:embed="rId2">
            <a:extLst>
              <a:ext uri="{28A0092B-C50C-407E-A947-70E740481C1C}">
                <a14:useLocalDpi xmlns:a14="http://schemas.microsoft.com/office/drawing/2010/main" val="0"/>
              </a:ext>
            </a:extLst>
          </a:blip>
          <a:srcRect r="89" b="6"/>
          <a:stretch>
            <a:fillRect/>
          </a:stretch>
        </p:blipFill>
        <p:spPr>
          <a:xfrm>
            <a:off x="4689421" y="972000"/>
            <a:ext cx="2414719" cy="2415467"/>
          </a:xfrm>
          <a:custGeom>
            <a:avLst/>
            <a:gdLst>
              <a:gd name="connsiteX0" fmla="*/ 1186376 w 2414719"/>
              <a:gd name="connsiteY0" fmla="*/ 0 h 2415467"/>
              <a:gd name="connsiteX1" fmla="*/ 1242883 w 2414719"/>
              <a:gd name="connsiteY1" fmla="*/ 0 h 2415467"/>
              <a:gd name="connsiteX2" fmla="*/ 1338811 w 2414719"/>
              <a:gd name="connsiteY2" fmla="*/ 4107 h 2415467"/>
              <a:gd name="connsiteX3" fmla="*/ 2414719 w 2414719"/>
              <a:gd name="connsiteY3" fmla="*/ 1205977 h 2415467"/>
              <a:gd name="connsiteX4" fmla="*/ 1207360 w 2414719"/>
              <a:gd name="connsiteY4" fmla="*/ 2413476 h 2415467"/>
              <a:gd name="connsiteX5" fmla="*/ 0 w 2414719"/>
              <a:gd name="connsiteY5" fmla="*/ 1205977 h 2415467"/>
              <a:gd name="connsiteX6" fmla="*/ 1087917 w 2414719"/>
              <a:gd name="connsiteY6" fmla="*/ 7136 h 241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4719" h="2415467">
                <a:moveTo>
                  <a:pt x="1186376" y="0"/>
                </a:moveTo>
                <a:lnTo>
                  <a:pt x="1242883" y="0"/>
                </a:lnTo>
                <a:lnTo>
                  <a:pt x="1338811" y="4107"/>
                </a:lnTo>
                <a:cubicBezTo>
                  <a:pt x="1982321" y="63318"/>
                  <a:pt x="2414719" y="580774"/>
                  <a:pt x="2414719" y="1205977"/>
                </a:cubicBezTo>
                <a:cubicBezTo>
                  <a:pt x="2414719" y="1872861"/>
                  <a:pt x="1724960" y="2369366"/>
                  <a:pt x="1207360" y="2413476"/>
                </a:cubicBezTo>
                <a:cubicBezTo>
                  <a:pt x="485036" y="2453911"/>
                  <a:pt x="0" y="1872861"/>
                  <a:pt x="0" y="1205977"/>
                </a:cubicBezTo>
                <a:cubicBezTo>
                  <a:pt x="0" y="580774"/>
                  <a:pt x="496443" y="79473"/>
                  <a:pt x="1087917" y="7136"/>
                </a:cubicBezTo>
                <a:close/>
              </a:path>
            </a:pathLst>
          </a:custGeom>
        </p:spPr>
      </p:pic>
      <p:pic>
        <p:nvPicPr>
          <p:cNvPr id="43" name="Obraz 42">
            <a:extLst>
              <a:ext uri="{FF2B5EF4-FFF2-40B4-BE49-F238E27FC236}">
                <a16:creationId xmlns:a16="http://schemas.microsoft.com/office/drawing/2014/main" id="{65E63BEE-DE21-49AC-8F21-5460E95C66A5}"/>
              </a:ext>
            </a:extLst>
          </p:cNvPr>
          <p:cNvPicPr>
            <a:picLocks noChangeAspect="1"/>
          </p:cNvPicPr>
          <p:nvPr/>
        </p:nvPicPr>
        <p:blipFill>
          <a:blip r:embed="rId3">
            <a:extLst>
              <a:ext uri="{28A0092B-C50C-407E-A947-70E740481C1C}">
                <a14:useLocalDpi xmlns:a14="http://schemas.microsoft.com/office/drawing/2010/main" val="0"/>
              </a:ext>
            </a:extLst>
          </a:blip>
          <a:srcRect l="-11658" t="224" r="-11476" b="17661"/>
          <a:stretch>
            <a:fillRect/>
          </a:stretch>
        </p:blipFill>
        <p:spPr>
          <a:xfrm>
            <a:off x="839270" y="972336"/>
            <a:ext cx="2414719" cy="2415467"/>
          </a:xfrm>
          <a:custGeom>
            <a:avLst/>
            <a:gdLst>
              <a:gd name="connsiteX0" fmla="*/ 1186376 w 2414719"/>
              <a:gd name="connsiteY0" fmla="*/ 0 h 2415467"/>
              <a:gd name="connsiteX1" fmla="*/ 1242883 w 2414719"/>
              <a:gd name="connsiteY1" fmla="*/ 0 h 2415467"/>
              <a:gd name="connsiteX2" fmla="*/ 1338811 w 2414719"/>
              <a:gd name="connsiteY2" fmla="*/ 4107 h 2415467"/>
              <a:gd name="connsiteX3" fmla="*/ 2414719 w 2414719"/>
              <a:gd name="connsiteY3" fmla="*/ 1205977 h 2415467"/>
              <a:gd name="connsiteX4" fmla="*/ 1207360 w 2414719"/>
              <a:gd name="connsiteY4" fmla="*/ 2413476 h 2415467"/>
              <a:gd name="connsiteX5" fmla="*/ 0 w 2414719"/>
              <a:gd name="connsiteY5" fmla="*/ 1205977 h 2415467"/>
              <a:gd name="connsiteX6" fmla="*/ 1087917 w 2414719"/>
              <a:gd name="connsiteY6" fmla="*/ 7136 h 241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4719" h="2415467">
                <a:moveTo>
                  <a:pt x="1186376" y="0"/>
                </a:moveTo>
                <a:lnTo>
                  <a:pt x="1242883" y="0"/>
                </a:lnTo>
                <a:lnTo>
                  <a:pt x="1338811" y="4107"/>
                </a:lnTo>
                <a:cubicBezTo>
                  <a:pt x="1982321" y="63318"/>
                  <a:pt x="2414719" y="580774"/>
                  <a:pt x="2414719" y="1205977"/>
                </a:cubicBezTo>
                <a:cubicBezTo>
                  <a:pt x="2414719" y="1872861"/>
                  <a:pt x="1724960" y="2369366"/>
                  <a:pt x="1207360" y="2413476"/>
                </a:cubicBezTo>
                <a:cubicBezTo>
                  <a:pt x="485036" y="2453911"/>
                  <a:pt x="0" y="1872861"/>
                  <a:pt x="0" y="1205977"/>
                </a:cubicBezTo>
                <a:cubicBezTo>
                  <a:pt x="0" y="580774"/>
                  <a:pt x="496443" y="79473"/>
                  <a:pt x="1087917" y="7136"/>
                </a:cubicBezTo>
                <a:close/>
              </a:path>
            </a:pathLst>
          </a:custGeom>
          <a:solidFill>
            <a:srgbClr val="C3C0C7"/>
          </a:solidFill>
        </p:spPr>
      </p:pic>
      <p:pic>
        <p:nvPicPr>
          <p:cNvPr id="53" name="Obraz 52">
            <a:extLst>
              <a:ext uri="{FF2B5EF4-FFF2-40B4-BE49-F238E27FC236}">
                <a16:creationId xmlns:a16="http://schemas.microsoft.com/office/drawing/2014/main" id="{5EC01CD4-7D4C-4E3E-8B28-8925731326E4}"/>
              </a:ext>
            </a:extLst>
          </p:cNvPr>
          <p:cNvPicPr>
            <a:picLocks noChangeAspect="1"/>
          </p:cNvPicPr>
          <p:nvPr/>
        </p:nvPicPr>
        <p:blipFill>
          <a:blip r:embed="rId4">
            <a:extLst>
              <a:ext uri="{28A0092B-C50C-407E-A947-70E740481C1C}">
                <a14:useLocalDpi xmlns:a14="http://schemas.microsoft.com/office/drawing/2010/main" val="0"/>
              </a:ext>
            </a:extLst>
          </a:blip>
          <a:srcRect l="-7512" t="1536" r="-10499" b="19716"/>
          <a:stretch>
            <a:fillRect/>
          </a:stretch>
        </p:blipFill>
        <p:spPr>
          <a:xfrm>
            <a:off x="8539572" y="975998"/>
            <a:ext cx="2414719" cy="2415467"/>
          </a:xfrm>
          <a:custGeom>
            <a:avLst/>
            <a:gdLst>
              <a:gd name="connsiteX0" fmla="*/ 1186376 w 2414719"/>
              <a:gd name="connsiteY0" fmla="*/ 0 h 2415467"/>
              <a:gd name="connsiteX1" fmla="*/ 1242883 w 2414719"/>
              <a:gd name="connsiteY1" fmla="*/ 0 h 2415467"/>
              <a:gd name="connsiteX2" fmla="*/ 1338811 w 2414719"/>
              <a:gd name="connsiteY2" fmla="*/ 4107 h 2415467"/>
              <a:gd name="connsiteX3" fmla="*/ 2414719 w 2414719"/>
              <a:gd name="connsiteY3" fmla="*/ 1205977 h 2415467"/>
              <a:gd name="connsiteX4" fmla="*/ 1207360 w 2414719"/>
              <a:gd name="connsiteY4" fmla="*/ 2413476 h 2415467"/>
              <a:gd name="connsiteX5" fmla="*/ 0 w 2414719"/>
              <a:gd name="connsiteY5" fmla="*/ 1205977 h 2415467"/>
              <a:gd name="connsiteX6" fmla="*/ 1087917 w 2414719"/>
              <a:gd name="connsiteY6" fmla="*/ 7136 h 241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4719" h="2415467">
                <a:moveTo>
                  <a:pt x="1186376" y="0"/>
                </a:moveTo>
                <a:lnTo>
                  <a:pt x="1242883" y="0"/>
                </a:lnTo>
                <a:lnTo>
                  <a:pt x="1338811" y="4107"/>
                </a:lnTo>
                <a:cubicBezTo>
                  <a:pt x="1982321" y="63318"/>
                  <a:pt x="2414719" y="580774"/>
                  <a:pt x="2414719" y="1205977"/>
                </a:cubicBezTo>
                <a:cubicBezTo>
                  <a:pt x="2414719" y="1872861"/>
                  <a:pt x="1724960" y="2369366"/>
                  <a:pt x="1207360" y="2413476"/>
                </a:cubicBezTo>
                <a:cubicBezTo>
                  <a:pt x="485036" y="2453911"/>
                  <a:pt x="0" y="1872861"/>
                  <a:pt x="0" y="1205977"/>
                </a:cubicBezTo>
                <a:cubicBezTo>
                  <a:pt x="0" y="580774"/>
                  <a:pt x="496443" y="79473"/>
                  <a:pt x="1087917" y="7136"/>
                </a:cubicBezTo>
                <a:close/>
              </a:path>
            </a:pathLst>
          </a:custGeom>
          <a:solidFill>
            <a:srgbClr val="DDD4D5"/>
          </a:solidFill>
        </p:spPr>
      </p:pic>
    </p:spTree>
    <p:extLst>
      <p:ext uri="{BB962C8B-B14F-4D97-AF65-F5344CB8AC3E}">
        <p14:creationId xmlns:p14="http://schemas.microsoft.com/office/powerpoint/2010/main" val="3777193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50</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err="1"/>
              <a:t>Authentication</a:t>
            </a:r>
            <a:r>
              <a:rPr lang="pl-PL"/>
              <a:t> and </a:t>
            </a:r>
            <a:r>
              <a:rPr lang="pl-PL" err="1"/>
              <a:t>Authorization</a:t>
            </a:r>
            <a:r>
              <a:rPr lang="pl-PL"/>
              <a:t> in </a:t>
            </a:r>
            <a:r>
              <a:rPr lang="pl-PL" err="1"/>
              <a:t>gRPC</a:t>
            </a:r>
            <a:endParaRPr lang="pt-PT"/>
          </a:p>
        </p:txBody>
      </p:sp>
      <p:sp>
        <p:nvSpPr>
          <p:cNvPr id="20" name="Text Placeholder 19"/>
          <p:cNvSpPr>
            <a:spLocks noGrp="1"/>
          </p:cNvSpPr>
          <p:nvPr>
            <p:ph type="body" sz="quarter" idx="14"/>
          </p:nvPr>
        </p:nvSpPr>
        <p:spPr>
          <a:xfrm>
            <a:off x="1911853" y="1077299"/>
            <a:ext cx="9900000" cy="1476623"/>
          </a:xfrm>
        </p:spPr>
        <p:txBody>
          <a:bodyPr/>
          <a:lstStyle/>
          <a:p>
            <a:pPr marL="576263" lvl="1" indent="-342900" fontAlgn="base">
              <a:lnSpc>
                <a:spcPct val="150000"/>
              </a:lnSpc>
            </a:pPr>
            <a:r>
              <a:rPr lang="pl-PL" sz="2000">
                <a:solidFill>
                  <a:srgbClr val="12ABDB"/>
                </a:solidFill>
                <a:cs typeface="Courier New" panose="02070309020205020404" pitchFamily="49" charset="0"/>
              </a:rPr>
              <a:t>ASP.NET </a:t>
            </a:r>
            <a:r>
              <a:rPr lang="pl-PL" sz="2000" err="1">
                <a:solidFill>
                  <a:srgbClr val="12ABDB"/>
                </a:solidFill>
                <a:cs typeface="Courier New" panose="02070309020205020404" pitchFamily="49" charset="0"/>
              </a:rPr>
              <a:t>Core</a:t>
            </a:r>
            <a:r>
              <a:rPr lang="pl-PL" sz="2000">
                <a:solidFill>
                  <a:srgbClr val="12ABDB"/>
                </a:solidFill>
                <a:cs typeface="Courier New" panose="02070309020205020404" pitchFamily="49" charset="0"/>
              </a:rPr>
              <a:t> </a:t>
            </a:r>
            <a:r>
              <a:rPr lang="pl-PL" sz="2000" err="1">
                <a:solidFill>
                  <a:srgbClr val="12ABDB"/>
                </a:solidFill>
                <a:cs typeface="Courier New" panose="02070309020205020404" pitchFamily="49" charset="0"/>
              </a:rPr>
              <a:t>authentication</a:t>
            </a:r>
            <a:r>
              <a:rPr lang="pl-PL" sz="2000">
                <a:solidFill>
                  <a:srgbClr val="12ABDB"/>
                </a:solidFill>
                <a:cs typeface="Courier New" panose="02070309020205020404" pitchFamily="49" charset="0"/>
              </a:rPr>
              <a:t> </a:t>
            </a:r>
            <a:r>
              <a:rPr lang="pl-PL" sz="2000" err="1">
                <a:solidFill>
                  <a:srgbClr val="12ABDB"/>
                </a:solidFill>
                <a:cs typeface="Courier New" panose="02070309020205020404" pitchFamily="49" charset="0"/>
              </a:rPr>
              <a:t>may</a:t>
            </a:r>
            <a:r>
              <a:rPr lang="pl-PL" sz="2000">
                <a:solidFill>
                  <a:srgbClr val="12ABDB"/>
                </a:solidFill>
                <a:cs typeface="Courier New" panose="02070309020205020404" pitchFamily="49" charset="0"/>
              </a:rPr>
              <a:t> be </a:t>
            </a:r>
            <a:r>
              <a:rPr lang="pl-PL" sz="2000" err="1">
                <a:solidFill>
                  <a:srgbClr val="12ABDB"/>
                </a:solidFill>
                <a:cs typeface="Courier New" panose="02070309020205020404" pitchFamily="49" charset="0"/>
              </a:rPr>
              <a:t>used</a:t>
            </a:r>
            <a:r>
              <a:rPr lang="pl-PL" sz="2000">
                <a:solidFill>
                  <a:srgbClr val="12ABDB"/>
                </a:solidFill>
                <a:cs typeface="Courier New" panose="02070309020205020404" pitchFamily="49" charset="0"/>
              </a:rPr>
              <a:t> </a:t>
            </a:r>
          </a:p>
          <a:p>
            <a:pPr marL="576263" lvl="1" indent="-342900" fontAlgn="base">
              <a:lnSpc>
                <a:spcPct val="150000"/>
              </a:lnSpc>
              <a:buFont typeface="Arial" panose="020B0604020202020204" pitchFamily="34" charset="0"/>
              <a:buChar char="•"/>
            </a:pPr>
            <a:endParaRPr lang="pl-PL" sz="2000"/>
          </a:p>
          <a:p>
            <a:pPr marL="576263" lvl="1" indent="-342900" fontAlgn="base">
              <a:lnSpc>
                <a:spcPct val="150000"/>
              </a:lnSpc>
              <a:buFont typeface="Arial" panose="020B0604020202020204" pitchFamily="34" charset="0"/>
              <a:buChar char="•"/>
            </a:pPr>
            <a:endParaRPr lang="pl-PL" sz="200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6" name="Symbol zastępczy stopki 5">
            <a:extLst>
              <a:ext uri="{FF2B5EF4-FFF2-40B4-BE49-F238E27FC236}">
                <a16:creationId xmlns:a16="http://schemas.microsoft.com/office/drawing/2014/main" id="{02B6EA6E-3E80-422D-BED1-1E50B9B11EE2}"/>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11" name="Prostokąt 10">
            <a:extLst>
              <a:ext uri="{FF2B5EF4-FFF2-40B4-BE49-F238E27FC236}">
                <a16:creationId xmlns:a16="http://schemas.microsoft.com/office/drawing/2014/main" id="{8C1D62A1-E468-4098-8665-F6F9285F2BFE}"/>
              </a:ext>
            </a:extLst>
          </p:cNvPr>
          <p:cNvSpPr/>
          <p:nvPr/>
        </p:nvSpPr>
        <p:spPr>
          <a:xfrm>
            <a:off x="2711530" y="1700760"/>
            <a:ext cx="3960550" cy="646331"/>
          </a:xfrm>
          <a:prstGeom prst="rect">
            <a:avLst/>
          </a:prstGeom>
        </p:spPr>
        <p:txBody>
          <a:bodyPr wrap="square">
            <a:spAutoFit/>
          </a:bodyPr>
          <a:lstStyle/>
          <a:p>
            <a:r>
              <a:rPr lang="en-US" err="1">
                <a:solidFill>
                  <a:srgbClr val="000000"/>
                </a:solidFill>
                <a:latin typeface="Consolas" panose="020B0609020204030204" pitchFamily="49" charset="0"/>
              </a:rPr>
              <a:t>app.UseAuthentication</a:t>
            </a:r>
            <a:r>
              <a:rPr lang="en-US">
                <a:solidFill>
                  <a:srgbClr val="000000"/>
                </a:solidFill>
                <a:latin typeface="Consolas" panose="020B0609020204030204" pitchFamily="49" charset="0"/>
              </a:rPr>
              <a:t>();</a:t>
            </a:r>
          </a:p>
          <a:p>
            <a:r>
              <a:rPr lang="en-US" err="1">
                <a:solidFill>
                  <a:srgbClr val="000000"/>
                </a:solidFill>
                <a:latin typeface="Consolas" panose="020B0609020204030204" pitchFamily="49" charset="0"/>
              </a:rPr>
              <a:t>app.UseAuthorization</a:t>
            </a:r>
            <a:r>
              <a:rPr lang="en-US">
                <a:solidFill>
                  <a:srgbClr val="000000"/>
                </a:solidFill>
                <a:latin typeface="Consolas" panose="020B0609020204030204" pitchFamily="49" charset="0"/>
              </a:rPr>
              <a:t>();</a:t>
            </a:r>
            <a:endParaRPr lang="en-US"/>
          </a:p>
        </p:txBody>
      </p:sp>
      <p:sp>
        <p:nvSpPr>
          <p:cNvPr id="26" name="Prostokąt 25">
            <a:extLst>
              <a:ext uri="{FF2B5EF4-FFF2-40B4-BE49-F238E27FC236}">
                <a16:creationId xmlns:a16="http://schemas.microsoft.com/office/drawing/2014/main" id="{94EAFA8E-CC38-499F-9FB7-2D7575F1FDAC}"/>
              </a:ext>
            </a:extLst>
          </p:cNvPr>
          <p:cNvSpPr/>
          <p:nvPr/>
        </p:nvSpPr>
        <p:spPr>
          <a:xfrm>
            <a:off x="2253949" y="3010791"/>
            <a:ext cx="8836262" cy="1754326"/>
          </a:xfrm>
          <a:prstGeom prst="rect">
            <a:avLst/>
          </a:prstGeom>
        </p:spPr>
        <p:txBody>
          <a:bodyPr wrap="square">
            <a:spAutoFit/>
          </a:bodyPr>
          <a:lstStyle/>
          <a:p>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override</a:t>
            </a:r>
            <a:r>
              <a:rPr lang="en-US">
                <a:solidFill>
                  <a:srgbClr val="000000"/>
                </a:solidFill>
                <a:latin typeface="Consolas" panose="020B0609020204030204" pitchFamily="49" charset="0"/>
              </a:rPr>
              <a:t> Task&lt;</a:t>
            </a:r>
            <a:r>
              <a:rPr lang="en-US" err="1">
                <a:solidFill>
                  <a:srgbClr val="000000"/>
                </a:solidFill>
                <a:latin typeface="Consolas" panose="020B0609020204030204" pitchFamily="49" charset="0"/>
              </a:rPr>
              <a:t>HelloReply</a:t>
            </a:r>
            <a:r>
              <a:rPr lang="en-US">
                <a:solidFill>
                  <a:srgbClr val="000000"/>
                </a:solidFill>
                <a:latin typeface="Consolas" panose="020B0609020204030204" pitchFamily="49" charset="0"/>
              </a:rPr>
              <a:t>&gt; </a:t>
            </a:r>
            <a:r>
              <a:rPr lang="en-US" err="1">
                <a:solidFill>
                  <a:srgbClr val="000000"/>
                </a:solidFill>
                <a:latin typeface="Consolas" panose="020B0609020204030204" pitchFamily="49" charset="0"/>
              </a:rPr>
              <a:t>SayHello</a:t>
            </a:r>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HelloRequest</a:t>
            </a:r>
            <a:r>
              <a:rPr lang="en-US">
                <a:solidFill>
                  <a:srgbClr val="000000"/>
                </a:solidFill>
                <a:latin typeface="Consolas" panose="020B0609020204030204" pitchFamily="49" charset="0"/>
              </a:rPr>
              <a:t> request, </a:t>
            </a:r>
            <a:endParaRPr lang="pl-PL">
              <a:solidFill>
                <a:srgbClr val="000000"/>
              </a:solidFill>
              <a:latin typeface="Consolas" panose="020B0609020204030204" pitchFamily="49" charset="0"/>
            </a:endParaRPr>
          </a:p>
          <a:p>
            <a:r>
              <a:rPr lang="pl-PL">
                <a:solidFill>
                  <a:srgbClr val="000000"/>
                </a:solidFill>
                <a:latin typeface="Consolas" panose="020B0609020204030204" pitchFamily="49" charset="0"/>
              </a:rPr>
              <a:t>					</a:t>
            </a:r>
            <a:r>
              <a:rPr lang="en-US" err="1">
                <a:solidFill>
                  <a:srgbClr val="000000"/>
                </a:solidFill>
                <a:latin typeface="Consolas" panose="020B0609020204030204" pitchFamily="49" charset="0"/>
              </a:rPr>
              <a:t>ServerCallContext</a:t>
            </a:r>
            <a:r>
              <a:rPr lang="en-US">
                <a:solidFill>
                  <a:srgbClr val="000000"/>
                </a:solidFill>
                <a:latin typeface="Consolas" panose="020B0609020204030204" pitchFamily="49" charset="0"/>
              </a:rPr>
              <a:t> context)</a:t>
            </a:r>
          </a:p>
          <a:p>
            <a:r>
              <a:rPr lang="en-US">
                <a:solidFill>
                  <a:srgbClr val="000000"/>
                </a:solidFill>
                <a:latin typeface="Consolas" panose="020B0609020204030204" pitchFamily="49" charset="0"/>
              </a:rPr>
              <a:t>{</a:t>
            </a:r>
          </a:p>
          <a:p>
            <a:r>
              <a:rPr lang="pl-PL">
                <a:solidFill>
                  <a:srgbClr val="0000FF"/>
                </a:solidFill>
                <a:latin typeface="Consolas" panose="020B0609020204030204" pitchFamily="49" charset="0"/>
              </a:rPr>
              <a:t>	</a:t>
            </a:r>
            <a:r>
              <a:rPr lang="en-US">
                <a:solidFill>
                  <a:srgbClr val="0000FF"/>
                </a:solidFill>
                <a:latin typeface="Consolas" panose="020B0609020204030204" pitchFamily="49" charset="0"/>
              </a:rPr>
              <a:t>var</a:t>
            </a:r>
            <a:r>
              <a:rPr lang="en-US">
                <a:solidFill>
                  <a:srgbClr val="000000"/>
                </a:solidFill>
                <a:latin typeface="Consolas" panose="020B0609020204030204" pitchFamily="49" charset="0"/>
              </a:rPr>
              <a:t> user = </a:t>
            </a:r>
            <a:r>
              <a:rPr lang="en-US" err="1">
                <a:solidFill>
                  <a:srgbClr val="000000"/>
                </a:solidFill>
                <a:latin typeface="Consolas" panose="020B0609020204030204" pitchFamily="49" charset="0"/>
              </a:rPr>
              <a:t>context.GetHttpContext</a:t>
            </a:r>
            <a:r>
              <a:rPr lang="en-US">
                <a:solidFill>
                  <a:srgbClr val="000000"/>
                </a:solidFill>
                <a:latin typeface="Consolas" panose="020B0609020204030204" pitchFamily="49" charset="0"/>
              </a:rPr>
              <a:t>().User;</a:t>
            </a:r>
            <a:endParaRPr lang="pl-PL">
              <a:solidFill>
                <a:srgbClr val="000000"/>
              </a:solidFill>
              <a:latin typeface="Consolas" panose="020B0609020204030204" pitchFamily="49" charset="0"/>
            </a:endParaRPr>
          </a:p>
          <a:p>
            <a:r>
              <a:rPr lang="pl-PL">
                <a:solidFill>
                  <a:srgbClr val="000000"/>
                </a:solidFill>
                <a:latin typeface="Consolas" panose="020B0609020204030204" pitchFamily="49" charset="0"/>
              </a:rPr>
              <a:t>	...</a:t>
            </a:r>
          </a:p>
          <a:p>
            <a:r>
              <a:rPr lang="pl-PL">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2276027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51</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endParaRPr lang="pt-PT"/>
          </a:p>
        </p:txBody>
      </p:sp>
      <p:sp>
        <p:nvSpPr>
          <p:cNvPr id="20" name="Text Placeholder 19"/>
          <p:cNvSpPr>
            <a:spLocks noGrp="1"/>
          </p:cNvSpPr>
          <p:nvPr>
            <p:ph type="body" sz="quarter" idx="14"/>
          </p:nvPr>
        </p:nvSpPr>
        <p:spPr>
          <a:xfrm>
            <a:off x="2915268" y="2078565"/>
            <a:ext cx="7520682" cy="1437894"/>
          </a:xfrm>
        </p:spPr>
        <p:txBody>
          <a:bodyPr/>
          <a:lstStyle/>
          <a:p>
            <a:pPr fontAlgn="base">
              <a:lnSpc>
                <a:spcPct val="150000"/>
              </a:lnSpc>
            </a:pPr>
            <a:r>
              <a:rPr lang="pl-PL" sz="7200" b="1"/>
              <a:t>Break</a:t>
            </a:r>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2" name="Symbol zastępczy stopki 1">
            <a:extLst>
              <a:ext uri="{FF2B5EF4-FFF2-40B4-BE49-F238E27FC236}">
                <a16:creationId xmlns:a16="http://schemas.microsoft.com/office/drawing/2014/main" id="{65E99267-19BD-4BF2-A91A-BD4B0F0F5A84}"/>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3" name="Rectangle 2">
            <a:extLst>
              <a:ext uri="{FF2B5EF4-FFF2-40B4-BE49-F238E27FC236}">
                <a16:creationId xmlns:a16="http://schemas.microsoft.com/office/drawing/2014/main" id="{9FCC2225-F586-45AC-B875-C12595A79E5B}"/>
              </a:ext>
            </a:extLst>
          </p:cNvPr>
          <p:cNvSpPr/>
          <p:nvPr/>
        </p:nvSpPr>
        <p:spPr>
          <a:xfrm>
            <a:off x="2915268" y="5187219"/>
            <a:ext cx="7358786" cy="369332"/>
          </a:xfrm>
          <a:prstGeom prst="rect">
            <a:avLst/>
          </a:prstGeom>
        </p:spPr>
        <p:txBody>
          <a:bodyPr wrap="square">
            <a:spAutoFit/>
          </a:bodyPr>
          <a:lstStyle/>
          <a:p>
            <a:r>
              <a:rPr lang="nl-NL"/>
              <a:t>github.com/dotnetconfwroclaw/ModernizingMonolithCore3.git</a:t>
            </a:r>
          </a:p>
        </p:txBody>
      </p:sp>
    </p:spTree>
    <p:extLst>
      <p:ext uri="{BB962C8B-B14F-4D97-AF65-F5344CB8AC3E}">
        <p14:creationId xmlns:p14="http://schemas.microsoft.com/office/powerpoint/2010/main" val="1871068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E3468-1AA6-4980-BA97-6E81A08579C6}"/>
              </a:ext>
            </a:extLst>
          </p:cNvPr>
          <p:cNvSpPr>
            <a:spLocks noGrp="1"/>
          </p:cNvSpPr>
          <p:nvPr>
            <p:ph type="title"/>
          </p:nvPr>
        </p:nvSpPr>
        <p:spPr/>
        <p:txBody>
          <a:bodyPr/>
          <a:lstStyle/>
          <a:p>
            <a:r>
              <a:rPr lang="en-GB"/>
              <a:t>Agenda</a:t>
            </a:r>
          </a:p>
        </p:txBody>
      </p:sp>
      <p:sp>
        <p:nvSpPr>
          <p:cNvPr id="3" name="Rectangle 2">
            <a:extLst>
              <a:ext uri="{FF2B5EF4-FFF2-40B4-BE49-F238E27FC236}">
                <a16:creationId xmlns:a16="http://schemas.microsoft.com/office/drawing/2014/main" id="{40266551-6F9E-4180-BA2F-25F1F11EFD16}"/>
              </a:ext>
            </a:extLst>
          </p:cNvPr>
          <p:cNvSpPr/>
          <p:nvPr/>
        </p:nvSpPr>
        <p:spPr>
          <a:xfrm>
            <a:off x="2572083" y="1125000"/>
            <a:ext cx="8866017" cy="4247317"/>
          </a:xfrm>
          <a:prstGeom prst="rect">
            <a:avLst/>
          </a:prstGeom>
        </p:spPr>
        <p:txBody>
          <a:bodyPr wrap="square" anchor="t">
            <a:spAutoFit/>
          </a:bodyPr>
          <a:lstStyle/>
          <a:p>
            <a:pPr marL="215900" indent="-215900">
              <a:spcBef>
                <a:spcPts val="600"/>
              </a:spcBef>
              <a:spcAft>
                <a:spcPts val="600"/>
              </a:spcAft>
              <a:buFont typeface="+mj-lt"/>
              <a:buAutoNum type="arabicPeriod"/>
            </a:pPr>
            <a:r>
              <a:rPr lang="en-GB">
                <a:solidFill>
                  <a:schemeClr val="bg1">
                    <a:lumMod val="50000"/>
                  </a:schemeClr>
                </a:solidFill>
              </a:rPr>
              <a:t> </a:t>
            </a:r>
            <a:r>
              <a:rPr lang="pl-PL" err="1">
                <a:solidFill>
                  <a:schemeClr val="bg1">
                    <a:lumMod val="50000"/>
                  </a:schemeClr>
                </a:solidFill>
              </a:rPr>
              <a:t>Who</a:t>
            </a:r>
            <a:r>
              <a:rPr lang="pl-PL">
                <a:solidFill>
                  <a:schemeClr val="bg1">
                    <a:lumMod val="50000"/>
                  </a:schemeClr>
                </a:solidFill>
              </a:rPr>
              <a:t> we </a:t>
            </a:r>
            <a:r>
              <a:rPr lang="pl-PL" err="1">
                <a:solidFill>
                  <a:schemeClr val="bg1">
                    <a:lumMod val="50000"/>
                  </a:schemeClr>
                </a:solidFill>
              </a:rPr>
              <a:t>are</a:t>
            </a:r>
            <a:endParaRPr lang="pl-PL">
              <a:solidFill>
                <a:schemeClr val="bg1">
                  <a:lumMod val="50000"/>
                </a:schemeClr>
              </a:solidFill>
            </a:endParaRPr>
          </a:p>
          <a:p>
            <a:pPr marL="215900" indent="-215900">
              <a:spcBef>
                <a:spcPts val="600"/>
              </a:spcBef>
              <a:spcAft>
                <a:spcPts val="600"/>
              </a:spcAft>
              <a:buFont typeface="+mj-lt"/>
              <a:buAutoNum type="arabicPeriod"/>
            </a:pPr>
            <a:r>
              <a:rPr lang="pl-PL">
                <a:solidFill>
                  <a:schemeClr val="bg1">
                    <a:lumMod val="50000"/>
                  </a:schemeClr>
                </a:solidFill>
              </a:rPr>
              <a:t> </a:t>
            </a:r>
            <a:r>
              <a:rPr lang="pl-PL" err="1">
                <a:solidFill>
                  <a:schemeClr val="bg1">
                    <a:lumMod val="50000"/>
                  </a:schemeClr>
                </a:solidFill>
              </a:rPr>
              <a:t>Goal</a:t>
            </a:r>
            <a:r>
              <a:rPr lang="pl-PL">
                <a:solidFill>
                  <a:schemeClr val="bg1">
                    <a:lumMod val="50000"/>
                  </a:schemeClr>
                </a:solidFill>
              </a:rPr>
              <a:t> of the </a:t>
            </a:r>
            <a:r>
              <a:rPr lang="pl-PL" err="1">
                <a:solidFill>
                  <a:schemeClr val="bg1">
                    <a:lumMod val="50000"/>
                  </a:schemeClr>
                </a:solidFill>
              </a:rPr>
              <a:t>workshop</a:t>
            </a:r>
            <a:r>
              <a:rPr lang="pl-PL">
                <a:solidFill>
                  <a:schemeClr val="bg1">
                    <a:lumMod val="50000"/>
                  </a:schemeClr>
                </a:solidFill>
              </a:rPr>
              <a:t>: </a:t>
            </a:r>
            <a:r>
              <a:rPr lang="pl-PL" err="1">
                <a:solidFill>
                  <a:schemeClr val="bg1">
                    <a:lumMod val="50000"/>
                  </a:schemeClr>
                </a:solidFill>
              </a:rPr>
              <a:t>Monolith</a:t>
            </a:r>
            <a:r>
              <a:rPr lang="pl-PL">
                <a:solidFill>
                  <a:schemeClr val="bg1">
                    <a:lumMod val="50000"/>
                  </a:schemeClr>
                </a:solidFill>
              </a:rPr>
              <a:t> </a:t>
            </a:r>
            <a:r>
              <a:rPr lang="pl-PL" err="1">
                <a:solidFill>
                  <a:schemeClr val="bg1">
                    <a:lumMod val="50000"/>
                  </a:schemeClr>
                </a:solidFill>
              </a:rPr>
              <a:t>meets</a:t>
            </a:r>
            <a:r>
              <a:rPr lang="pl-PL">
                <a:solidFill>
                  <a:schemeClr val="bg1">
                    <a:lumMod val="50000"/>
                  </a:schemeClr>
                </a:solidFill>
              </a:rPr>
              <a:t> </a:t>
            </a:r>
            <a:r>
              <a:rPr lang="pl-PL" err="1">
                <a:solidFill>
                  <a:schemeClr val="bg1">
                    <a:lumMod val="50000"/>
                  </a:schemeClr>
                </a:solidFill>
              </a:rPr>
              <a:t>microservices</a:t>
            </a:r>
            <a:endParaRPr lang="pl-PL">
              <a:solidFill>
                <a:schemeClr val="bg1">
                  <a:lumMod val="50000"/>
                </a:schemeClr>
              </a:solidFill>
            </a:endParaRPr>
          </a:p>
          <a:p>
            <a:pPr marL="215900" indent="-215900">
              <a:spcBef>
                <a:spcPts val="600"/>
              </a:spcBef>
              <a:spcAft>
                <a:spcPts val="600"/>
              </a:spcAft>
              <a:buFont typeface="+mj-lt"/>
              <a:buAutoNum type="arabicPeriod"/>
            </a:pPr>
            <a:r>
              <a:rPr lang="pl-PL">
                <a:solidFill>
                  <a:schemeClr val="bg1">
                    <a:lumMod val="50000"/>
                  </a:schemeClr>
                </a:solidFill>
              </a:rPr>
              <a:t> </a:t>
            </a:r>
            <a:r>
              <a:rPr lang="pl-PL" err="1">
                <a:solidFill>
                  <a:schemeClr val="bg1">
                    <a:lumMod val="50000"/>
                  </a:schemeClr>
                </a:solidFill>
              </a:rPr>
              <a:t>What</a:t>
            </a:r>
            <a:r>
              <a:rPr lang="pl-PL">
                <a:solidFill>
                  <a:schemeClr val="bg1">
                    <a:lumMod val="50000"/>
                  </a:schemeClr>
                </a:solidFill>
              </a:rPr>
              <a:t> </a:t>
            </a:r>
            <a:r>
              <a:rPr lang="pl-PL" err="1">
                <a:solidFill>
                  <a:schemeClr val="bg1">
                    <a:lumMod val="50000"/>
                  </a:schemeClr>
                </a:solidFill>
              </a:rPr>
              <a:t>tools</a:t>
            </a:r>
            <a:r>
              <a:rPr lang="pl-PL">
                <a:solidFill>
                  <a:schemeClr val="bg1">
                    <a:lumMod val="50000"/>
                  </a:schemeClr>
                </a:solidFill>
              </a:rPr>
              <a:t> we </a:t>
            </a:r>
            <a:r>
              <a:rPr lang="pl-PL" err="1">
                <a:solidFill>
                  <a:schemeClr val="bg1">
                    <a:lumMod val="50000"/>
                  </a:schemeClr>
                </a:solidFill>
              </a:rPr>
              <a:t>propose</a:t>
            </a:r>
            <a:r>
              <a:rPr lang="pl-PL">
                <a:solidFill>
                  <a:schemeClr val="bg1">
                    <a:lumMod val="50000"/>
                  </a:schemeClr>
                </a:solidFill>
              </a:rPr>
              <a:t> for </a:t>
            </a:r>
            <a:r>
              <a:rPr lang="pl-PL" err="1">
                <a:solidFill>
                  <a:schemeClr val="bg1">
                    <a:lumMod val="50000"/>
                  </a:schemeClr>
                </a:solidFill>
              </a:rPr>
              <a:t>dotnet</a:t>
            </a:r>
            <a:r>
              <a:rPr lang="pl-PL">
                <a:solidFill>
                  <a:schemeClr val="bg1">
                    <a:lumMod val="50000"/>
                  </a:schemeClr>
                </a:solidFill>
              </a:rPr>
              <a:t> 3.0</a:t>
            </a: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gRPC</a:t>
            </a:r>
            <a:r>
              <a:rPr lang="pl-PL">
                <a:solidFill>
                  <a:schemeClr val="bg1">
                    <a:lumMod val="50000"/>
                  </a:schemeClr>
                </a:solidFill>
                <a:ea typeface="Verdana"/>
                <a:cs typeface="Verdana"/>
              </a:rPr>
              <a:t> </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Theory</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Is</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gRPC</a:t>
            </a:r>
            <a:r>
              <a:rPr lang="pl-PL">
                <a:solidFill>
                  <a:schemeClr val="bg1">
                    <a:lumMod val="50000"/>
                  </a:schemeClr>
                </a:solidFill>
                <a:ea typeface="Verdana"/>
                <a:cs typeface="Verdana"/>
              </a:rPr>
              <a:t> a </a:t>
            </a:r>
            <a:r>
              <a:rPr lang="pl-PL" err="1">
                <a:solidFill>
                  <a:schemeClr val="bg1">
                    <a:lumMod val="50000"/>
                  </a:schemeClr>
                </a:solidFill>
                <a:ea typeface="Verdana"/>
                <a:cs typeface="Verdana"/>
              </a:rPr>
              <a:t>new</a:t>
            </a:r>
            <a:r>
              <a:rPr lang="pl-PL">
                <a:solidFill>
                  <a:schemeClr val="bg1">
                    <a:lumMod val="50000"/>
                  </a:schemeClr>
                </a:solidFill>
                <a:ea typeface="Verdana"/>
                <a:cs typeface="Verdana"/>
              </a:rPr>
              <a:t> REST?</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Practice</a:t>
            </a:r>
            <a:endParaRPr lang="pl-PL">
              <a:solidFill>
                <a:schemeClr val="bg1">
                  <a:lumMod val="50000"/>
                </a:schemeClr>
              </a:solidFill>
              <a:ea typeface="Verdana"/>
              <a:cs typeface="Verdana"/>
            </a:endParaRP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b="1" err="1">
                <a:solidFill>
                  <a:schemeClr val="bg1">
                    <a:lumMod val="50000"/>
                  </a:schemeClr>
                </a:solidFill>
                <a:ea typeface="Verdana"/>
                <a:cs typeface="Verdana"/>
              </a:rPr>
              <a:t>Worker</a:t>
            </a:r>
            <a:r>
              <a:rPr lang="pl-PL" b="1">
                <a:solidFill>
                  <a:schemeClr val="bg1">
                    <a:lumMod val="50000"/>
                  </a:schemeClr>
                </a:solidFill>
                <a:ea typeface="Verdana"/>
                <a:cs typeface="Verdana"/>
              </a:rPr>
              <a:t> Service</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Theory</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background</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work</a:t>
            </a:r>
            <a:r>
              <a:rPr lang="pl-PL">
                <a:solidFill>
                  <a:schemeClr val="bg1">
                    <a:lumMod val="50000"/>
                  </a:schemeClr>
                </a:solidFill>
                <a:ea typeface="Verdana"/>
                <a:cs typeface="Verdana"/>
              </a:rPr>
              <a:t> in </a:t>
            </a:r>
            <a:r>
              <a:rPr lang="pl-PL" err="1">
                <a:solidFill>
                  <a:schemeClr val="bg1">
                    <a:lumMod val="50000"/>
                  </a:schemeClr>
                </a:solidFill>
                <a:ea typeface="Verdana"/>
                <a:cs typeface="Verdana"/>
              </a:rPr>
              <a:t>structured</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way</a:t>
            </a:r>
            <a:endParaRPr lang="pl-PL">
              <a:solidFill>
                <a:schemeClr val="bg1">
                  <a:lumMod val="50000"/>
                </a:schemeClr>
              </a:solidFill>
              <a:ea typeface="Verdana"/>
              <a:cs typeface="Verdana"/>
            </a:endParaRP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Practice</a:t>
            </a:r>
            <a:endParaRPr lang="pl-PL">
              <a:solidFill>
                <a:schemeClr val="bg1">
                  <a:lumMod val="50000"/>
                </a:schemeClr>
              </a:solidFill>
              <a:ea typeface="Verdana"/>
              <a:cs typeface="Verdana"/>
            </a:endParaRPr>
          </a:p>
          <a:p>
            <a:pPr marL="215900"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Summing</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up</a:t>
            </a:r>
            <a:endParaRPr lang="en-GB">
              <a:solidFill>
                <a:schemeClr val="bg1">
                  <a:lumMod val="50000"/>
                </a:schemeClr>
              </a:solidFill>
              <a:ea typeface="Verdana"/>
              <a:cs typeface="Verdana"/>
            </a:endParaRPr>
          </a:p>
        </p:txBody>
      </p:sp>
    </p:spTree>
    <p:extLst>
      <p:ext uri="{BB962C8B-B14F-4D97-AF65-F5344CB8AC3E}">
        <p14:creationId xmlns:p14="http://schemas.microsoft.com/office/powerpoint/2010/main" val="905782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E3468-1AA6-4980-BA97-6E81A08579C6}"/>
              </a:ext>
            </a:extLst>
          </p:cNvPr>
          <p:cNvSpPr>
            <a:spLocks noGrp="1"/>
          </p:cNvSpPr>
          <p:nvPr>
            <p:ph type="title"/>
          </p:nvPr>
        </p:nvSpPr>
        <p:spPr/>
        <p:txBody>
          <a:bodyPr/>
          <a:lstStyle/>
          <a:p>
            <a:r>
              <a:rPr lang="en-GB"/>
              <a:t>Agenda</a:t>
            </a:r>
          </a:p>
        </p:txBody>
      </p:sp>
      <p:sp>
        <p:nvSpPr>
          <p:cNvPr id="3" name="Rectangle 2">
            <a:extLst>
              <a:ext uri="{FF2B5EF4-FFF2-40B4-BE49-F238E27FC236}">
                <a16:creationId xmlns:a16="http://schemas.microsoft.com/office/drawing/2014/main" id="{40266551-6F9E-4180-BA2F-25F1F11EFD16}"/>
              </a:ext>
            </a:extLst>
          </p:cNvPr>
          <p:cNvSpPr/>
          <p:nvPr/>
        </p:nvSpPr>
        <p:spPr>
          <a:xfrm>
            <a:off x="2572083" y="1125000"/>
            <a:ext cx="8866017" cy="4247317"/>
          </a:xfrm>
          <a:prstGeom prst="rect">
            <a:avLst/>
          </a:prstGeom>
        </p:spPr>
        <p:txBody>
          <a:bodyPr wrap="square" anchor="t">
            <a:spAutoFit/>
          </a:bodyPr>
          <a:lstStyle/>
          <a:p>
            <a:pPr marL="215900" indent="-215900">
              <a:spcBef>
                <a:spcPts val="600"/>
              </a:spcBef>
              <a:spcAft>
                <a:spcPts val="600"/>
              </a:spcAft>
              <a:buFont typeface="+mj-lt"/>
              <a:buAutoNum type="arabicPeriod"/>
            </a:pPr>
            <a:r>
              <a:rPr lang="en-GB">
                <a:solidFill>
                  <a:schemeClr val="bg1">
                    <a:lumMod val="50000"/>
                  </a:schemeClr>
                </a:solidFill>
              </a:rPr>
              <a:t> </a:t>
            </a:r>
            <a:r>
              <a:rPr lang="pl-PL" err="1">
                <a:solidFill>
                  <a:schemeClr val="bg1">
                    <a:lumMod val="50000"/>
                  </a:schemeClr>
                </a:solidFill>
              </a:rPr>
              <a:t>Who</a:t>
            </a:r>
            <a:r>
              <a:rPr lang="pl-PL">
                <a:solidFill>
                  <a:schemeClr val="bg1">
                    <a:lumMod val="50000"/>
                  </a:schemeClr>
                </a:solidFill>
              </a:rPr>
              <a:t> we </a:t>
            </a:r>
            <a:r>
              <a:rPr lang="pl-PL" err="1">
                <a:solidFill>
                  <a:schemeClr val="bg1">
                    <a:lumMod val="50000"/>
                  </a:schemeClr>
                </a:solidFill>
              </a:rPr>
              <a:t>are</a:t>
            </a:r>
            <a:endParaRPr lang="pl-PL">
              <a:solidFill>
                <a:schemeClr val="bg1">
                  <a:lumMod val="50000"/>
                </a:schemeClr>
              </a:solidFill>
            </a:endParaRPr>
          </a:p>
          <a:p>
            <a:pPr marL="215900" indent="-215900">
              <a:spcBef>
                <a:spcPts val="600"/>
              </a:spcBef>
              <a:spcAft>
                <a:spcPts val="600"/>
              </a:spcAft>
              <a:buFont typeface="+mj-lt"/>
              <a:buAutoNum type="arabicPeriod"/>
            </a:pPr>
            <a:r>
              <a:rPr lang="pl-PL">
                <a:solidFill>
                  <a:schemeClr val="bg1">
                    <a:lumMod val="50000"/>
                  </a:schemeClr>
                </a:solidFill>
              </a:rPr>
              <a:t> </a:t>
            </a:r>
            <a:r>
              <a:rPr lang="pl-PL" err="1">
                <a:solidFill>
                  <a:schemeClr val="bg1">
                    <a:lumMod val="50000"/>
                  </a:schemeClr>
                </a:solidFill>
              </a:rPr>
              <a:t>Goal</a:t>
            </a:r>
            <a:r>
              <a:rPr lang="pl-PL">
                <a:solidFill>
                  <a:schemeClr val="bg1">
                    <a:lumMod val="50000"/>
                  </a:schemeClr>
                </a:solidFill>
              </a:rPr>
              <a:t> of the </a:t>
            </a:r>
            <a:r>
              <a:rPr lang="pl-PL" err="1">
                <a:solidFill>
                  <a:schemeClr val="bg1">
                    <a:lumMod val="50000"/>
                  </a:schemeClr>
                </a:solidFill>
              </a:rPr>
              <a:t>workshop</a:t>
            </a:r>
            <a:r>
              <a:rPr lang="pl-PL">
                <a:solidFill>
                  <a:schemeClr val="bg1">
                    <a:lumMod val="50000"/>
                  </a:schemeClr>
                </a:solidFill>
              </a:rPr>
              <a:t>: </a:t>
            </a:r>
            <a:r>
              <a:rPr lang="pl-PL" err="1">
                <a:solidFill>
                  <a:schemeClr val="bg1">
                    <a:lumMod val="50000"/>
                  </a:schemeClr>
                </a:solidFill>
              </a:rPr>
              <a:t>Monolith</a:t>
            </a:r>
            <a:r>
              <a:rPr lang="pl-PL">
                <a:solidFill>
                  <a:schemeClr val="bg1">
                    <a:lumMod val="50000"/>
                  </a:schemeClr>
                </a:solidFill>
              </a:rPr>
              <a:t> </a:t>
            </a:r>
            <a:r>
              <a:rPr lang="pl-PL" err="1">
                <a:solidFill>
                  <a:schemeClr val="bg1">
                    <a:lumMod val="50000"/>
                  </a:schemeClr>
                </a:solidFill>
              </a:rPr>
              <a:t>meets</a:t>
            </a:r>
            <a:r>
              <a:rPr lang="pl-PL">
                <a:solidFill>
                  <a:schemeClr val="bg1">
                    <a:lumMod val="50000"/>
                  </a:schemeClr>
                </a:solidFill>
              </a:rPr>
              <a:t> </a:t>
            </a:r>
            <a:r>
              <a:rPr lang="pl-PL" err="1">
                <a:solidFill>
                  <a:schemeClr val="bg1">
                    <a:lumMod val="50000"/>
                  </a:schemeClr>
                </a:solidFill>
              </a:rPr>
              <a:t>microservices</a:t>
            </a:r>
            <a:endParaRPr lang="pl-PL">
              <a:solidFill>
                <a:schemeClr val="bg1">
                  <a:lumMod val="50000"/>
                </a:schemeClr>
              </a:solidFill>
            </a:endParaRPr>
          </a:p>
          <a:p>
            <a:pPr marL="215900" indent="-215900">
              <a:spcBef>
                <a:spcPts val="600"/>
              </a:spcBef>
              <a:spcAft>
                <a:spcPts val="600"/>
              </a:spcAft>
              <a:buFont typeface="+mj-lt"/>
              <a:buAutoNum type="arabicPeriod"/>
            </a:pPr>
            <a:r>
              <a:rPr lang="pl-PL">
                <a:solidFill>
                  <a:schemeClr val="bg1">
                    <a:lumMod val="50000"/>
                  </a:schemeClr>
                </a:solidFill>
              </a:rPr>
              <a:t> </a:t>
            </a:r>
            <a:r>
              <a:rPr lang="pl-PL" err="1">
                <a:solidFill>
                  <a:schemeClr val="bg1">
                    <a:lumMod val="50000"/>
                  </a:schemeClr>
                </a:solidFill>
              </a:rPr>
              <a:t>What</a:t>
            </a:r>
            <a:r>
              <a:rPr lang="pl-PL">
                <a:solidFill>
                  <a:schemeClr val="bg1">
                    <a:lumMod val="50000"/>
                  </a:schemeClr>
                </a:solidFill>
              </a:rPr>
              <a:t> </a:t>
            </a:r>
            <a:r>
              <a:rPr lang="pl-PL" err="1">
                <a:solidFill>
                  <a:schemeClr val="bg1">
                    <a:lumMod val="50000"/>
                  </a:schemeClr>
                </a:solidFill>
              </a:rPr>
              <a:t>tools</a:t>
            </a:r>
            <a:r>
              <a:rPr lang="pl-PL">
                <a:solidFill>
                  <a:schemeClr val="bg1">
                    <a:lumMod val="50000"/>
                  </a:schemeClr>
                </a:solidFill>
              </a:rPr>
              <a:t> we </a:t>
            </a:r>
            <a:r>
              <a:rPr lang="pl-PL" err="1">
                <a:solidFill>
                  <a:schemeClr val="bg1">
                    <a:lumMod val="50000"/>
                  </a:schemeClr>
                </a:solidFill>
              </a:rPr>
              <a:t>propose</a:t>
            </a:r>
            <a:r>
              <a:rPr lang="pl-PL">
                <a:solidFill>
                  <a:schemeClr val="bg1">
                    <a:lumMod val="50000"/>
                  </a:schemeClr>
                </a:solidFill>
              </a:rPr>
              <a:t> for </a:t>
            </a:r>
            <a:r>
              <a:rPr lang="pl-PL" err="1">
                <a:solidFill>
                  <a:schemeClr val="bg1">
                    <a:lumMod val="50000"/>
                  </a:schemeClr>
                </a:solidFill>
              </a:rPr>
              <a:t>dotnet</a:t>
            </a:r>
            <a:r>
              <a:rPr lang="pl-PL">
                <a:solidFill>
                  <a:schemeClr val="bg1">
                    <a:lumMod val="50000"/>
                  </a:schemeClr>
                </a:solidFill>
              </a:rPr>
              <a:t> 3.0</a:t>
            </a: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gRPC</a:t>
            </a:r>
            <a:r>
              <a:rPr lang="pl-PL">
                <a:solidFill>
                  <a:schemeClr val="bg1">
                    <a:lumMod val="50000"/>
                  </a:schemeClr>
                </a:solidFill>
                <a:ea typeface="Verdana"/>
                <a:cs typeface="Verdana"/>
              </a:rPr>
              <a:t> </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Theory</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Is</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gRPC</a:t>
            </a:r>
            <a:r>
              <a:rPr lang="pl-PL">
                <a:solidFill>
                  <a:schemeClr val="bg1">
                    <a:lumMod val="50000"/>
                  </a:schemeClr>
                </a:solidFill>
                <a:ea typeface="Verdana"/>
                <a:cs typeface="Verdana"/>
              </a:rPr>
              <a:t> a </a:t>
            </a:r>
            <a:r>
              <a:rPr lang="pl-PL" err="1">
                <a:solidFill>
                  <a:schemeClr val="bg1">
                    <a:lumMod val="50000"/>
                  </a:schemeClr>
                </a:solidFill>
                <a:ea typeface="Verdana"/>
                <a:cs typeface="Verdana"/>
              </a:rPr>
              <a:t>new</a:t>
            </a:r>
            <a:r>
              <a:rPr lang="pl-PL">
                <a:solidFill>
                  <a:schemeClr val="bg1">
                    <a:lumMod val="50000"/>
                  </a:schemeClr>
                </a:solidFill>
                <a:ea typeface="Verdana"/>
                <a:cs typeface="Verdana"/>
              </a:rPr>
              <a:t> REST?</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Practice</a:t>
            </a:r>
            <a:endParaRPr lang="pl-PL">
              <a:solidFill>
                <a:schemeClr val="bg1">
                  <a:lumMod val="50000"/>
                </a:schemeClr>
              </a:solidFill>
              <a:ea typeface="Verdana"/>
              <a:cs typeface="Verdana"/>
            </a:endParaRP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Worker</a:t>
            </a:r>
            <a:r>
              <a:rPr lang="pl-PL">
                <a:solidFill>
                  <a:schemeClr val="bg1">
                    <a:lumMod val="50000"/>
                  </a:schemeClr>
                </a:solidFill>
                <a:ea typeface="Verdana"/>
                <a:cs typeface="Verdana"/>
              </a:rPr>
              <a:t> Service</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b="1" err="1">
                <a:solidFill>
                  <a:schemeClr val="bg1">
                    <a:lumMod val="50000"/>
                  </a:schemeClr>
                </a:solidFill>
                <a:ea typeface="Verdana"/>
                <a:cs typeface="Verdana"/>
              </a:rPr>
              <a:t>Theory</a:t>
            </a:r>
            <a:r>
              <a:rPr lang="pl-PL" b="1">
                <a:solidFill>
                  <a:schemeClr val="bg1">
                    <a:lumMod val="50000"/>
                  </a:schemeClr>
                </a:solidFill>
                <a:ea typeface="Verdana"/>
                <a:cs typeface="Verdana"/>
              </a:rPr>
              <a:t>: </a:t>
            </a:r>
            <a:r>
              <a:rPr lang="pl-PL" b="1" err="1">
                <a:solidFill>
                  <a:schemeClr val="bg1">
                    <a:lumMod val="50000"/>
                  </a:schemeClr>
                </a:solidFill>
                <a:ea typeface="Verdana"/>
                <a:cs typeface="Verdana"/>
              </a:rPr>
              <a:t>background</a:t>
            </a:r>
            <a:r>
              <a:rPr lang="pl-PL" b="1">
                <a:solidFill>
                  <a:schemeClr val="bg1">
                    <a:lumMod val="50000"/>
                  </a:schemeClr>
                </a:solidFill>
                <a:ea typeface="Verdana"/>
                <a:cs typeface="Verdana"/>
              </a:rPr>
              <a:t> </a:t>
            </a:r>
            <a:r>
              <a:rPr lang="pl-PL" b="1" err="1">
                <a:solidFill>
                  <a:schemeClr val="bg1">
                    <a:lumMod val="50000"/>
                  </a:schemeClr>
                </a:solidFill>
                <a:ea typeface="Verdana"/>
                <a:cs typeface="Verdana"/>
              </a:rPr>
              <a:t>work</a:t>
            </a:r>
            <a:r>
              <a:rPr lang="pl-PL" b="1">
                <a:solidFill>
                  <a:schemeClr val="bg1">
                    <a:lumMod val="50000"/>
                  </a:schemeClr>
                </a:solidFill>
                <a:ea typeface="Verdana"/>
                <a:cs typeface="Verdana"/>
              </a:rPr>
              <a:t> in </a:t>
            </a:r>
            <a:r>
              <a:rPr lang="pl-PL" b="1" err="1">
                <a:solidFill>
                  <a:schemeClr val="bg1">
                    <a:lumMod val="50000"/>
                  </a:schemeClr>
                </a:solidFill>
                <a:ea typeface="Verdana"/>
                <a:cs typeface="Verdana"/>
              </a:rPr>
              <a:t>structured</a:t>
            </a:r>
            <a:r>
              <a:rPr lang="pl-PL" b="1">
                <a:solidFill>
                  <a:schemeClr val="bg1">
                    <a:lumMod val="50000"/>
                  </a:schemeClr>
                </a:solidFill>
                <a:ea typeface="Verdana"/>
                <a:cs typeface="Verdana"/>
              </a:rPr>
              <a:t> </a:t>
            </a:r>
            <a:r>
              <a:rPr lang="pl-PL" b="1" err="1">
                <a:solidFill>
                  <a:schemeClr val="bg1">
                    <a:lumMod val="50000"/>
                  </a:schemeClr>
                </a:solidFill>
                <a:ea typeface="Verdana"/>
                <a:cs typeface="Verdana"/>
              </a:rPr>
              <a:t>way</a:t>
            </a:r>
            <a:endParaRPr lang="pl-PL" b="1">
              <a:solidFill>
                <a:schemeClr val="bg1">
                  <a:lumMod val="50000"/>
                </a:schemeClr>
              </a:solidFill>
              <a:ea typeface="Verdana"/>
              <a:cs typeface="Verdana"/>
            </a:endParaRP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Practice</a:t>
            </a:r>
            <a:endParaRPr lang="pl-PL">
              <a:solidFill>
                <a:schemeClr val="bg1">
                  <a:lumMod val="50000"/>
                </a:schemeClr>
              </a:solidFill>
              <a:ea typeface="Verdana"/>
              <a:cs typeface="Verdana"/>
            </a:endParaRPr>
          </a:p>
          <a:p>
            <a:pPr marL="215900"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Summing</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up</a:t>
            </a:r>
            <a:endParaRPr lang="en-GB">
              <a:solidFill>
                <a:schemeClr val="bg1">
                  <a:lumMod val="50000"/>
                </a:schemeClr>
              </a:solidFill>
              <a:ea typeface="Verdana"/>
              <a:cs typeface="Verdana"/>
            </a:endParaRPr>
          </a:p>
        </p:txBody>
      </p:sp>
    </p:spTree>
    <p:extLst>
      <p:ext uri="{BB962C8B-B14F-4D97-AF65-F5344CB8AC3E}">
        <p14:creationId xmlns:p14="http://schemas.microsoft.com/office/powerpoint/2010/main" val="3354485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54</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Worker service</a:t>
            </a:r>
            <a:endParaRPr lang="pt-PT"/>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2" name="Prostokąt 1">
            <a:extLst>
              <a:ext uri="{FF2B5EF4-FFF2-40B4-BE49-F238E27FC236}">
                <a16:creationId xmlns:a16="http://schemas.microsoft.com/office/drawing/2014/main" id="{2F027974-0F02-439F-BBC0-4D581627D122}"/>
              </a:ext>
            </a:extLst>
          </p:cNvPr>
          <p:cNvSpPr/>
          <p:nvPr/>
        </p:nvSpPr>
        <p:spPr>
          <a:xfrm>
            <a:off x="2351584" y="1056863"/>
            <a:ext cx="9689596" cy="4911012"/>
          </a:xfrm>
          <a:prstGeom prst="rect">
            <a:avLst/>
          </a:prstGeom>
        </p:spPr>
        <p:txBody>
          <a:bodyPr vert="horz" wrap="square" lIns="0" tIns="0" rIns="0" bIns="0" rtlCol="0">
            <a:noAutofit/>
          </a:bodyPr>
          <a:lstStyle/>
          <a:p>
            <a:pPr marL="342900" indent="-342900" fontAlgn="base">
              <a:lnSpc>
                <a:spcPct val="150000"/>
              </a:lnSpc>
              <a:spcBef>
                <a:spcPts val="600"/>
              </a:spcBef>
              <a:buFont typeface="Arial" panose="020B0604020202020204" pitchFamily="34" charset="0"/>
              <a:buChar char="•"/>
            </a:pPr>
            <a:r>
              <a:rPr lang="en-US" sz="2000">
                <a:solidFill>
                  <a:schemeClr val="accent2"/>
                </a:solidFill>
              </a:rPr>
              <a:t>Was already in dotnet </a:t>
            </a:r>
            <a:r>
              <a:rPr lang="pl-PL" sz="2000">
                <a:solidFill>
                  <a:schemeClr val="accent2"/>
                </a:solidFill>
              </a:rPr>
              <a:t>2.1</a:t>
            </a:r>
            <a:r>
              <a:rPr lang="pl-PL" sz="2000" dirty="0">
                <a:solidFill>
                  <a:schemeClr val="accent2"/>
                </a:solidFill>
              </a:rPr>
              <a:t> (derives WebHostService)</a:t>
            </a:r>
            <a:endParaRPr lang="en-US" sz="2000">
              <a:solidFill>
                <a:schemeClr val="accent2"/>
              </a:solidFill>
            </a:endParaRPr>
          </a:p>
          <a:p>
            <a:pPr marL="342900" indent="-342900" fontAlgn="base">
              <a:lnSpc>
                <a:spcPct val="150000"/>
              </a:lnSpc>
              <a:spcBef>
                <a:spcPts val="600"/>
              </a:spcBef>
              <a:buFont typeface="Arial" panose="020B0604020202020204" pitchFamily="34" charset="0"/>
              <a:buChar char="•"/>
            </a:pPr>
            <a:r>
              <a:rPr lang="en-US" sz="2000">
                <a:solidFill>
                  <a:schemeClr val="accent2"/>
                </a:solidFill>
              </a:rPr>
              <a:t>New is the </a:t>
            </a:r>
            <a:r>
              <a:rPr lang="en-US" sz="2000" b="1">
                <a:solidFill>
                  <a:schemeClr val="accent2"/>
                </a:solidFill>
              </a:rPr>
              <a:t>template</a:t>
            </a:r>
            <a:r>
              <a:rPr lang="pl-PL" sz="2000" b="1">
                <a:solidFill>
                  <a:schemeClr val="accent2"/>
                </a:solidFill>
              </a:rPr>
              <a:t> – platform independent!</a:t>
            </a:r>
            <a:r>
              <a:rPr lang="pl-PL" sz="2000" b="1" dirty="0">
                <a:solidFill>
                  <a:schemeClr val="accent2"/>
                </a:solidFill>
              </a:rPr>
              <a:t> </a:t>
            </a:r>
            <a:r>
              <a:rPr lang="pl-PL" sz="2000" dirty="0">
                <a:solidFill>
                  <a:schemeClr val="accent2"/>
                </a:solidFill>
              </a:rPr>
              <a:t>(inherits BackgroundService)</a:t>
            </a:r>
            <a:endParaRPr lang="en-US" sz="2000">
              <a:solidFill>
                <a:schemeClr val="accent2"/>
              </a:solidFill>
            </a:endParaRPr>
          </a:p>
          <a:p>
            <a:pPr marL="342900" indent="-342900" fontAlgn="base">
              <a:lnSpc>
                <a:spcPct val="150000"/>
              </a:lnSpc>
              <a:spcBef>
                <a:spcPts val="600"/>
              </a:spcBef>
              <a:buFont typeface="Arial" panose="020B0604020202020204" pitchFamily="34" charset="0"/>
              <a:buChar char="•"/>
            </a:pPr>
            <a:r>
              <a:rPr lang="en-US" sz="2000">
                <a:solidFill>
                  <a:schemeClr val="accent2"/>
                </a:solidFill>
              </a:rPr>
              <a:t>Alternative to background work frameworks</a:t>
            </a:r>
            <a:r>
              <a:rPr lang="pl-PL" sz="2000">
                <a:solidFill>
                  <a:schemeClr val="accent2"/>
                </a:solidFill>
              </a:rPr>
              <a:t> like </a:t>
            </a:r>
            <a:r>
              <a:rPr lang="pl-PL" sz="2000" b="1">
                <a:solidFill>
                  <a:schemeClr val="accent2"/>
                </a:solidFill>
              </a:rPr>
              <a:t>Topshelf</a:t>
            </a:r>
            <a:endParaRPr lang="en-US" sz="2000" b="1">
              <a:solidFill>
                <a:schemeClr val="accent2"/>
              </a:solidFill>
            </a:endParaRPr>
          </a:p>
          <a:p>
            <a:pPr marL="342900" indent="-342900" fontAlgn="base">
              <a:lnSpc>
                <a:spcPct val="150000"/>
              </a:lnSpc>
              <a:spcBef>
                <a:spcPts val="600"/>
              </a:spcBef>
              <a:buFont typeface="Arial" panose="020B0604020202020204" pitchFamily="34" charset="0"/>
              <a:buChar char="•"/>
            </a:pPr>
            <a:r>
              <a:rPr lang="en-US" sz="2000">
                <a:solidFill>
                  <a:schemeClr val="accent2"/>
                </a:solidFill>
              </a:rPr>
              <a:t>Alternative to console application</a:t>
            </a:r>
          </a:p>
          <a:p>
            <a:pPr marL="342900" indent="-342900" fontAlgn="base">
              <a:lnSpc>
                <a:spcPct val="150000"/>
              </a:lnSpc>
              <a:spcBef>
                <a:spcPts val="600"/>
              </a:spcBef>
              <a:buFont typeface="Arial" panose="020B0604020202020204" pitchFamily="34" charset="0"/>
              <a:buChar char="•"/>
            </a:pPr>
            <a:r>
              <a:rPr lang="en-US" sz="2000">
                <a:solidFill>
                  <a:schemeClr val="accent2"/>
                </a:solidFill>
              </a:rPr>
              <a:t>Perfect usage for</a:t>
            </a:r>
          </a:p>
          <a:p>
            <a:pPr marL="800100" lvl="1" indent="-342900" fontAlgn="base">
              <a:lnSpc>
                <a:spcPct val="150000"/>
              </a:lnSpc>
              <a:spcBef>
                <a:spcPts val="600"/>
              </a:spcBef>
              <a:buFont typeface="Arial" panose="020B0604020202020204" pitchFamily="34" charset="0"/>
              <a:buChar char="•"/>
            </a:pPr>
            <a:r>
              <a:rPr lang="en-US" sz="2000">
                <a:solidFill>
                  <a:schemeClr val="accent2"/>
                </a:solidFill>
              </a:rPr>
              <a:t>messaging queues</a:t>
            </a:r>
          </a:p>
          <a:p>
            <a:pPr marL="800100" lvl="1" indent="-342900" fontAlgn="base">
              <a:lnSpc>
                <a:spcPct val="150000"/>
              </a:lnSpc>
              <a:spcBef>
                <a:spcPts val="600"/>
              </a:spcBef>
              <a:buFont typeface="Arial" panose="020B0604020202020204" pitchFamily="34" charset="0"/>
              <a:buChar char="•"/>
            </a:pPr>
            <a:r>
              <a:rPr lang="en-US" sz="2000">
                <a:solidFill>
                  <a:schemeClr val="accent2"/>
                </a:solidFill>
              </a:rPr>
              <a:t>ETL</a:t>
            </a:r>
            <a:r>
              <a:rPr lang="pl-PL" sz="2000">
                <a:solidFill>
                  <a:schemeClr val="accent2"/>
                </a:solidFill>
              </a:rPr>
              <a:t>        </a:t>
            </a:r>
            <a:endParaRPr lang="en-US" sz="2000">
              <a:solidFill>
                <a:schemeClr val="accent2"/>
              </a:solidFill>
            </a:endParaRPr>
          </a:p>
          <a:p>
            <a:pPr marL="800100" lvl="1" indent="-342900" fontAlgn="base">
              <a:lnSpc>
                <a:spcPct val="150000"/>
              </a:lnSpc>
              <a:spcBef>
                <a:spcPts val="600"/>
              </a:spcBef>
              <a:buFont typeface="Arial" panose="020B0604020202020204" pitchFamily="34" charset="0"/>
              <a:buChar char="•"/>
            </a:pPr>
            <a:r>
              <a:rPr lang="pl-PL" sz="2000">
                <a:solidFill>
                  <a:schemeClr val="accent2"/>
                </a:solidFill>
              </a:rPr>
              <a:t>… </a:t>
            </a:r>
            <a:r>
              <a:rPr lang="en-US" sz="2000">
                <a:solidFill>
                  <a:schemeClr val="accent2"/>
                </a:solidFill>
              </a:rPr>
              <a:t>(bitcoin digging)</a:t>
            </a:r>
          </a:p>
          <a:p>
            <a:pPr marL="342900" indent="-342900" fontAlgn="base">
              <a:lnSpc>
                <a:spcPct val="150000"/>
              </a:lnSpc>
              <a:spcBef>
                <a:spcPts val="600"/>
              </a:spcBef>
              <a:buFont typeface="Arial" panose="020B0604020202020204" pitchFamily="34" charset="0"/>
              <a:buChar char="•"/>
            </a:pPr>
            <a:r>
              <a:rPr lang="en-US" sz="2000" b="1">
                <a:solidFill>
                  <a:schemeClr val="accent2"/>
                </a:solidFill>
              </a:rPr>
              <a:t>Easy extraction to Windows Service</a:t>
            </a:r>
          </a:p>
          <a:p>
            <a:pPr marL="342900" indent="-342900" fontAlgn="base">
              <a:lnSpc>
                <a:spcPct val="150000"/>
              </a:lnSpc>
              <a:spcBef>
                <a:spcPts val="600"/>
              </a:spcBef>
              <a:buFont typeface="Arial" panose="020B0604020202020204" pitchFamily="34" charset="0"/>
              <a:buChar char="•"/>
            </a:pPr>
            <a:endParaRPr lang="en-US" sz="2000">
              <a:solidFill>
                <a:schemeClr val="accent2"/>
              </a:solidFill>
            </a:endParaRPr>
          </a:p>
          <a:p>
            <a:pPr fontAlgn="base">
              <a:spcBef>
                <a:spcPts val="600"/>
              </a:spcBef>
            </a:pPr>
            <a:endParaRPr lang="en-US" sz="2000">
              <a:solidFill>
                <a:schemeClr val="accent2"/>
              </a:solidFill>
            </a:endParaRPr>
          </a:p>
        </p:txBody>
      </p:sp>
      <p:sp>
        <p:nvSpPr>
          <p:cNvPr id="3" name="Symbol zastępczy stopki 2">
            <a:extLst>
              <a:ext uri="{FF2B5EF4-FFF2-40B4-BE49-F238E27FC236}">
                <a16:creationId xmlns:a16="http://schemas.microsoft.com/office/drawing/2014/main" id="{00316FDA-0031-4AEE-B071-EC9DC4B9E55D}"/>
              </a:ext>
            </a:extLst>
          </p:cNvPr>
          <p:cNvSpPr>
            <a:spLocks noGrp="1"/>
          </p:cNvSpPr>
          <p:nvPr>
            <p:ph type="ftr" sz="quarter" idx="37"/>
          </p:nvPr>
        </p:nvSpPr>
        <p:spPr/>
        <p:txBody>
          <a:bodyPr/>
          <a:lstStyle/>
          <a:p>
            <a:r>
              <a:rPr lang="en-US"/>
              <a:t>© 201</a:t>
            </a:r>
            <a:r>
              <a:rPr lang="pl-PL"/>
              <a:t>9</a:t>
            </a:r>
            <a:r>
              <a:rPr lang="en-US"/>
              <a:t> Capgemini. All rights reserved.</a:t>
            </a:r>
          </a:p>
        </p:txBody>
      </p:sp>
      <p:pic>
        <p:nvPicPr>
          <p:cNvPr id="5" name="Picture 4">
            <a:extLst>
              <a:ext uri="{FF2B5EF4-FFF2-40B4-BE49-F238E27FC236}">
                <a16:creationId xmlns:a16="http://schemas.microsoft.com/office/drawing/2014/main" id="{ACA88928-C6A9-4B64-B075-ADA7754F5832}"/>
              </a:ext>
            </a:extLst>
          </p:cNvPr>
          <p:cNvPicPr>
            <a:picLocks noChangeAspect="1"/>
          </p:cNvPicPr>
          <p:nvPr/>
        </p:nvPicPr>
        <p:blipFill>
          <a:blip r:embed="rId3"/>
          <a:stretch>
            <a:fillRect/>
          </a:stretch>
        </p:blipFill>
        <p:spPr>
          <a:xfrm>
            <a:off x="6705600" y="4118236"/>
            <a:ext cx="1743075" cy="466725"/>
          </a:xfrm>
          <a:prstGeom prst="rect">
            <a:avLst/>
          </a:prstGeom>
        </p:spPr>
      </p:pic>
      <p:sp>
        <p:nvSpPr>
          <p:cNvPr id="6" name="TextBox 5">
            <a:extLst>
              <a:ext uri="{FF2B5EF4-FFF2-40B4-BE49-F238E27FC236}">
                <a16:creationId xmlns:a16="http://schemas.microsoft.com/office/drawing/2014/main" id="{718E2E6B-3A1D-4C48-8324-A8568D1BF14B}"/>
              </a:ext>
            </a:extLst>
          </p:cNvPr>
          <p:cNvSpPr txBox="1"/>
          <p:nvPr/>
        </p:nvSpPr>
        <p:spPr>
          <a:xfrm>
            <a:off x="6573013" y="4651910"/>
            <a:ext cx="4495800" cy="615553"/>
          </a:xfrm>
          <a:prstGeom prst="rect">
            <a:avLst/>
          </a:prstGeom>
          <a:noFill/>
        </p:spPr>
        <p:txBody>
          <a:bodyPr wrap="square" rtlCol="0">
            <a:spAutoFit/>
          </a:bodyPr>
          <a:lstStyle/>
          <a:p>
            <a:r>
              <a:rPr lang="pl-PL" sz="2000" b="1">
                <a:solidFill>
                  <a:srgbClr val="00B0F0"/>
                </a:solidFill>
                <a:latin typeface="Consolas" panose="020B0609020204030204" pitchFamily="49" charset="0"/>
                <a:cs typeface="Consolas" panose="020B0609020204030204" pitchFamily="49" charset="0"/>
              </a:rPr>
              <a:t>[</a:t>
            </a:r>
            <a:r>
              <a:rPr lang="de-DE" sz="2000" b="1">
                <a:solidFill>
                  <a:srgbClr val="00B0F0"/>
                </a:solidFill>
                <a:latin typeface="Consolas" panose="020B0609020204030204" pitchFamily="49" charset="0"/>
                <a:cs typeface="Consolas" panose="020B0609020204030204" pitchFamily="49" charset="0"/>
              </a:rPr>
              <a:t>Extract, transform, load</a:t>
            </a:r>
            <a:r>
              <a:rPr lang="pl-PL" sz="2000" b="1">
                <a:solidFill>
                  <a:srgbClr val="00B0F0"/>
                </a:solidFill>
                <a:latin typeface="Consolas" panose="020B0609020204030204" pitchFamily="49" charset="0"/>
                <a:cs typeface="Consolas" panose="020B0609020204030204" pitchFamily="49" charset="0"/>
              </a:rPr>
              <a:t>]</a:t>
            </a:r>
            <a:endParaRPr lang="de-DE" sz="2000" b="1">
              <a:solidFill>
                <a:srgbClr val="00B0F0"/>
              </a:solidFill>
              <a:latin typeface="Consolas" panose="020B0609020204030204" pitchFamily="49" charset="0"/>
              <a:cs typeface="Consolas" panose="020B0609020204030204" pitchFamily="49" charset="0"/>
            </a:endParaRPr>
          </a:p>
          <a:p>
            <a:endParaRPr lang="de-DE" sz="1400"/>
          </a:p>
        </p:txBody>
      </p:sp>
      <p:pic>
        <p:nvPicPr>
          <p:cNvPr id="9" name="Picture 8">
            <a:extLst>
              <a:ext uri="{FF2B5EF4-FFF2-40B4-BE49-F238E27FC236}">
                <a16:creationId xmlns:a16="http://schemas.microsoft.com/office/drawing/2014/main" id="{372691DF-C9E3-4DA8-AFB5-61EB7B6BD2FD}"/>
              </a:ext>
            </a:extLst>
          </p:cNvPr>
          <p:cNvPicPr>
            <a:picLocks noChangeAspect="1"/>
          </p:cNvPicPr>
          <p:nvPr/>
        </p:nvPicPr>
        <p:blipFill>
          <a:blip r:embed="rId4"/>
          <a:stretch>
            <a:fillRect/>
          </a:stretch>
        </p:blipFill>
        <p:spPr>
          <a:xfrm>
            <a:off x="6705600" y="5145465"/>
            <a:ext cx="644652" cy="655672"/>
          </a:xfrm>
          <a:prstGeom prst="rect">
            <a:avLst/>
          </a:prstGeom>
        </p:spPr>
      </p:pic>
    </p:spTree>
    <p:extLst>
      <p:ext uri="{BB962C8B-B14F-4D97-AF65-F5344CB8AC3E}">
        <p14:creationId xmlns:p14="http://schemas.microsoft.com/office/powerpoint/2010/main" val="44423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55</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endParaRPr lang="pt-PT" dirty="0"/>
          </a:p>
        </p:txBody>
      </p:sp>
      <p:sp>
        <p:nvSpPr>
          <p:cNvPr id="20" name="Text Placeholder 19"/>
          <p:cNvSpPr>
            <a:spLocks noGrp="1"/>
          </p:cNvSpPr>
          <p:nvPr>
            <p:ph type="body" sz="quarter" idx="14"/>
          </p:nvPr>
        </p:nvSpPr>
        <p:spPr>
          <a:xfrm>
            <a:off x="3558650" y="2060810"/>
            <a:ext cx="5561770" cy="2218236"/>
          </a:xfrm>
        </p:spPr>
        <p:txBody>
          <a:bodyPr/>
          <a:lstStyle/>
          <a:p>
            <a:pPr fontAlgn="base">
              <a:lnSpc>
                <a:spcPct val="150000"/>
              </a:lnSpc>
            </a:pPr>
            <a:r>
              <a:rPr lang="pl-PL" sz="7200" b="1" dirty="0"/>
              <a:t>DEMO</a:t>
            </a:r>
          </a:p>
          <a:p>
            <a:pPr fontAlgn="base">
              <a:lnSpc>
                <a:spcPct val="150000"/>
              </a:lnSpc>
            </a:pPr>
            <a:r>
              <a:rPr lang="pl-PL" sz="2400" b="1" dirty="0"/>
              <a:t>How to create worker service</a:t>
            </a:r>
            <a:endParaRPr lang="pl-PL" sz="6600"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2" name="Symbol zastępczy stopki 1">
            <a:extLst>
              <a:ext uri="{FF2B5EF4-FFF2-40B4-BE49-F238E27FC236}">
                <a16:creationId xmlns:a16="http://schemas.microsoft.com/office/drawing/2014/main" id="{B9C046B0-E980-4C3C-B6FF-EDC1D780B44D}"/>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3" name="TextBox 2">
            <a:extLst>
              <a:ext uri="{FF2B5EF4-FFF2-40B4-BE49-F238E27FC236}">
                <a16:creationId xmlns:a16="http://schemas.microsoft.com/office/drawing/2014/main" id="{91C27B01-A884-4CB8-B3C6-1827829B84C7}"/>
              </a:ext>
            </a:extLst>
          </p:cNvPr>
          <p:cNvSpPr txBox="1"/>
          <p:nvPr/>
        </p:nvSpPr>
        <p:spPr>
          <a:xfrm>
            <a:off x="3647727" y="4581128"/>
            <a:ext cx="6190293" cy="923330"/>
          </a:xfrm>
          <a:prstGeom prst="rect">
            <a:avLst/>
          </a:prstGeom>
          <a:noFill/>
        </p:spPr>
        <p:txBody>
          <a:bodyPr wrap="square" rtlCol="0">
            <a:spAutoFit/>
          </a:bodyPr>
          <a:lstStyle/>
          <a:p>
            <a:pPr marL="285750" indent="-285750">
              <a:buFont typeface="Arial" panose="020B0604020202020204" pitchFamily="34" charset="0"/>
              <a:buChar char="•"/>
            </a:pPr>
            <a:r>
              <a:rPr lang="pl-PL"/>
              <a:t>C</a:t>
            </a:r>
            <a:r>
              <a:rPr lang="en-US" err="1"/>
              <a:t>reating</a:t>
            </a:r>
            <a:r>
              <a:rPr lang="en-US"/>
              <a:t> a worker using a template</a:t>
            </a:r>
            <a:endParaRPr lang="pl-PL"/>
          </a:p>
          <a:p>
            <a:pPr marL="285750" indent="-285750">
              <a:buFont typeface="Arial" panose="020B0604020202020204" pitchFamily="34" charset="0"/>
              <a:buChar char="•"/>
            </a:pPr>
            <a:r>
              <a:rPr lang="pl-PL"/>
              <a:t>Adding Serilog to log events </a:t>
            </a:r>
          </a:p>
          <a:p>
            <a:pPr marL="285750" indent="-285750">
              <a:buFont typeface="Arial" panose="020B0604020202020204" pitchFamily="34" charset="0"/>
              <a:buChar char="•"/>
            </a:pPr>
            <a:r>
              <a:rPr lang="pl-PL"/>
              <a:t>I</a:t>
            </a:r>
            <a:r>
              <a:rPr lang="en-US" err="1"/>
              <a:t>nstalling</a:t>
            </a:r>
            <a:r>
              <a:rPr lang="en-US"/>
              <a:t> the program as a </a:t>
            </a:r>
            <a:r>
              <a:rPr lang="pl-PL"/>
              <a:t>Windows </a:t>
            </a:r>
            <a:r>
              <a:rPr lang="en-US"/>
              <a:t>service</a:t>
            </a:r>
            <a:r>
              <a:rPr lang="pl-PL"/>
              <a:t>   </a:t>
            </a:r>
            <a:endParaRPr lang="de-DE"/>
          </a:p>
        </p:txBody>
      </p:sp>
    </p:spTree>
    <p:extLst>
      <p:ext uri="{BB962C8B-B14F-4D97-AF65-F5344CB8AC3E}">
        <p14:creationId xmlns:p14="http://schemas.microsoft.com/office/powerpoint/2010/main" val="1861253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56</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en-US" b="1"/>
              <a:t>Running as a windows service</a:t>
            </a:r>
          </a:p>
        </p:txBody>
      </p:sp>
      <p:sp>
        <p:nvSpPr>
          <p:cNvPr id="14" name="Text Placeholder 15"/>
          <p:cNvSpPr txBox="1">
            <a:spLocks/>
          </p:cNvSpPr>
          <p:nvPr/>
        </p:nvSpPr>
        <p:spPr>
          <a:xfrm>
            <a:off x="407987" y="2723580"/>
            <a:ext cx="11376026" cy="3729608"/>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2" name="Prostokąt 1">
            <a:extLst>
              <a:ext uri="{FF2B5EF4-FFF2-40B4-BE49-F238E27FC236}">
                <a16:creationId xmlns:a16="http://schemas.microsoft.com/office/drawing/2014/main" id="{2F027974-0F02-439F-BBC0-4D581627D122}"/>
              </a:ext>
            </a:extLst>
          </p:cNvPr>
          <p:cNvSpPr/>
          <p:nvPr/>
        </p:nvSpPr>
        <p:spPr>
          <a:xfrm>
            <a:off x="2567510" y="1470398"/>
            <a:ext cx="8137130" cy="4911012"/>
          </a:xfrm>
          <a:prstGeom prst="rect">
            <a:avLst/>
          </a:prstGeom>
        </p:spPr>
        <p:txBody>
          <a:bodyPr vert="horz" wrap="square" lIns="0" tIns="0" rIns="0" bIns="0" rtlCol="0">
            <a:noAutofit/>
          </a:bodyPr>
          <a:lstStyle/>
          <a:p>
            <a:pPr fontAlgn="base">
              <a:lnSpc>
                <a:spcPct val="150000"/>
              </a:lnSpc>
              <a:spcBef>
                <a:spcPts val="600"/>
              </a:spcBef>
            </a:pPr>
            <a:endParaRPr lang="en-US" sz="2000">
              <a:solidFill>
                <a:schemeClr val="accent2"/>
              </a:solidFill>
            </a:endParaRPr>
          </a:p>
          <a:p>
            <a:pPr fontAlgn="base">
              <a:spcBef>
                <a:spcPts val="600"/>
              </a:spcBef>
            </a:pPr>
            <a:endParaRPr lang="en-US" sz="2000">
              <a:solidFill>
                <a:schemeClr val="accent2"/>
              </a:solidFill>
            </a:endParaRPr>
          </a:p>
        </p:txBody>
      </p:sp>
      <p:sp>
        <p:nvSpPr>
          <p:cNvPr id="3" name="Symbol zastępczy stopki 2">
            <a:extLst>
              <a:ext uri="{FF2B5EF4-FFF2-40B4-BE49-F238E27FC236}">
                <a16:creationId xmlns:a16="http://schemas.microsoft.com/office/drawing/2014/main" id="{00316FDA-0031-4AEE-B071-EC9DC4B9E55D}"/>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5" name="Rectangle 1">
            <a:extLst>
              <a:ext uri="{FF2B5EF4-FFF2-40B4-BE49-F238E27FC236}">
                <a16:creationId xmlns:a16="http://schemas.microsoft.com/office/drawing/2014/main" id="{6CF7A415-256E-449D-A746-51D0C250F093}"/>
              </a:ext>
            </a:extLst>
          </p:cNvPr>
          <p:cNvSpPr>
            <a:spLocks noChangeArrowheads="1"/>
          </p:cNvSpPr>
          <p:nvPr/>
        </p:nvSpPr>
        <p:spPr bwMode="auto">
          <a:xfrm>
            <a:off x="1818290" y="1827093"/>
            <a:ext cx="887584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DE"/>
              <a:t>sc create WorkerService binPath= "C:\WorkerService\WorkerService.exe" DisplayName= "WorkerService"</a:t>
            </a:r>
            <a:endParaRPr kumimoji="0" lang="de-DE" altLang="de-DE" sz="20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A4C8D7A-71C7-4FA9-A388-EFC7434FA2F4}"/>
              </a:ext>
            </a:extLst>
          </p:cNvPr>
          <p:cNvSpPr txBox="1"/>
          <p:nvPr/>
        </p:nvSpPr>
        <p:spPr>
          <a:xfrm>
            <a:off x="1720287" y="1400818"/>
            <a:ext cx="1029449" cy="369332"/>
          </a:xfrm>
          <a:prstGeom prst="rect">
            <a:avLst/>
          </a:prstGeom>
          <a:noFill/>
        </p:spPr>
        <p:txBody>
          <a:bodyPr wrap="none" rtlCol="0">
            <a:spAutoFit/>
          </a:bodyPr>
          <a:lstStyle/>
          <a:p>
            <a:r>
              <a:rPr lang="pl-PL" b="1"/>
              <a:t>Install</a:t>
            </a:r>
            <a:endParaRPr lang="pl-PL" sz="1400" b="1"/>
          </a:p>
        </p:txBody>
      </p:sp>
      <p:sp>
        <p:nvSpPr>
          <p:cNvPr id="11" name="Rectangle 1">
            <a:extLst>
              <a:ext uri="{FF2B5EF4-FFF2-40B4-BE49-F238E27FC236}">
                <a16:creationId xmlns:a16="http://schemas.microsoft.com/office/drawing/2014/main" id="{942C7F8F-28FD-4563-A13F-54B4E657BBF5}"/>
              </a:ext>
            </a:extLst>
          </p:cNvPr>
          <p:cNvSpPr>
            <a:spLocks noChangeArrowheads="1"/>
          </p:cNvSpPr>
          <p:nvPr/>
        </p:nvSpPr>
        <p:spPr bwMode="auto">
          <a:xfrm>
            <a:off x="1813948" y="3122199"/>
            <a:ext cx="887584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DE"/>
              <a:t>sc delete WorkerService</a:t>
            </a:r>
            <a:endParaRPr kumimoji="0" lang="de-DE" altLang="de-DE" sz="20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BE3FAF1C-9AA9-42B0-BEE4-59FE052D95A3}"/>
              </a:ext>
            </a:extLst>
          </p:cNvPr>
          <p:cNvSpPr txBox="1"/>
          <p:nvPr/>
        </p:nvSpPr>
        <p:spPr>
          <a:xfrm>
            <a:off x="1691948" y="2702485"/>
            <a:ext cx="1334020" cy="369332"/>
          </a:xfrm>
          <a:prstGeom prst="rect">
            <a:avLst/>
          </a:prstGeom>
          <a:noFill/>
        </p:spPr>
        <p:txBody>
          <a:bodyPr wrap="none" rtlCol="0">
            <a:spAutoFit/>
          </a:bodyPr>
          <a:lstStyle/>
          <a:p>
            <a:r>
              <a:rPr lang="pl-PL" b="1" dirty="0"/>
              <a:t>Uninstall</a:t>
            </a:r>
            <a:endParaRPr lang="pl-PL" sz="1400" b="1"/>
          </a:p>
        </p:txBody>
      </p:sp>
      <p:sp>
        <p:nvSpPr>
          <p:cNvPr id="13" name="Rectangle 1">
            <a:extLst>
              <a:ext uri="{FF2B5EF4-FFF2-40B4-BE49-F238E27FC236}">
                <a16:creationId xmlns:a16="http://schemas.microsoft.com/office/drawing/2014/main" id="{7B518F22-46CA-413B-9BD7-1ACFBCF5E317}"/>
              </a:ext>
            </a:extLst>
          </p:cNvPr>
          <p:cNvSpPr>
            <a:spLocks noChangeArrowheads="1"/>
          </p:cNvSpPr>
          <p:nvPr/>
        </p:nvSpPr>
        <p:spPr bwMode="auto">
          <a:xfrm>
            <a:off x="1818290" y="4154101"/>
            <a:ext cx="888635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DE"/>
              <a:t>net start WorkerService</a:t>
            </a:r>
            <a:endParaRPr kumimoji="0" lang="de-DE" altLang="de-DE" sz="2000"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22564F64-E2DC-47BD-9ECF-986C8E7969C1}"/>
              </a:ext>
            </a:extLst>
          </p:cNvPr>
          <p:cNvSpPr txBox="1"/>
          <p:nvPr/>
        </p:nvSpPr>
        <p:spPr>
          <a:xfrm>
            <a:off x="1700459" y="3741238"/>
            <a:ext cx="829073" cy="369332"/>
          </a:xfrm>
          <a:prstGeom prst="rect">
            <a:avLst/>
          </a:prstGeom>
          <a:noFill/>
        </p:spPr>
        <p:txBody>
          <a:bodyPr wrap="none" rtlCol="0">
            <a:spAutoFit/>
          </a:bodyPr>
          <a:lstStyle/>
          <a:p>
            <a:r>
              <a:rPr lang="pl-PL" b="1"/>
              <a:t>Start</a:t>
            </a:r>
            <a:endParaRPr lang="pl-PL" sz="1400" b="1"/>
          </a:p>
        </p:txBody>
      </p:sp>
      <p:sp>
        <p:nvSpPr>
          <p:cNvPr id="16" name="Rectangle 1">
            <a:extLst>
              <a:ext uri="{FF2B5EF4-FFF2-40B4-BE49-F238E27FC236}">
                <a16:creationId xmlns:a16="http://schemas.microsoft.com/office/drawing/2014/main" id="{1D95DA2F-A2EC-42E4-BC50-C3ADC7878F97}"/>
              </a:ext>
            </a:extLst>
          </p:cNvPr>
          <p:cNvSpPr>
            <a:spLocks noChangeArrowheads="1"/>
          </p:cNvSpPr>
          <p:nvPr/>
        </p:nvSpPr>
        <p:spPr bwMode="auto">
          <a:xfrm>
            <a:off x="1818290" y="5229769"/>
            <a:ext cx="888635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DE"/>
              <a:t>net stop</a:t>
            </a:r>
            <a:r>
              <a:rPr lang="pl-PL"/>
              <a:t> </a:t>
            </a:r>
            <a:r>
              <a:rPr lang="de-DE"/>
              <a:t>WorkerService</a:t>
            </a:r>
            <a:endParaRPr kumimoji="0" lang="de-DE" altLang="de-DE" sz="20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157954C7-D962-4615-9D19-61740BA764EF}"/>
              </a:ext>
            </a:extLst>
          </p:cNvPr>
          <p:cNvSpPr txBox="1"/>
          <p:nvPr/>
        </p:nvSpPr>
        <p:spPr>
          <a:xfrm>
            <a:off x="1691948" y="4843119"/>
            <a:ext cx="774571" cy="369332"/>
          </a:xfrm>
          <a:prstGeom prst="rect">
            <a:avLst/>
          </a:prstGeom>
          <a:noFill/>
        </p:spPr>
        <p:txBody>
          <a:bodyPr wrap="none" rtlCol="0">
            <a:spAutoFit/>
          </a:bodyPr>
          <a:lstStyle/>
          <a:p>
            <a:r>
              <a:rPr lang="pl-PL" b="1"/>
              <a:t>Stop</a:t>
            </a:r>
            <a:endParaRPr lang="pl-PL" sz="1400" b="1"/>
          </a:p>
        </p:txBody>
      </p:sp>
    </p:spTree>
    <p:extLst>
      <p:ext uri="{BB962C8B-B14F-4D97-AF65-F5344CB8AC3E}">
        <p14:creationId xmlns:p14="http://schemas.microsoft.com/office/powerpoint/2010/main" val="290293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1" grpId="0" animBg="1"/>
      <p:bldP spid="12" grpId="0"/>
      <p:bldP spid="13" grpId="0" animBg="1"/>
      <p:bldP spid="15" grpId="0"/>
      <p:bldP spid="16" grpId="0" animBg="1"/>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E3468-1AA6-4980-BA97-6E81A08579C6}"/>
              </a:ext>
            </a:extLst>
          </p:cNvPr>
          <p:cNvSpPr>
            <a:spLocks noGrp="1"/>
          </p:cNvSpPr>
          <p:nvPr>
            <p:ph type="title"/>
          </p:nvPr>
        </p:nvSpPr>
        <p:spPr/>
        <p:txBody>
          <a:bodyPr/>
          <a:lstStyle/>
          <a:p>
            <a:r>
              <a:rPr lang="en-GB"/>
              <a:t>Agenda</a:t>
            </a:r>
          </a:p>
        </p:txBody>
      </p:sp>
      <p:sp>
        <p:nvSpPr>
          <p:cNvPr id="3" name="Rectangle 2">
            <a:extLst>
              <a:ext uri="{FF2B5EF4-FFF2-40B4-BE49-F238E27FC236}">
                <a16:creationId xmlns:a16="http://schemas.microsoft.com/office/drawing/2014/main" id="{40266551-6F9E-4180-BA2F-25F1F11EFD16}"/>
              </a:ext>
            </a:extLst>
          </p:cNvPr>
          <p:cNvSpPr/>
          <p:nvPr/>
        </p:nvSpPr>
        <p:spPr>
          <a:xfrm>
            <a:off x="2572083" y="1125000"/>
            <a:ext cx="8866017" cy="4247317"/>
          </a:xfrm>
          <a:prstGeom prst="rect">
            <a:avLst/>
          </a:prstGeom>
        </p:spPr>
        <p:txBody>
          <a:bodyPr wrap="square" anchor="t">
            <a:spAutoFit/>
          </a:bodyPr>
          <a:lstStyle/>
          <a:p>
            <a:pPr marL="215900" indent="-215900">
              <a:spcBef>
                <a:spcPts val="600"/>
              </a:spcBef>
              <a:spcAft>
                <a:spcPts val="600"/>
              </a:spcAft>
              <a:buFont typeface="+mj-lt"/>
              <a:buAutoNum type="arabicPeriod"/>
            </a:pPr>
            <a:r>
              <a:rPr lang="en-GB">
                <a:solidFill>
                  <a:schemeClr val="bg1">
                    <a:lumMod val="50000"/>
                  </a:schemeClr>
                </a:solidFill>
              </a:rPr>
              <a:t> </a:t>
            </a:r>
            <a:r>
              <a:rPr lang="pl-PL" err="1">
                <a:solidFill>
                  <a:schemeClr val="bg1">
                    <a:lumMod val="50000"/>
                  </a:schemeClr>
                </a:solidFill>
              </a:rPr>
              <a:t>Who</a:t>
            </a:r>
            <a:r>
              <a:rPr lang="pl-PL">
                <a:solidFill>
                  <a:schemeClr val="bg1">
                    <a:lumMod val="50000"/>
                  </a:schemeClr>
                </a:solidFill>
              </a:rPr>
              <a:t> we </a:t>
            </a:r>
            <a:r>
              <a:rPr lang="pl-PL" err="1">
                <a:solidFill>
                  <a:schemeClr val="bg1">
                    <a:lumMod val="50000"/>
                  </a:schemeClr>
                </a:solidFill>
              </a:rPr>
              <a:t>are</a:t>
            </a:r>
            <a:endParaRPr lang="pl-PL">
              <a:solidFill>
                <a:schemeClr val="bg1">
                  <a:lumMod val="50000"/>
                </a:schemeClr>
              </a:solidFill>
            </a:endParaRPr>
          </a:p>
          <a:p>
            <a:pPr marL="215900" indent="-215900">
              <a:spcBef>
                <a:spcPts val="600"/>
              </a:spcBef>
              <a:spcAft>
                <a:spcPts val="600"/>
              </a:spcAft>
              <a:buFont typeface="+mj-lt"/>
              <a:buAutoNum type="arabicPeriod"/>
            </a:pPr>
            <a:r>
              <a:rPr lang="pl-PL">
                <a:solidFill>
                  <a:schemeClr val="bg1">
                    <a:lumMod val="50000"/>
                  </a:schemeClr>
                </a:solidFill>
              </a:rPr>
              <a:t> </a:t>
            </a:r>
            <a:r>
              <a:rPr lang="pl-PL" err="1">
                <a:solidFill>
                  <a:schemeClr val="bg1">
                    <a:lumMod val="50000"/>
                  </a:schemeClr>
                </a:solidFill>
              </a:rPr>
              <a:t>Goal</a:t>
            </a:r>
            <a:r>
              <a:rPr lang="pl-PL">
                <a:solidFill>
                  <a:schemeClr val="bg1">
                    <a:lumMod val="50000"/>
                  </a:schemeClr>
                </a:solidFill>
              </a:rPr>
              <a:t> of the </a:t>
            </a:r>
            <a:r>
              <a:rPr lang="pl-PL" err="1">
                <a:solidFill>
                  <a:schemeClr val="bg1">
                    <a:lumMod val="50000"/>
                  </a:schemeClr>
                </a:solidFill>
              </a:rPr>
              <a:t>workshop</a:t>
            </a:r>
            <a:r>
              <a:rPr lang="pl-PL">
                <a:solidFill>
                  <a:schemeClr val="bg1">
                    <a:lumMod val="50000"/>
                  </a:schemeClr>
                </a:solidFill>
              </a:rPr>
              <a:t>: </a:t>
            </a:r>
            <a:r>
              <a:rPr lang="pl-PL" err="1">
                <a:solidFill>
                  <a:schemeClr val="bg1">
                    <a:lumMod val="50000"/>
                  </a:schemeClr>
                </a:solidFill>
              </a:rPr>
              <a:t>Monolith</a:t>
            </a:r>
            <a:r>
              <a:rPr lang="pl-PL">
                <a:solidFill>
                  <a:schemeClr val="bg1">
                    <a:lumMod val="50000"/>
                  </a:schemeClr>
                </a:solidFill>
              </a:rPr>
              <a:t> </a:t>
            </a:r>
            <a:r>
              <a:rPr lang="pl-PL" err="1">
                <a:solidFill>
                  <a:schemeClr val="bg1">
                    <a:lumMod val="50000"/>
                  </a:schemeClr>
                </a:solidFill>
              </a:rPr>
              <a:t>meets</a:t>
            </a:r>
            <a:r>
              <a:rPr lang="pl-PL">
                <a:solidFill>
                  <a:schemeClr val="bg1">
                    <a:lumMod val="50000"/>
                  </a:schemeClr>
                </a:solidFill>
              </a:rPr>
              <a:t> </a:t>
            </a:r>
            <a:r>
              <a:rPr lang="pl-PL" err="1">
                <a:solidFill>
                  <a:schemeClr val="bg1">
                    <a:lumMod val="50000"/>
                  </a:schemeClr>
                </a:solidFill>
              </a:rPr>
              <a:t>microservices</a:t>
            </a:r>
            <a:endParaRPr lang="pl-PL">
              <a:solidFill>
                <a:schemeClr val="bg1">
                  <a:lumMod val="50000"/>
                </a:schemeClr>
              </a:solidFill>
            </a:endParaRPr>
          </a:p>
          <a:p>
            <a:pPr marL="215900" indent="-215900">
              <a:spcBef>
                <a:spcPts val="600"/>
              </a:spcBef>
              <a:spcAft>
                <a:spcPts val="600"/>
              </a:spcAft>
              <a:buFont typeface="+mj-lt"/>
              <a:buAutoNum type="arabicPeriod"/>
            </a:pPr>
            <a:r>
              <a:rPr lang="pl-PL">
                <a:solidFill>
                  <a:schemeClr val="bg1">
                    <a:lumMod val="50000"/>
                  </a:schemeClr>
                </a:solidFill>
              </a:rPr>
              <a:t> </a:t>
            </a:r>
            <a:r>
              <a:rPr lang="pl-PL" err="1">
                <a:solidFill>
                  <a:schemeClr val="bg1">
                    <a:lumMod val="50000"/>
                  </a:schemeClr>
                </a:solidFill>
              </a:rPr>
              <a:t>What</a:t>
            </a:r>
            <a:r>
              <a:rPr lang="pl-PL">
                <a:solidFill>
                  <a:schemeClr val="bg1">
                    <a:lumMod val="50000"/>
                  </a:schemeClr>
                </a:solidFill>
              </a:rPr>
              <a:t> </a:t>
            </a:r>
            <a:r>
              <a:rPr lang="pl-PL" err="1">
                <a:solidFill>
                  <a:schemeClr val="bg1">
                    <a:lumMod val="50000"/>
                  </a:schemeClr>
                </a:solidFill>
              </a:rPr>
              <a:t>tools</a:t>
            </a:r>
            <a:r>
              <a:rPr lang="pl-PL">
                <a:solidFill>
                  <a:schemeClr val="bg1">
                    <a:lumMod val="50000"/>
                  </a:schemeClr>
                </a:solidFill>
              </a:rPr>
              <a:t> we </a:t>
            </a:r>
            <a:r>
              <a:rPr lang="pl-PL" err="1">
                <a:solidFill>
                  <a:schemeClr val="bg1">
                    <a:lumMod val="50000"/>
                  </a:schemeClr>
                </a:solidFill>
              </a:rPr>
              <a:t>propose</a:t>
            </a:r>
            <a:r>
              <a:rPr lang="pl-PL">
                <a:solidFill>
                  <a:schemeClr val="bg1">
                    <a:lumMod val="50000"/>
                  </a:schemeClr>
                </a:solidFill>
              </a:rPr>
              <a:t> for </a:t>
            </a:r>
            <a:r>
              <a:rPr lang="pl-PL" err="1">
                <a:solidFill>
                  <a:schemeClr val="bg1">
                    <a:lumMod val="50000"/>
                  </a:schemeClr>
                </a:solidFill>
              </a:rPr>
              <a:t>dotnet</a:t>
            </a:r>
            <a:r>
              <a:rPr lang="pl-PL">
                <a:solidFill>
                  <a:schemeClr val="bg1">
                    <a:lumMod val="50000"/>
                  </a:schemeClr>
                </a:solidFill>
              </a:rPr>
              <a:t> 3.0</a:t>
            </a: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gRPC</a:t>
            </a:r>
            <a:r>
              <a:rPr lang="pl-PL">
                <a:solidFill>
                  <a:schemeClr val="bg1">
                    <a:lumMod val="50000"/>
                  </a:schemeClr>
                </a:solidFill>
                <a:ea typeface="Verdana"/>
                <a:cs typeface="Verdana"/>
              </a:rPr>
              <a:t> </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Theory</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Is</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gRPC</a:t>
            </a:r>
            <a:r>
              <a:rPr lang="pl-PL">
                <a:solidFill>
                  <a:schemeClr val="bg1">
                    <a:lumMod val="50000"/>
                  </a:schemeClr>
                </a:solidFill>
                <a:ea typeface="Verdana"/>
                <a:cs typeface="Verdana"/>
              </a:rPr>
              <a:t> a </a:t>
            </a:r>
            <a:r>
              <a:rPr lang="pl-PL" err="1">
                <a:solidFill>
                  <a:schemeClr val="bg1">
                    <a:lumMod val="50000"/>
                  </a:schemeClr>
                </a:solidFill>
                <a:ea typeface="Verdana"/>
                <a:cs typeface="Verdana"/>
              </a:rPr>
              <a:t>new</a:t>
            </a:r>
            <a:r>
              <a:rPr lang="pl-PL">
                <a:solidFill>
                  <a:schemeClr val="bg1">
                    <a:lumMod val="50000"/>
                  </a:schemeClr>
                </a:solidFill>
                <a:ea typeface="Verdana"/>
                <a:cs typeface="Verdana"/>
              </a:rPr>
              <a:t> REST?</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Practice</a:t>
            </a:r>
            <a:endParaRPr lang="pl-PL">
              <a:solidFill>
                <a:schemeClr val="bg1">
                  <a:lumMod val="50000"/>
                </a:schemeClr>
              </a:solidFill>
              <a:ea typeface="Verdana"/>
              <a:cs typeface="Verdana"/>
            </a:endParaRP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Worker</a:t>
            </a:r>
            <a:r>
              <a:rPr lang="pl-PL">
                <a:solidFill>
                  <a:schemeClr val="bg1">
                    <a:lumMod val="50000"/>
                  </a:schemeClr>
                </a:solidFill>
                <a:ea typeface="Verdana"/>
                <a:cs typeface="Verdana"/>
              </a:rPr>
              <a:t> Service</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Theory</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background</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work</a:t>
            </a:r>
            <a:r>
              <a:rPr lang="pl-PL">
                <a:solidFill>
                  <a:schemeClr val="bg1">
                    <a:lumMod val="50000"/>
                  </a:schemeClr>
                </a:solidFill>
                <a:ea typeface="Verdana"/>
                <a:cs typeface="Verdana"/>
              </a:rPr>
              <a:t> in </a:t>
            </a:r>
            <a:r>
              <a:rPr lang="pl-PL" err="1">
                <a:solidFill>
                  <a:schemeClr val="bg1">
                    <a:lumMod val="50000"/>
                  </a:schemeClr>
                </a:solidFill>
                <a:ea typeface="Verdana"/>
                <a:cs typeface="Verdana"/>
              </a:rPr>
              <a:t>structured</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way</a:t>
            </a:r>
            <a:endParaRPr lang="pl-PL">
              <a:solidFill>
                <a:schemeClr val="bg1">
                  <a:lumMod val="50000"/>
                </a:schemeClr>
              </a:solidFill>
              <a:ea typeface="Verdana"/>
              <a:cs typeface="Verdana"/>
            </a:endParaRP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b="1" err="1">
                <a:solidFill>
                  <a:schemeClr val="bg1">
                    <a:lumMod val="50000"/>
                  </a:schemeClr>
                </a:solidFill>
                <a:ea typeface="Verdana"/>
                <a:cs typeface="Verdana"/>
              </a:rPr>
              <a:t>Practice</a:t>
            </a:r>
            <a:endParaRPr lang="pl-PL" b="1">
              <a:solidFill>
                <a:schemeClr val="bg1">
                  <a:lumMod val="50000"/>
                </a:schemeClr>
              </a:solidFill>
              <a:ea typeface="Verdana"/>
              <a:cs typeface="Verdana"/>
            </a:endParaRPr>
          </a:p>
          <a:p>
            <a:pPr marL="215900"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Summing</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up</a:t>
            </a:r>
            <a:endParaRPr lang="en-GB">
              <a:solidFill>
                <a:schemeClr val="bg1">
                  <a:lumMod val="50000"/>
                </a:schemeClr>
              </a:solidFill>
              <a:ea typeface="Verdana"/>
              <a:cs typeface="Verdana"/>
            </a:endParaRPr>
          </a:p>
        </p:txBody>
      </p:sp>
    </p:spTree>
    <p:extLst>
      <p:ext uri="{BB962C8B-B14F-4D97-AF65-F5344CB8AC3E}">
        <p14:creationId xmlns:p14="http://schemas.microsoft.com/office/powerpoint/2010/main" val="37317936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58</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endParaRPr lang="pt-PT" dirty="0"/>
          </a:p>
        </p:txBody>
      </p:sp>
      <p:sp>
        <p:nvSpPr>
          <p:cNvPr id="20" name="Text Placeholder 19"/>
          <p:cNvSpPr>
            <a:spLocks noGrp="1"/>
          </p:cNvSpPr>
          <p:nvPr>
            <p:ph type="body" sz="quarter" idx="14"/>
          </p:nvPr>
        </p:nvSpPr>
        <p:spPr>
          <a:xfrm>
            <a:off x="3558650" y="2060810"/>
            <a:ext cx="6497900" cy="2772234"/>
          </a:xfrm>
        </p:spPr>
        <p:txBody>
          <a:bodyPr/>
          <a:lstStyle/>
          <a:p>
            <a:pPr fontAlgn="base">
              <a:lnSpc>
                <a:spcPct val="150000"/>
              </a:lnSpc>
            </a:pPr>
            <a:r>
              <a:rPr lang="pl-PL" sz="7200" b="1"/>
              <a:t>Practice</a:t>
            </a:r>
          </a:p>
          <a:p>
            <a:pPr fontAlgn="base">
              <a:lnSpc>
                <a:spcPct val="150000"/>
              </a:lnSpc>
            </a:pPr>
            <a:r>
              <a:rPr lang="pl-PL" sz="2400" b="1"/>
              <a:t>E</a:t>
            </a:r>
            <a:r>
              <a:rPr lang="en-US" sz="2400" b="1" err="1"/>
              <a:t>xtracting</a:t>
            </a:r>
            <a:r>
              <a:rPr lang="en-US" sz="2400" b="1"/>
              <a:t> a code snippet from the </a:t>
            </a:r>
            <a:r>
              <a:rPr lang="pl-PL" sz="2400" b="1"/>
              <a:t>M</a:t>
            </a:r>
            <a:r>
              <a:rPr lang="en-US" sz="2400" b="1" err="1"/>
              <a:t>onolith</a:t>
            </a:r>
            <a:r>
              <a:rPr lang="en-US" sz="2400" b="1"/>
              <a:t> and using </a:t>
            </a:r>
            <a:r>
              <a:rPr lang="pl-PL" sz="2400" b="1"/>
              <a:t>as </a:t>
            </a:r>
            <a:r>
              <a:rPr lang="en-US" sz="2400" b="1"/>
              <a:t>worker service</a:t>
            </a:r>
            <a:endParaRPr lang="pl-PL" sz="660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2" name="Symbol zastępczy stopki 1">
            <a:extLst>
              <a:ext uri="{FF2B5EF4-FFF2-40B4-BE49-F238E27FC236}">
                <a16:creationId xmlns:a16="http://schemas.microsoft.com/office/drawing/2014/main" id="{DF6EA2E9-C8DB-4887-B4BC-3ADBF380CE99}"/>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2801281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a:extLst>
              <a:ext uri="{FF2B5EF4-FFF2-40B4-BE49-F238E27FC236}">
                <a16:creationId xmlns:a16="http://schemas.microsoft.com/office/drawing/2014/main" id="{F4923697-8388-4CCC-99C2-956DDD5C9C31}"/>
              </a:ext>
            </a:extLst>
          </p:cNvPr>
          <p:cNvSpPr>
            <a:spLocks noGrp="1"/>
          </p:cNvSpPr>
          <p:nvPr>
            <p:ph type="sldNum" sz="quarter" idx="38"/>
          </p:nvPr>
        </p:nvSpPr>
        <p:spPr/>
        <p:txBody>
          <a:bodyPr/>
          <a:lstStyle/>
          <a:p>
            <a:pPr algn="r"/>
            <a:fld id="{DD205EFF-948D-4AF6-B54C-65639188FB5F}" type="slidenum">
              <a:rPr lang="en-US" smtClean="0"/>
              <a:pPr algn="r"/>
              <a:t>59</a:t>
            </a:fld>
            <a:endParaRPr lang="en-US"/>
          </a:p>
        </p:txBody>
      </p:sp>
      <p:sp>
        <p:nvSpPr>
          <p:cNvPr id="6" name="Prostokąt 5">
            <a:extLst>
              <a:ext uri="{FF2B5EF4-FFF2-40B4-BE49-F238E27FC236}">
                <a16:creationId xmlns:a16="http://schemas.microsoft.com/office/drawing/2014/main" id="{FF13258C-F063-43DA-8DBA-FCB3E5B1F0CD}"/>
              </a:ext>
            </a:extLst>
          </p:cNvPr>
          <p:cNvSpPr/>
          <p:nvPr/>
        </p:nvSpPr>
        <p:spPr>
          <a:xfrm>
            <a:off x="2855550" y="5688790"/>
            <a:ext cx="7561050" cy="692620"/>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err="1">
                <a:solidFill>
                  <a:schemeClr val="tx1"/>
                </a:solidFill>
              </a:rPr>
              <a:t>External</a:t>
            </a:r>
            <a:r>
              <a:rPr lang="pl-PL" sz="1400">
                <a:solidFill>
                  <a:schemeClr val="tx1"/>
                </a:solidFill>
              </a:rPr>
              <a:t> API</a:t>
            </a:r>
            <a:endParaRPr lang="en-US" sz="1400">
              <a:solidFill>
                <a:schemeClr val="tx1"/>
              </a:solidFill>
            </a:endParaRPr>
          </a:p>
        </p:txBody>
      </p:sp>
      <p:sp>
        <p:nvSpPr>
          <p:cNvPr id="9" name="Prostokąt 8">
            <a:extLst>
              <a:ext uri="{FF2B5EF4-FFF2-40B4-BE49-F238E27FC236}">
                <a16:creationId xmlns:a16="http://schemas.microsoft.com/office/drawing/2014/main" id="{F168EF5C-6FD0-494B-A977-B72D9523B45B}"/>
              </a:ext>
            </a:extLst>
          </p:cNvPr>
          <p:cNvSpPr/>
          <p:nvPr/>
        </p:nvSpPr>
        <p:spPr>
          <a:xfrm>
            <a:off x="6960119" y="2623150"/>
            <a:ext cx="3024373" cy="792110"/>
          </a:xfrm>
          <a:prstGeom prst="rect">
            <a:avLst/>
          </a:prstGeom>
          <a:solidFill>
            <a:schemeClr val="accent5">
              <a:lumMod val="40000"/>
              <a:lumOff val="6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a:solidFill>
                  <a:schemeClr val="tx1"/>
                </a:solidFill>
              </a:rPr>
              <a:t>ASP .NET Core API </a:t>
            </a:r>
            <a:r>
              <a:rPr lang="pl-PL" sz="1400" b="1">
                <a:solidFill>
                  <a:schemeClr val="tx1"/>
                </a:solidFill>
              </a:rPr>
              <a:t>Service</a:t>
            </a:r>
            <a:endParaRPr lang="en-US" sz="1400" b="1">
              <a:solidFill>
                <a:schemeClr val="tx1"/>
              </a:solidFill>
            </a:endParaRPr>
          </a:p>
        </p:txBody>
      </p:sp>
      <p:sp>
        <p:nvSpPr>
          <p:cNvPr id="10" name="Prostokąt 9">
            <a:extLst>
              <a:ext uri="{FF2B5EF4-FFF2-40B4-BE49-F238E27FC236}">
                <a16:creationId xmlns:a16="http://schemas.microsoft.com/office/drawing/2014/main" id="{F616353A-33FA-4971-875B-C395F6CD8B8F}"/>
              </a:ext>
            </a:extLst>
          </p:cNvPr>
          <p:cNvSpPr/>
          <p:nvPr/>
        </p:nvSpPr>
        <p:spPr>
          <a:xfrm>
            <a:off x="3287610" y="4010268"/>
            <a:ext cx="6696930" cy="936130"/>
          </a:xfrm>
          <a:prstGeom prst="rect">
            <a:avLst/>
          </a:prstGeom>
          <a:solidFill>
            <a:schemeClr val="accent5">
              <a:lumMod val="40000"/>
              <a:lumOff val="6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sz="1400">
                <a:solidFill>
                  <a:schemeClr val="tx1"/>
                </a:solidFill>
              </a:rPr>
              <a:t>gRPC Cache </a:t>
            </a:r>
            <a:r>
              <a:rPr lang="pl-PL" sz="1400" b="1">
                <a:solidFill>
                  <a:schemeClr val="tx1"/>
                </a:solidFill>
              </a:rPr>
              <a:t>Service</a:t>
            </a:r>
          </a:p>
          <a:p>
            <a:pPr algn="ctr"/>
            <a:r>
              <a:rPr lang="pl-PL" sz="1400">
                <a:solidFill>
                  <a:schemeClr val="tx1"/>
                </a:solidFill>
              </a:rPr>
              <a:t>IMeasurementProvider </a:t>
            </a:r>
            <a:r>
              <a:rPr lang="pl-PL" sz="1400" b="1">
                <a:solidFill>
                  <a:schemeClr val="tx1"/>
                </a:solidFill>
              </a:rPr>
              <a:t>Service</a:t>
            </a:r>
            <a:endParaRPr lang="en-US" sz="1400" b="1">
              <a:solidFill>
                <a:schemeClr val="tx1"/>
              </a:solidFill>
            </a:endParaRPr>
          </a:p>
        </p:txBody>
      </p:sp>
      <p:cxnSp>
        <p:nvCxnSpPr>
          <p:cNvPr id="16" name="Łącznik prosty ze strzałką 15">
            <a:extLst>
              <a:ext uri="{FF2B5EF4-FFF2-40B4-BE49-F238E27FC236}">
                <a16:creationId xmlns:a16="http://schemas.microsoft.com/office/drawing/2014/main" id="{9D971B90-3F1D-4A8C-92B9-0533E4332B07}"/>
              </a:ext>
            </a:extLst>
          </p:cNvPr>
          <p:cNvCxnSpPr>
            <a:cxnSpLocks/>
          </p:cNvCxnSpPr>
          <p:nvPr/>
        </p:nvCxnSpPr>
        <p:spPr>
          <a:xfrm>
            <a:off x="8463097" y="3415260"/>
            <a:ext cx="0" cy="595008"/>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a:extLst>
              <a:ext uri="{FF2B5EF4-FFF2-40B4-BE49-F238E27FC236}">
                <a16:creationId xmlns:a16="http://schemas.microsoft.com/office/drawing/2014/main" id="{1D55E4F4-0DF9-4C92-853B-CBCBF9A1184D}"/>
              </a:ext>
            </a:extLst>
          </p:cNvPr>
          <p:cNvCxnSpPr>
            <a:cxnSpLocks/>
            <a:endCxn id="6" idx="0"/>
          </p:cNvCxnSpPr>
          <p:nvPr/>
        </p:nvCxnSpPr>
        <p:spPr>
          <a:xfrm>
            <a:off x="6636075" y="4946398"/>
            <a:ext cx="0" cy="742392"/>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Prostokąt 21">
            <a:extLst>
              <a:ext uri="{FF2B5EF4-FFF2-40B4-BE49-F238E27FC236}">
                <a16:creationId xmlns:a16="http://schemas.microsoft.com/office/drawing/2014/main" id="{175F4903-50A3-493F-A775-96266DE51748}"/>
              </a:ext>
            </a:extLst>
          </p:cNvPr>
          <p:cNvSpPr/>
          <p:nvPr/>
        </p:nvSpPr>
        <p:spPr>
          <a:xfrm>
            <a:off x="3287610" y="2623150"/>
            <a:ext cx="3024373" cy="792110"/>
          </a:xfrm>
          <a:prstGeom prst="rect">
            <a:avLst/>
          </a:prstGeom>
          <a:solidFill>
            <a:schemeClr val="accent5">
              <a:lumMod val="40000"/>
              <a:lumOff val="6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a:solidFill>
                  <a:schemeClr val="tx1"/>
                </a:solidFill>
              </a:rPr>
              <a:t>Alert </a:t>
            </a:r>
            <a:r>
              <a:rPr lang="pl-PL" sz="1400" b="1">
                <a:solidFill>
                  <a:schemeClr val="tx1"/>
                </a:solidFill>
              </a:rPr>
              <a:t>Worker Service</a:t>
            </a:r>
            <a:endParaRPr lang="en-US" sz="1400" b="1">
              <a:solidFill>
                <a:schemeClr val="tx1"/>
              </a:solidFill>
            </a:endParaRPr>
          </a:p>
        </p:txBody>
      </p:sp>
      <p:cxnSp>
        <p:nvCxnSpPr>
          <p:cNvPr id="13" name="Łącznik prosty ze strzałką 12">
            <a:extLst>
              <a:ext uri="{FF2B5EF4-FFF2-40B4-BE49-F238E27FC236}">
                <a16:creationId xmlns:a16="http://schemas.microsoft.com/office/drawing/2014/main" id="{2E4C69C5-E676-45D8-A3B6-7CDC065355F1}"/>
              </a:ext>
            </a:extLst>
          </p:cNvPr>
          <p:cNvCxnSpPr>
            <a:cxnSpLocks/>
            <a:stCxn id="22" idx="2"/>
          </p:cNvCxnSpPr>
          <p:nvPr/>
        </p:nvCxnSpPr>
        <p:spPr>
          <a:xfrm>
            <a:off x="4799797" y="3415260"/>
            <a:ext cx="0" cy="595008"/>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ytuł 3">
            <a:extLst>
              <a:ext uri="{FF2B5EF4-FFF2-40B4-BE49-F238E27FC236}">
                <a16:creationId xmlns:a16="http://schemas.microsoft.com/office/drawing/2014/main" id="{ABC85774-D326-41EC-84C8-6208EF902495}"/>
              </a:ext>
            </a:extLst>
          </p:cNvPr>
          <p:cNvSpPr>
            <a:spLocks noGrp="1"/>
          </p:cNvSpPr>
          <p:nvPr>
            <p:ph type="title"/>
          </p:nvPr>
        </p:nvSpPr>
        <p:spPr>
          <a:xfrm>
            <a:off x="407988" y="404813"/>
            <a:ext cx="10512682" cy="863601"/>
          </a:xfrm>
        </p:spPr>
        <p:txBody>
          <a:bodyPr/>
          <a:lstStyle/>
          <a:p>
            <a:r>
              <a:rPr lang="pl-PL" err="1"/>
              <a:t>Monolith</a:t>
            </a:r>
            <a:r>
              <a:rPr lang="pl-PL"/>
              <a:t> </a:t>
            </a:r>
            <a:r>
              <a:rPr lang="pl-PL" err="1"/>
              <a:t>app</a:t>
            </a:r>
            <a:r>
              <a:rPr lang="pl-PL"/>
              <a:t> </a:t>
            </a:r>
            <a:r>
              <a:rPr lang="pl-PL" err="1"/>
              <a:t>will</a:t>
            </a:r>
            <a:r>
              <a:rPr lang="pl-PL"/>
              <a:t> be </a:t>
            </a:r>
            <a:r>
              <a:rPr lang="pl-PL" err="1"/>
              <a:t>decomposed</a:t>
            </a:r>
            <a:r>
              <a:rPr lang="pl-PL"/>
              <a:t> to </a:t>
            </a:r>
            <a:r>
              <a:rPr lang="pl-PL" err="1"/>
              <a:t>separate</a:t>
            </a:r>
            <a:r>
              <a:rPr lang="pl-PL"/>
              <a:t> </a:t>
            </a:r>
            <a:r>
              <a:rPr lang="pl-PL" err="1"/>
              <a:t>functinal</a:t>
            </a:r>
            <a:r>
              <a:rPr lang="pl-PL"/>
              <a:t> services</a:t>
            </a:r>
            <a:endParaRPr lang="en-US"/>
          </a:p>
        </p:txBody>
      </p:sp>
      <p:sp>
        <p:nvSpPr>
          <p:cNvPr id="8" name="Prostokąt 7">
            <a:extLst>
              <a:ext uri="{FF2B5EF4-FFF2-40B4-BE49-F238E27FC236}">
                <a16:creationId xmlns:a16="http://schemas.microsoft.com/office/drawing/2014/main" id="{650A8B84-4F92-422C-B2AC-3C8FDA52C6D1}"/>
              </a:ext>
            </a:extLst>
          </p:cNvPr>
          <p:cNvSpPr/>
          <p:nvPr/>
        </p:nvSpPr>
        <p:spPr>
          <a:xfrm>
            <a:off x="6960119" y="1152160"/>
            <a:ext cx="3024373" cy="692620"/>
          </a:xfrm>
          <a:prstGeom prst="rect">
            <a:avLst/>
          </a:prstGeom>
          <a:solidFill>
            <a:schemeClr val="accent2">
              <a:lumMod val="40000"/>
              <a:lumOff val="60000"/>
            </a:schemeClr>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a:solidFill>
                  <a:schemeClr val="tx1"/>
                </a:solidFill>
              </a:rPr>
              <a:t>API Client</a:t>
            </a:r>
            <a:endParaRPr lang="en-US" sz="1400">
              <a:solidFill>
                <a:schemeClr val="tx1"/>
              </a:solidFill>
            </a:endParaRPr>
          </a:p>
        </p:txBody>
      </p:sp>
      <p:cxnSp>
        <p:nvCxnSpPr>
          <p:cNvPr id="12" name="Łącznik prosty ze strzałką 11">
            <a:extLst>
              <a:ext uri="{FF2B5EF4-FFF2-40B4-BE49-F238E27FC236}">
                <a16:creationId xmlns:a16="http://schemas.microsoft.com/office/drawing/2014/main" id="{1EEEE978-AB9E-4533-87DF-0018F8C9B251}"/>
              </a:ext>
            </a:extLst>
          </p:cNvPr>
          <p:cNvCxnSpPr>
            <a:cxnSpLocks/>
            <a:stCxn id="8" idx="2"/>
            <a:endCxn id="9" idx="0"/>
          </p:cNvCxnSpPr>
          <p:nvPr/>
        </p:nvCxnSpPr>
        <p:spPr>
          <a:xfrm>
            <a:off x="8472306" y="1844780"/>
            <a:ext cx="0" cy="778370"/>
          </a:xfrm>
          <a:prstGeom prst="straightConnector1">
            <a:avLst/>
          </a:prstGeom>
          <a:ln w="25400">
            <a:solidFill>
              <a:schemeClr val="accent3">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Prostokąt 3">
            <a:extLst>
              <a:ext uri="{FF2B5EF4-FFF2-40B4-BE49-F238E27FC236}">
                <a16:creationId xmlns:a16="http://schemas.microsoft.com/office/drawing/2014/main" id="{CE8DB6B7-F68E-4C1F-BEA9-106750E2549A}"/>
              </a:ext>
            </a:extLst>
          </p:cNvPr>
          <p:cNvSpPr/>
          <p:nvPr/>
        </p:nvSpPr>
        <p:spPr>
          <a:xfrm>
            <a:off x="3071583" y="2348850"/>
            <a:ext cx="3456476" cy="129618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 name="Symbol zastępczy stopki 4">
            <a:extLst>
              <a:ext uri="{FF2B5EF4-FFF2-40B4-BE49-F238E27FC236}">
                <a16:creationId xmlns:a16="http://schemas.microsoft.com/office/drawing/2014/main" id="{A0776FC6-D463-47F8-90C9-52C2963033D6}"/>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101623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E3468-1AA6-4980-BA97-6E81A08579C6}"/>
              </a:ext>
            </a:extLst>
          </p:cNvPr>
          <p:cNvSpPr>
            <a:spLocks noGrp="1"/>
          </p:cNvSpPr>
          <p:nvPr>
            <p:ph type="title"/>
          </p:nvPr>
        </p:nvSpPr>
        <p:spPr/>
        <p:txBody>
          <a:bodyPr/>
          <a:lstStyle/>
          <a:p>
            <a:r>
              <a:rPr lang="en-GB"/>
              <a:t>Agenda</a:t>
            </a:r>
          </a:p>
        </p:txBody>
      </p:sp>
      <p:sp>
        <p:nvSpPr>
          <p:cNvPr id="3" name="Rectangle 2">
            <a:extLst>
              <a:ext uri="{FF2B5EF4-FFF2-40B4-BE49-F238E27FC236}">
                <a16:creationId xmlns:a16="http://schemas.microsoft.com/office/drawing/2014/main" id="{40266551-6F9E-4180-BA2F-25F1F11EFD16}"/>
              </a:ext>
            </a:extLst>
          </p:cNvPr>
          <p:cNvSpPr/>
          <p:nvPr/>
        </p:nvSpPr>
        <p:spPr>
          <a:xfrm>
            <a:off x="2572083" y="1125000"/>
            <a:ext cx="8866017" cy="4247317"/>
          </a:xfrm>
          <a:prstGeom prst="rect">
            <a:avLst/>
          </a:prstGeom>
        </p:spPr>
        <p:txBody>
          <a:bodyPr wrap="square" anchor="t">
            <a:spAutoFit/>
          </a:bodyPr>
          <a:lstStyle/>
          <a:p>
            <a:pPr marL="215900" indent="-215900">
              <a:spcBef>
                <a:spcPts val="600"/>
              </a:spcBef>
              <a:spcAft>
                <a:spcPts val="600"/>
              </a:spcAft>
              <a:buFont typeface="+mj-lt"/>
              <a:buAutoNum type="arabicPeriod"/>
            </a:pPr>
            <a:r>
              <a:rPr lang="en-GB">
                <a:solidFill>
                  <a:schemeClr val="bg1">
                    <a:lumMod val="50000"/>
                  </a:schemeClr>
                </a:solidFill>
              </a:rPr>
              <a:t> </a:t>
            </a:r>
            <a:r>
              <a:rPr lang="pl-PL" err="1">
                <a:solidFill>
                  <a:schemeClr val="bg1">
                    <a:lumMod val="50000"/>
                  </a:schemeClr>
                </a:solidFill>
              </a:rPr>
              <a:t>Who</a:t>
            </a:r>
            <a:r>
              <a:rPr lang="pl-PL">
                <a:solidFill>
                  <a:schemeClr val="bg1">
                    <a:lumMod val="50000"/>
                  </a:schemeClr>
                </a:solidFill>
              </a:rPr>
              <a:t> we </a:t>
            </a:r>
            <a:r>
              <a:rPr lang="pl-PL" err="1">
                <a:solidFill>
                  <a:schemeClr val="bg1">
                    <a:lumMod val="50000"/>
                  </a:schemeClr>
                </a:solidFill>
              </a:rPr>
              <a:t>are</a:t>
            </a:r>
            <a:endParaRPr lang="pl-PL">
              <a:solidFill>
                <a:schemeClr val="bg1">
                  <a:lumMod val="50000"/>
                </a:schemeClr>
              </a:solidFill>
            </a:endParaRPr>
          </a:p>
          <a:p>
            <a:pPr marL="215900" indent="-215900">
              <a:spcBef>
                <a:spcPts val="600"/>
              </a:spcBef>
              <a:spcAft>
                <a:spcPts val="600"/>
              </a:spcAft>
              <a:buFont typeface="+mj-lt"/>
              <a:buAutoNum type="arabicPeriod"/>
            </a:pPr>
            <a:r>
              <a:rPr lang="pl-PL">
                <a:solidFill>
                  <a:schemeClr val="bg1">
                    <a:lumMod val="50000"/>
                  </a:schemeClr>
                </a:solidFill>
              </a:rPr>
              <a:t> </a:t>
            </a:r>
            <a:r>
              <a:rPr lang="pl-PL" b="1" err="1">
                <a:solidFill>
                  <a:schemeClr val="bg1">
                    <a:lumMod val="50000"/>
                  </a:schemeClr>
                </a:solidFill>
              </a:rPr>
              <a:t>Goal</a:t>
            </a:r>
            <a:r>
              <a:rPr lang="pl-PL" b="1">
                <a:solidFill>
                  <a:schemeClr val="bg1">
                    <a:lumMod val="50000"/>
                  </a:schemeClr>
                </a:solidFill>
              </a:rPr>
              <a:t> of the </a:t>
            </a:r>
            <a:r>
              <a:rPr lang="pl-PL" b="1" err="1">
                <a:solidFill>
                  <a:schemeClr val="bg1">
                    <a:lumMod val="50000"/>
                  </a:schemeClr>
                </a:solidFill>
              </a:rPr>
              <a:t>workshop</a:t>
            </a:r>
            <a:r>
              <a:rPr lang="pl-PL" b="1">
                <a:solidFill>
                  <a:schemeClr val="bg1">
                    <a:lumMod val="50000"/>
                  </a:schemeClr>
                </a:solidFill>
              </a:rPr>
              <a:t>: </a:t>
            </a:r>
            <a:r>
              <a:rPr lang="pl-PL" b="1" err="1">
                <a:solidFill>
                  <a:schemeClr val="bg1">
                    <a:lumMod val="50000"/>
                  </a:schemeClr>
                </a:solidFill>
              </a:rPr>
              <a:t>Monolith</a:t>
            </a:r>
            <a:r>
              <a:rPr lang="pl-PL" b="1">
                <a:solidFill>
                  <a:schemeClr val="bg1">
                    <a:lumMod val="50000"/>
                  </a:schemeClr>
                </a:solidFill>
              </a:rPr>
              <a:t> </a:t>
            </a:r>
            <a:r>
              <a:rPr lang="pl-PL" b="1" err="1">
                <a:solidFill>
                  <a:schemeClr val="bg1">
                    <a:lumMod val="50000"/>
                  </a:schemeClr>
                </a:solidFill>
              </a:rPr>
              <a:t>meets</a:t>
            </a:r>
            <a:r>
              <a:rPr lang="pl-PL" b="1">
                <a:solidFill>
                  <a:schemeClr val="bg1">
                    <a:lumMod val="50000"/>
                  </a:schemeClr>
                </a:solidFill>
              </a:rPr>
              <a:t> </a:t>
            </a:r>
            <a:r>
              <a:rPr lang="pl-PL" b="1" err="1">
                <a:solidFill>
                  <a:schemeClr val="bg1">
                    <a:lumMod val="50000"/>
                  </a:schemeClr>
                </a:solidFill>
              </a:rPr>
              <a:t>microservices</a:t>
            </a:r>
            <a:endParaRPr lang="pl-PL" b="1">
              <a:solidFill>
                <a:schemeClr val="bg1">
                  <a:lumMod val="50000"/>
                </a:schemeClr>
              </a:solidFill>
            </a:endParaRPr>
          </a:p>
          <a:p>
            <a:pPr marL="215900" indent="-215900">
              <a:spcBef>
                <a:spcPts val="600"/>
              </a:spcBef>
              <a:spcAft>
                <a:spcPts val="600"/>
              </a:spcAft>
              <a:buFont typeface="+mj-lt"/>
              <a:buAutoNum type="arabicPeriod"/>
            </a:pPr>
            <a:r>
              <a:rPr lang="pl-PL">
                <a:solidFill>
                  <a:schemeClr val="bg1">
                    <a:lumMod val="50000"/>
                  </a:schemeClr>
                </a:solidFill>
              </a:rPr>
              <a:t> </a:t>
            </a:r>
            <a:r>
              <a:rPr lang="pl-PL" err="1">
                <a:solidFill>
                  <a:schemeClr val="bg1">
                    <a:lumMod val="50000"/>
                  </a:schemeClr>
                </a:solidFill>
              </a:rPr>
              <a:t>What</a:t>
            </a:r>
            <a:r>
              <a:rPr lang="pl-PL">
                <a:solidFill>
                  <a:schemeClr val="bg1">
                    <a:lumMod val="50000"/>
                  </a:schemeClr>
                </a:solidFill>
              </a:rPr>
              <a:t> </a:t>
            </a:r>
            <a:r>
              <a:rPr lang="pl-PL" err="1">
                <a:solidFill>
                  <a:schemeClr val="bg1">
                    <a:lumMod val="50000"/>
                  </a:schemeClr>
                </a:solidFill>
              </a:rPr>
              <a:t>tools</a:t>
            </a:r>
            <a:r>
              <a:rPr lang="pl-PL">
                <a:solidFill>
                  <a:schemeClr val="bg1">
                    <a:lumMod val="50000"/>
                  </a:schemeClr>
                </a:solidFill>
              </a:rPr>
              <a:t> we </a:t>
            </a:r>
            <a:r>
              <a:rPr lang="pl-PL" err="1">
                <a:solidFill>
                  <a:schemeClr val="bg1">
                    <a:lumMod val="50000"/>
                  </a:schemeClr>
                </a:solidFill>
              </a:rPr>
              <a:t>propose</a:t>
            </a:r>
            <a:r>
              <a:rPr lang="pl-PL">
                <a:solidFill>
                  <a:schemeClr val="bg1">
                    <a:lumMod val="50000"/>
                  </a:schemeClr>
                </a:solidFill>
              </a:rPr>
              <a:t> for </a:t>
            </a:r>
            <a:r>
              <a:rPr lang="pl-PL" err="1">
                <a:solidFill>
                  <a:schemeClr val="bg1">
                    <a:lumMod val="50000"/>
                  </a:schemeClr>
                </a:solidFill>
              </a:rPr>
              <a:t>dotnet</a:t>
            </a:r>
            <a:r>
              <a:rPr lang="pl-PL">
                <a:solidFill>
                  <a:schemeClr val="bg1">
                    <a:lumMod val="50000"/>
                  </a:schemeClr>
                </a:solidFill>
              </a:rPr>
              <a:t> 3.0</a:t>
            </a: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gRPC</a:t>
            </a:r>
            <a:r>
              <a:rPr lang="pl-PL">
                <a:solidFill>
                  <a:schemeClr val="bg1">
                    <a:lumMod val="50000"/>
                  </a:schemeClr>
                </a:solidFill>
                <a:ea typeface="Verdana"/>
                <a:cs typeface="Verdana"/>
              </a:rPr>
              <a:t> </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Theory</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Is</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gRPC</a:t>
            </a:r>
            <a:r>
              <a:rPr lang="pl-PL">
                <a:solidFill>
                  <a:schemeClr val="bg1">
                    <a:lumMod val="50000"/>
                  </a:schemeClr>
                </a:solidFill>
                <a:ea typeface="Verdana"/>
                <a:cs typeface="Verdana"/>
              </a:rPr>
              <a:t> a </a:t>
            </a:r>
            <a:r>
              <a:rPr lang="pl-PL" err="1">
                <a:solidFill>
                  <a:schemeClr val="bg1">
                    <a:lumMod val="50000"/>
                  </a:schemeClr>
                </a:solidFill>
                <a:ea typeface="Verdana"/>
                <a:cs typeface="Verdana"/>
              </a:rPr>
              <a:t>new</a:t>
            </a:r>
            <a:r>
              <a:rPr lang="pl-PL">
                <a:solidFill>
                  <a:schemeClr val="bg1">
                    <a:lumMod val="50000"/>
                  </a:schemeClr>
                </a:solidFill>
                <a:ea typeface="Verdana"/>
                <a:cs typeface="Verdana"/>
              </a:rPr>
              <a:t> REST?</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Practice</a:t>
            </a:r>
            <a:endParaRPr lang="pl-PL">
              <a:solidFill>
                <a:schemeClr val="bg1">
                  <a:lumMod val="50000"/>
                </a:schemeClr>
              </a:solidFill>
              <a:ea typeface="Verdana"/>
              <a:cs typeface="Verdana"/>
            </a:endParaRP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Worker</a:t>
            </a:r>
            <a:r>
              <a:rPr lang="pl-PL">
                <a:solidFill>
                  <a:schemeClr val="bg1">
                    <a:lumMod val="50000"/>
                  </a:schemeClr>
                </a:solidFill>
                <a:ea typeface="Verdana"/>
                <a:cs typeface="Verdana"/>
              </a:rPr>
              <a:t> Service</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Theory</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background</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work</a:t>
            </a:r>
            <a:r>
              <a:rPr lang="pl-PL">
                <a:solidFill>
                  <a:schemeClr val="bg1">
                    <a:lumMod val="50000"/>
                  </a:schemeClr>
                </a:solidFill>
                <a:ea typeface="Verdana"/>
                <a:cs typeface="Verdana"/>
              </a:rPr>
              <a:t> in </a:t>
            </a:r>
            <a:r>
              <a:rPr lang="pl-PL" err="1">
                <a:solidFill>
                  <a:schemeClr val="bg1">
                    <a:lumMod val="50000"/>
                  </a:schemeClr>
                </a:solidFill>
                <a:ea typeface="Verdana"/>
                <a:cs typeface="Verdana"/>
              </a:rPr>
              <a:t>structured</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way</a:t>
            </a:r>
            <a:endParaRPr lang="pl-PL">
              <a:solidFill>
                <a:schemeClr val="bg1">
                  <a:lumMod val="50000"/>
                </a:schemeClr>
              </a:solidFill>
              <a:ea typeface="Verdana"/>
              <a:cs typeface="Verdana"/>
            </a:endParaRP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Practice</a:t>
            </a:r>
            <a:endParaRPr lang="pl-PL">
              <a:solidFill>
                <a:schemeClr val="bg1">
                  <a:lumMod val="50000"/>
                </a:schemeClr>
              </a:solidFill>
              <a:ea typeface="Verdana"/>
              <a:cs typeface="Verdana"/>
            </a:endParaRPr>
          </a:p>
          <a:p>
            <a:pPr marL="215900"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err="1">
                <a:solidFill>
                  <a:schemeClr val="bg1">
                    <a:lumMod val="50000"/>
                  </a:schemeClr>
                </a:solidFill>
                <a:ea typeface="Verdana"/>
                <a:cs typeface="Verdana"/>
              </a:rPr>
              <a:t>Summing</a:t>
            </a:r>
            <a:r>
              <a:rPr lang="pl-PL">
                <a:solidFill>
                  <a:schemeClr val="bg1">
                    <a:lumMod val="50000"/>
                  </a:schemeClr>
                </a:solidFill>
                <a:ea typeface="Verdana"/>
                <a:cs typeface="Verdana"/>
              </a:rPr>
              <a:t> </a:t>
            </a:r>
            <a:r>
              <a:rPr lang="pl-PL" err="1">
                <a:solidFill>
                  <a:schemeClr val="bg1">
                    <a:lumMod val="50000"/>
                  </a:schemeClr>
                </a:solidFill>
                <a:ea typeface="Verdana"/>
                <a:cs typeface="Verdana"/>
              </a:rPr>
              <a:t>up</a:t>
            </a:r>
            <a:endParaRPr lang="en-GB">
              <a:solidFill>
                <a:schemeClr val="bg1">
                  <a:lumMod val="50000"/>
                </a:schemeClr>
              </a:solidFill>
              <a:ea typeface="Verdana"/>
              <a:cs typeface="Verdana"/>
            </a:endParaRPr>
          </a:p>
        </p:txBody>
      </p:sp>
    </p:spTree>
    <p:extLst>
      <p:ext uri="{BB962C8B-B14F-4D97-AF65-F5344CB8AC3E}">
        <p14:creationId xmlns:p14="http://schemas.microsoft.com/office/powerpoint/2010/main" val="15517372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E3468-1AA6-4980-BA97-6E81A08579C6}"/>
              </a:ext>
            </a:extLst>
          </p:cNvPr>
          <p:cNvSpPr>
            <a:spLocks noGrp="1"/>
          </p:cNvSpPr>
          <p:nvPr>
            <p:ph type="title"/>
          </p:nvPr>
        </p:nvSpPr>
        <p:spPr/>
        <p:txBody>
          <a:bodyPr/>
          <a:lstStyle/>
          <a:p>
            <a:r>
              <a:rPr lang="en-GB"/>
              <a:t>Agenda</a:t>
            </a:r>
          </a:p>
        </p:txBody>
      </p:sp>
      <p:sp>
        <p:nvSpPr>
          <p:cNvPr id="3" name="Rectangle 2">
            <a:extLst>
              <a:ext uri="{FF2B5EF4-FFF2-40B4-BE49-F238E27FC236}">
                <a16:creationId xmlns:a16="http://schemas.microsoft.com/office/drawing/2014/main" id="{40266551-6F9E-4180-BA2F-25F1F11EFD16}"/>
              </a:ext>
            </a:extLst>
          </p:cNvPr>
          <p:cNvSpPr/>
          <p:nvPr/>
        </p:nvSpPr>
        <p:spPr>
          <a:xfrm>
            <a:off x="2572083" y="1125000"/>
            <a:ext cx="8866017" cy="4247317"/>
          </a:xfrm>
          <a:prstGeom prst="rect">
            <a:avLst/>
          </a:prstGeom>
        </p:spPr>
        <p:txBody>
          <a:bodyPr wrap="square" anchor="t">
            <a:spAutoFit/>
          </a:bodyPr>
          <a:lstStyle/>
          <a:p>
            <a:pPr marL="215900" indent="-215900">
              <a:spcBef>
                <a:spcPts val="600"/>
              </a:spcBef>
              <a:spcAft>
                <a:spcPts val="600"/>
              </a:spcAft>
              <a:buFont typeface="+mj-lt"/>
              <a:buAutoNum type="arabicPeriod"/>
            </a:pPr>
            <a:r>
              <a:rPr lang="en-GB">
                <a:solidFill>
                  <a:schemeClr val="bg1">
                    <a:lumMod val="50000"/>
                  </a:schemeClr>
                </a:solidFill>
              </a:rPr>
              <a:t> </a:t>
            </a:r>
            <a:r>
              <a:rPr lang="pl-PL">
                <a:solidFill>
                  <a:schemeClr val="bg1">
                    <a:lumMod val="50000"/>
                  </a:schemeClr>
                </a:solidFill>
              </a:rPr>
              <a:t>Who we are</a:t>
            </a:r>
          </a:p>
          <a:p>
            <a:pPr marL="215900" indent="-215900">
              <a:spcBef>
                <a:spcPts val="600"/>
              </a:spcBef>
              <a:spcAft>
                <a:spcPts val="600"/>
              </a:spcAft>
              <a:buFont typeface="+mj-lt"/>
              <a:buAutoNum type="arabicPeriod"/>
            </a:pPr>
            <a:r>
              <a:rPr lang="pl-PL">
                <a:solidFill>
                  <a:schemeClr val="bg1">
                    <a:lumMod val="50000"/>
                  </a:schemeClr>
                </a:solidFill>
              </a:rPr>
              <a:t> Goal of the workshop: Monolith meets microservices</a:t>
            </a:r>
          </a:p>
          <a:p>
            <a:pPr marL="215900" indent="-215900">
              <a:spcBef>
                <a:spcPts val="600"/>
              </a:spcBef>
              <a:spcAft>
                <a:spcPts val="600"/>
              </a:spcAft>
              <a:buFont typeface="+mj-lt"/>
              <a:buAutoNum type="arabicPeriod"/>
            </a:pPr>
            <a:r>
              <a:rPr lang="pl-PL">
                <a:solidFill>
                  <a:schemeClr val="bg1">
                    <a:lumMod val="50000"/>
                  </a:schemeClr>
                </a:solidFill>
              </a:rPr>
              <a:t> What tools we propose for dotnet 3.0</a:t>
            </a: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gRPC </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Theory: Is gRPC a new REST?</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Practice</a:t>
            </a:r>
          </a:p>
          <a:p>
            <a:pPr marL="673100" lvl="1" indent="-215900">
              <a:spcBef>
                <a:spcPts val="600"/>
              </a:spcBef>
              <a:spcAft>
                <a:spcPts val="600"/>
              </a:spcAft>
              <a:buFont typeface="+mj-lt"/>
              <a:buAutoNum type="arabicPeriod"/>
            </a:pPr>
            <a:r>
              <a:rPr lang="pl-PL">
                <a:solidFill>
                  <a:schemeClr val="bg1">
                    <a:lumMod val="50000"/>
                  </a:schemeClr>
                </a:solidFill>
                <a:ea typeface="Verdana"/>
                <a:cs typeface="Verdana"/>
              </a:rPr>
              <a:t> Worker Service</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Theory: background work in structured way</a:t>
            </a:r>
          </a:p>
          <a:p>
            <a:pPr marL="1130300" lvl="2" indent="-215900">
              <a:spcBef>
                <a:spcPts val="600"/>
              </a:spcBef>
              <a:spcAft>
                <a:spcPts val="600"/>
              </a:spcAft>
              <a:buFont typeface="+mj-lt"/>
              <a:buAutoNum type="arabicPeriod"/>
            </a:pPr>
            <a:r>
              <a:rPr lang="pl-PL">
                <a:solidFill>
                  <a:schemeClr val="bg1">
                    <a:lumMod val="50000"/>
                  </a:schemeClr>
                </a:solidFill>
                <a:ea typeface="Verdana"/>
                <a:cs typeface="Verdana"/>
              </a:rPr>
              <a:t> Practice</a:t>
            </a:r>
          </a:p>
          <a:p>
            <a:pPr marL="215900" indent="-215900">
              <a:spcBef>
                <a:spcPts val="600"/>
              </a:spcBef>
              <a:spcAft>
                <a:spcPts val="600"/>
              </a:spcAft>
              <a:buFont typeface="+mj-lt"/>
              <a:buAutoNum type="arabicPeriod"/>
            </a:pPr>
            <a:r>
              <a:rPr lang="pl-PL">
                <a:solidFill>
                  <a:schemeClr val="bg1">
                    <a:lumMod val="50000"/>
                  </a:schemeClr>
                </a:solidFill>
                <a:ea typeface="Verdana"/>
                <a:cs typeface="Verdana"/>
              </a:rPr>
              <a:t> </a:t>
            </a:r>
            <a:r>
              <a:rPr lang="pl-PL" b="1">
                <a:solidFill>
                  <a:schemeClr val="bg1">
                    <a:lumMod val="50000"/>
                  </a:schemeClr>
                </a:solidFill>
                <a:ea typeface="Verdana"/>
                <a:cs typeface="Verdana"/>
              </a:rPr>
              <a:t>Summing up</a:t>
            </a:r>
            <a:endParaRPr lang="en-GB" b="1">
              <a:solidFill>
                <a:schemeClr val="bg1">
                  <a:lumMod val="50000"/>
                </a:schemeClr>
              </a:solidFill>
              <a:ea typeface="Verdana"/>
              <a:cs typeface="Verdana"/>
            </a:endParaRPr>
          </a:p>
        </p:txBody>
      </p:sp>
    </p:spTree>
    <p:extLst>
      <p:ext uri="{BB962C8B-B14F-4D97-AF65-F5344CB8AC3E}">
        <p14:creationId xmlns:p14="http://schemas.microsoft.com/office/powerpoint/2010/main" val="17096742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98B0EC-02BF-43C9-85EE-6658A7FDB85E}"/>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3" name="Slide Number Placeholder 2">
            <a:extLst>
              <a:ext uri="{FF2B5EF4-FFF2-40B4-BE49-F238E27FC236}">
                <a16:creationId xmlns:a16="http://schemas.microsoft.com/office/drawing/2014/main" id="{7D74C512-D7B9-47D1-8ACB-B092EFC38B3A}"/>
              </a:ext>
            </a:extLst>
          </p:cNvPr>
          <p:cNvSpPr>
            <a:spLocks noGrp="1"/>
          </p:cNvSpPr>
          <p:nvPr>
            <p:ph type="sldNum" sz="quarter" idx="38"/>
          </p:nvPr>
        </p:nvSpPr>
        <p:spPr/>
        <p:txBody>
          <a:bodyPr/>
          <a:lstStyle/>
          <a:p>
            <a:pPr algn="r"/>
            <a:fld id="{DD205EFF-948D-4AF6-B54C-65639188FB5F}" type="slidenum">
              <a:rPr lang="en-US" smtClean="0"/>
              <a:pPr algn="r"/>
              <a:t>61</a:t>
            </a:fld>
            <a:endParaRPr lang="en-US"/>
          </a:p>
        </p:txBody>
      </p:sp>
      <p:sp>
        <p:nvSpPr>
          <p:cNvPr id="4" name="Title 3">
            <a:extLst>
              <a:ext uri="{FF2B5EF4-FFF2-40B4-BE49-F238E27FC236}">
                <a16:creationId xmlns:a16="http://schemas.microsoft.com/office/drawing/2014/main" id="{AB1EA009-404C-44A2-A40F-B15A2E9A2144}"/>
              </a:ext>
            </a:extLst>
          </p:cNvPr>
          <p:cNvSpPr>
            <a:spLocks noGrp="1"/>
          </p:cNvSpPr>
          <p:nvPr>
            <p:ph type="title"/>
          </p:nvPr>
        </p:nvSpPr>
        <p:spPr/>
        <p:txBody>
          <a:bodyPr/>
          <a:lstStyle/>
          <a:p>
            <a:r>
              <a:rPr lang="pl-PL" dirty="0"/>
              <a:t>Summary</a:t>
            </a:r>
            <a:endParaRPr lang="nl-NL" dirty="0"/>
          </a:p>
        </p:txBody>
      </p:sp>
      <p:sp>
        <p:nvSpPr>
          <p:cNvPr id="5" name="Text Placeholder 4">
            <a:extLst>
              <a:ext uri="{FF2B5EF4-FFF2-40B4-BE49-F238E27FC236}">
                <a16:creationId xmlns:a16="http://schemas.microsoft.com/office/drawing/2014/main" id="{5DB7F967-7B5B-4FD8-986D-7A84B109A075}"/>
              </a:ext>
            </a:extLst>
          </p:cNvPr>
          <p:cNvSpPr>
            <a:spLocks noGrp="1"/>
          </p:cNvSpPr>
          <p:nvPr>
            <p:ph type="body" sz="quarter" idx="14"/>
          </p:nvPr>
        </p:nvSpPr>
        <p:spPr>
          <a:xfrm>
            <a:off x="1884013" y="1661450"/>
            <a:ext cx="9900000" cy="2739211"/>
          </a:xfrm>
        </p:spPr>
        <p:txBody>
          <a:bodyPr/>
          <a:lstStyle/>
          <a:p>
            <a:pPr>
              <a:lnSpc>
                <a:spcPct val="150000"/>
              </a:lnSpc>
            </a:pPr>
            <a:r>
              <a:rPr lang="pl-PL" sz="2400" dirty="0"/>
              <a:t>New tools in .net core 3:</a:t>
            </a:r>
          </a:p>
          <a:p>
            <a:pPr marL="285750" indent="-285750">
              <a:lnSpc>
                <a:spcPct val="150000"/>
              </a:lnSpc>
              <a:buFont typeface="Arial" panose="020B0604020202020204" pitchFamily="34" charset="0"/>
              <a:buChar char="•"/>
            </a:pPr>
            <a:r>
              <a:rPr lang="pl-PL" sz="2400" dirty="0"/>
              <a:t>gRPC – worth considering</a:t>
            </a:r>
          </a:p>
          <a:p>
            <a:pPr marL="285750" indent="-285750">
              <a:lnSpc>
                <a:spcPct val="150000"/>
              </a:lnSpc>
              <a:buFont typeface="Arial" panose="020B0604020202020204" pitchFamily="34" charset="0"/>
              <a:buChar char="•"/>
            </a:pPr>
            <a:r>
              <a:rPr lang="pl-PL" sz="2400" dirty="0"/>
              <a:t>Worker service template – convenience solution</a:t>
            </a:r>
          </a:p>
          <a:p>
            <a:pPr>
              <a:lnSpc>
                <a:spcPct val="150000"/>
              </a:lnSpc>
            </a:pPr>
            <a:endParaRPr lang="pl-PL" sz="2400" dirty="0"/>
          </a:p>
          <a:p>
            <a:pPr marL="285750" indent="-285750">
              <a:buFont typeface="Arial" panose="020B0604020202020204" pitchFamily="34" charset="0"/>
              <a:buChar char="•"/>
            </a:pPr>
            <a:endParaRPr lang="nl-NL" dirty="0"/>
          </a:p>
        </p:txBody>
      </p:sp>
    </p:spTree>
    <p:extLst>
      <p:ext uri="{BB962C8B-B14F-4D97-AF65-F5344CB8AC3E}">
        <p14:creationId xmlns:p14="http://schemas.microsoft.com/office/powerpoint/2010/main" val="37783307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B07A-2F97-4431-960F-6A676BD4FC3C}"/>
              </a:ext>
            </a:extLst>
          </p:cNvPr>
          <p:cNvSpPr>
            <a:spLocks noGrp="1"/>
          </p:cNvSpPr>
          <p:nvPr>
            <p:ph type="title"/>
          </p:nvPr>
        </p:nvSpPr>
        <p:spPr>
          <a:xfrm>
            <a:off x="1285496" y="2542494"/>
            <a:ext cx="10010687" cy="1015663"/>
          </a:xfrm>
        </p:spPr>
        <p:txBody>
          <a:bodyPr/>
          <a:lstStyle/>
          <a:p>
            <a:r>
              <a:rPr lang="en-US" dirty="0" err="1"/>
              <a:t>.Net</a:t>
            </a:r>
            <a:r>
              <a:rPr lang="en-US" dirty="0"/>
              <a:t> Conference 2019</a:t>
            </a:r>
            <a:endParaRPr lang="pl-PL" dirty="0"/>
          </a:p>
        </p:txBody>
      </p:sp>
      <p:sp>
        <p:nvSpPr>
          <p:cNvPr id="3" name="TextBox 2">
            <a:extLst>
              <a:ext uri="{FF2B5EF4-FFF2-40B4-BE49-F238E27FC236}">
                <a16:creationId xmlns:a16="http://schemas.microsoft.com/office/drawing/2014/main" id="{B56B3924-702C-4D31-ABBB-69CEB578EEB2}"/>
              </a:ext>
            </a:extLst>
          </p:cNvPr>
          <p:cNvSpPr txBox="1"/>
          <p:nvPr/>
        </p:nvSpPr>
        <p:spPr>
          <a:xfrm>
            <a:off x="3103333" y="4040372"/>
            <a:ext cx="6375015"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Please give us feedback!</a:t>
            </a:r>
          </a:p>
          <a:p>
            <a:pPr>
              <a:lnSpc>
                <a:spcPct val="90000"/>
              </a:lnSpc>
              <a:spcAft>
                <a:spcPts val="600"/>
              </a:spcAft>
            </a:pPr>
            <a:r>
              <a:rPr lang="pl-PL" sz="2400" dirty="0">
                <a:solidFill>
                  <a:schemeClr val="accent5">
                    <a:lumMod val="40000"/>
                    <a:lumOff val="60000"/>
                  </a:schemeClr>
                </a:solidFill>
                <a:hlinkClick r:id="rId2">
                  <a:extLst>
                    <a:ext uri="{A12FA001-AC4F-418D-AE19-62706E023703}">
                      <ahyp:hlinkClr xmlns:ahyp="http://schemas.microsoft.com/office/drawing/2018/hyperlinkcolor" val="tx"/>
                    </a:ext>
                  </a:extLst>
                </a:hlinkClick>
              </a:rPr>
              <a:t>https://dotnetconf2019as.azurewebsites.net</a:t>
            </a:r>
            <a:r>
              <a:rPr lang="en-US" sz="2400" dirty="0">
                <a:gradFill>
                  <a:gsLst>
                    <a:gs pos="2917">
                      <a:schemeClr val="tx1"/>
                    </a:gs>
                    <a:gs pos="30000">
                      <a:schemeClr val="tx1"/>
                    </a:gs>
                  </a:gsLst>
                  <a:lin ang="5400000" scaled="0"/>
                </a:gradFill>
              </a:rPr>
              <a:t> </a:t>
            </a:r>
            <a:endParaRPr lang="pl-PL" sz="2400" dirty="0" err="1">
              <a:gradFill>
                <a:gsLst>
                  <a:gs pos="2917">
                    <a:schemeClr val="tx1"/>
                  </a:gs>
                  <a:gs pos="30000">
                    <a:schemeClr val="tx1"/>
                  </a:gs>
                </a:gsLst>
                <a:lin ang="5400000" scaled="0"/>
              </a:gradFill>
            </a:endParaRPr>
          </a:p>
        </p:txBody>
      </p:sp>
      <p:pic>
        <p:nvPicPr>
          <p:cNvPr id="5" name="Picture 4" descr="A picture containing black, hanging, white, clock&#10;&#10;Description automatically generated">
            <a:extLst>
              <a:ext uri="{FF2B5EF4-FFF2-40B4-BE49-F238E27FC236}">
                <a16:creationId xmlns:a16="http://schemas.microsoft.com/office/drawing/2014/main" id="{1696EFAB-6532-4C05-AE33-057F70718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458" y="3807674"/>
            <a:ext cx="1666875" cy="1666875"/>
          </a:xfrm>
          <a:prstGeom prst="rect">
            <a:avLst/>
          </a:prstGeom>
        </p:spPr>
      </p:pic>
    </p:spTree>
    <p:extLst>
      <p:ext uri="{BB962C8B-B14F-4D97-AF65-F5344CB8AC3E}">
        <p14:creationId xmlns:p14="http://schemas.microsoft.com/office/powerpoint/2010/main" val="32101813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93586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E3468-1AA6-4980-BA97-6E81A08579C6}"/>
              </a:ext>
            </a:extLst>
          </p:cNvPr>
          <p:cNvSpPr>
            <a:spLocks noGrp="1"/>
          </p:cNvSpPr>
          <p:nvPr>
            <p:ph type="title"/>
          </p:nvPr>
        </p:nvSpPr>
        <p:spPr/>
        <p:txBody>
          <a:bodyPr/>
          <a:lstStyle/>
          <a:p>
            <a:r>
              <a:rPr lang="en-GB"/>
              <a:t>Agenda</a:t>
            </a:r>
          </a:p>
        </p:txBody>
      </p:sp>
      <p:sp>
        <p:nvSpPr>
          <p:cNvPr id="3" name="Rectangle 2">
            <a:extLst>
              <a:ext uri="{FF2B5EF4-FFF2-40B4-BE49-F238E27FC236}">
                <a16:creationId xmlns:a16="http://schemas.microsoft.com/office/drawing/2014/main" id="{40266551-6F9E-4180-BA2F-25F1F11EFD16}"/>
              </a:ext>
            </a:extLst>
          </p:cNvPr>
          <p:cNvSpPr/>
          <p:nvPr/>
        </p:nvSpPr>
        <p:spPr>
          <a:xfrm>
            <a:off x="4727848" y="2348880"/>
            <a:ext cx="3091869" cy="830997"/>
          </a:xfrm>
          <a:prstGeom prst="rect">
            <a:avLst/>
          </a:prstGeom>
        </p:spPr>
        <p:txBody>
          <a:bodyPr wrap="square" anchor="t">
            <a:spAutoFit/>
          </a:bodyPr>
          <a:lstStyle/>
          <a:p>
            <a:pPr>
              <a:spcBef>
                <a:spcPts val="600"/>
              </a:spcBef>
              <a:spcAft>
                <a:spcPts val="600"/>
              </a:spcAft>
            </a:pPr>
            <a:r>
              <a:rPr lang="pl-PL" sz="4800" b="1">
                <a:solidFill>
                  <a:schemeClr val="bg1">
                    <a:lumMod val="50000"/>
                  </a:schemeClr>
                </a:solidFill>
                <a:ea typeface="Verdana"/>
                <a:cs typeface="Verdana"/>
              </a:rPr>
              <a:t>BACKUP</a:t>
            </a:r>
            <a:endParaRPr lang="en-GB" sz="4800" b="1">
              <a:solidFill>
                <a:schemeClr val="bg1">
                  <a:lumMod val="50000"/>
                </a:schemeClr>
              </a:solidFill>
              <a:ea typeface="Verdana"/>
              <a:cs typeface="Verdana"/>
            </a:endParaRPr>
          </a:p>
        </p:txBody>
      </p:sp>
    </p:spTree>
    <p:extLst>
      <p:ext uri="{BB962C8B-B14F-4D97-AF65-F5344CB8AC3E}">
        <p14:creationId xmlns:p14="http://schemas.microsoft.com/office/powerpoint/2010/main" val="24956575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Prostokąt 30">
            <a:extLst>
              <a:ext uri="{FF2B5EF4-FFF2-40B4-BE49-F238E27FC236}">
                <a16:creationId xmlns:a16="http://schemas.microsoft.com/office/drawing/2014/main" id="{1C5CA745-C017-4F7E-BD6A-A1E33BFCAF6E}"/>
              </a:ext>
            </a:extLst>
          </p:cNvPr>
          <p:cNvSpPr/>
          <p:nvPr/>
        </p:nvSpPr>
        <p:spPr>
          <a:xfrm>
            <a:off x="8169135" y="1160544"/>
            <a:ext cx="3291610" cy="4248590"/>
          </a:xfrm>
          <a:prstGeom prst="rect">
            <a:avLst/>
          </a:prstGeom>
          <a:solidFill>
            <a:srgbClr val="C3C0C7">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 name="Prostokąt 2">
            <a:extLst>
              <a:ext uri="{FF2B5EF4-FFF2-40B4-BE49-F238E27FC236}">
                <a16:creationId xmlns:a16="http://schemas.microsoft.com/office/drawing/2014/main" id="{6FD8AF28-44F1-400D-8F00-1A8CB4EA8997}"/>
              </a:ext>
            </a:extLst>
          </p:cNvPr>
          <p:cNvSpPr/>
          <p:nvPr/>
        </p:nvSpPr>
        <p:spPr>
          <a:xfrm>
            <a:off x="4636528" y="1124680"/>
            <a:ext cx="3290400" cy="4248590"/>
          </a:xfrm>
          <a:prstGeom prst="rect">
            <a:avLst/>
          </a:prstGeom>
          <a:solidFill>
            <a:srgbClr val="C3C0C7">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65</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err="1"/>
              <a:t>Is</a:t>
            </a:r>
            <a:r>
              <a:rPr lang="pl-PL"/>
              <a:t> </a:t>
            </a:r>
            <a:r>
              <a:rPr lang="pl-PL" err="1"/>
              <a:t>gRPC</a:t>
            </a:r>
            <a:r>
              <a:rPr lang="pl-PL"/>
              <a:t> a </a:t>
            </a:r>
            <a:r>
              <a:rPr lang="pl-PL" err="1"/>
              <a:t>new</a:t>
            </a:r>
            <a:r>
              <a:rPr lang="pl-PL"/>
              <a:t> REST?</a:t>
            </a:r>
            <a:endParaRPr lang="pt-PT"/>
          </a:p>
        </p:txBody>
      </p:sp>
      <p:sp>
        <p:nvSpPr>
          <p:cNvPr id="5" name="Prostokąt 4">
            <a:extLst>
              <a:ext uri="{FF2B5EF4-FFF2-40B4-BE49-F238E27FC236}">
                <a16:creationId xmlns:a16="http://schemas.microsoft.com/office/drawing/2014/main" id="{45C65B78-EE1E-4ECE-A141-84CD647B6564}"/>
              </a:ext>
            </a:extLst>
          </p:cNvPr>
          <p:cNvSpPr/>
          <p:nvPr/>
        </p:nvSpPr>
        <p:spPr>
          <a:xfrm>
            <a:off x="4780470" y="1268700"/>
            <a:ext cx="3024000" cy="720100"/>
          </a:xfrm>
          <a:prstGeom prst="rect">
            <a:avLst/>
          </a:prstGeom>
          <a:solidFill>
            <a:schemeClr val="bg1">
              <a:lumMod val="9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pl-PL" sz="2800" b="1" err="1">
                <a:solidFill>
                  <a:schemeClr val="accent2"/>
                </a:solidFill>
              </a:rPr>
              <a:t>gRPC</a:t>
            </a:r>
            <a:endParaRPr lang="en-US" sz="2800" b="1">
              <a:solidFill>
                <a:schemeClr val="accent2"/>
              </a:solidFill>
            </a:endParaRPr>
          </a:p>
        </p:txBody>
      </p:sp>
      <p:sp>
        <p:nvSpPr>
          <p:cNvPr id="10" name="Prostokąt 9">
            <a:extLst>
              <a:ext uri="{FF2B5EF4-FFF2-40B4-BE49-F238E27FC236}">
                <a16:creationId xmlns:a16="http://schemas.microsoft.com/office/drawing/2014/main" id="{14376C14-352B-4D35-A568-CE4AE4DA74A6}"/>
              </a:ext>
            </a:extLst>
          </p:cNvPr>
          <p:cNvSpPr/>
          <p:nvPr/>
        </p:nvSpPr>
        <p:spPr>
          <a:xfrm>
            <a:off x="8472478" y="1268700"/>
            <a:ext cx="3024420" cy="720100"/>
          </a:xfrm>
          <a:prstGeom prst="rect">
            <a:avLst/>
          </a:prstGeom>
          <a:solidFill>
            <a:schemeClr val="bg1">
              <a:lumMod val="9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pl-PL" sz="2800" b="1">
                <a:solidFill>
                  <a:schemeClr val="accent2"/>
                </a:solidFill>
              </a:rPr>
              <a:t>REST</a:t>
            </a:r>
            <a:endParaRPr lang="en-US" sz="2800" b="1">
              <a:solidFill>
                <a:schemeClr val="accent2"/>
              </a:solidFill>
            </a:endParaRPr>
          </a:p>
        </p:txBody>
      </p:sp>
      <p:sp>
        <p:nvSpPr>
          <p:cNvPr id="13" name="Text Placeholder 19">
            <a:extLst>
              <a:ext uri="{FF2B5EF4-FFF2-40B4-BE49-F238E27FC236}">
                <a16:creationId xmlns:a16="http://schemas.microsoft.com/office/drawing/2014/main" id="{7C40FF1E-6EDE-460B-9E16-CBB1AAAC9D18}"/>
              </a:ext>
            </a:extLst>
          </p:cNvPr>
          <p:cNvSpPr txBox="1">
            <a:spLocks/>
          </p:cNvSpPr>
          <p:nvPr/>
        </p:nvSpPr>
        <p:spPr>
          <a:xfrm>
            <a:off x="8472477" y="2216658"/>
            <a:ext cx="3369167"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a:t>HTTP 1.1</a:t>
            </a:r>
            <a:r>
              <a:rPr lang="pl-PL" sz="2000"/>
              <a:t> (</a:t>
            </a:r>
            <a:r>
              <a:rPr lang="pl-PL" sz="2000" err="1"/>
              <a:t>usually</a:t>
            </a:r>
            <a:r>
              <a:rPr lang="pl-PL" sz="2000"/>
              <a:t>)</a:t>
            </a:r>
          </a:p>
        </p:txBody>
      </p:sp>
      <p:sp>
        <p:nvSpPr>
          <p:cNvPr id="15" name="Text Placeholder 19">
            <a:extLst>
              <a:ext uri="{FF2B5EF4-FFF2-40B4-BE49-F238E27FC236}">
                <a16:creationId xmlns:a16="http://schemas.microsoft.com/office/drawing/2014/main" id="{9B4C1DC9-E88F-4A57-8DAE-E7AF40CDD737}"/>
              </a:ext>
            </a:extLst>
          </p:cNvPr>
          <p:cNvSpPr txBox="1">
            <a:spLocks/>
          </p:cNvSpPr>
          <p:nvPr/>
        </p:nvSpPr>
        <p:spPr>
          <a:xfrm>
            <a:off x="4780470" y="2216657"/>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a:t>HTTP 2.0</a:t>
            </a:r>
            <a:endParaRPr lang="pl-PL" sz="2000"/>
          </a:p>
        </p:txBody>
      </p:sp>
      <p:sp>
        <p:nvSpPr>
          <p:cNvPr id="16" name="Text Placeholder 19">
            <a:extLst>
              <a:ext uri="{FF2B5EF4-FFF2-40B4-BE49-F238E27FC236}">
                <a16:creationId xmlns:a16="http://schemas.microsoft.com/office/drawing/2014/main" id="{05E514A9-8A09-458E-8A16-602CC3AB9FFA}"/>
              </a:ext>
            </a:extLst>
          </p:cNvPr>
          <p:cNvSpPr txBox="1">
            <a:spLocks/>
          </p:cNvSpPr>
          <p:nvPr/>
        </p:nvSpPr>
        <p:spPr>
          <a:xfrm>
            <a:off x="2279470" y="2216656"/>
            <a:ext cx="1800250"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err="1"/>
              <a:t>Protocol</a:t>
            </a:r>
            <a:endParaRPr lang="pl-PL" sz="2000"/>
          </a:p>
        </p:txBody>
      </p:sp>
      <p:sp>
        <p:nvSpPr>
          <p:cNvPr id="17" name="Text Placeholder 19">
            <a:extLst>
              <a:ext uri="{FF2B5EF4-FFF2-40B4-BE49-F238E27FC236}">
                <a16:creationId xmlns:a16="http://schemas.microsoft.com/office/drawing/2014/main" id="{9B1D77E4-53F9-4184-AD32-CF8DFA383676}"/>
              </a:ext>
            </a:extLst>
          </p:cNvPr>
          <p:cNvSpPr txBox="1">
            <a:spLocks/>
          </p:cNvSpPr>
          <p:nvPr/>
        </p:nvSpPr>
        <p:spPr>
          <a:xfrm>
            <a:off x="8472478" y="2815123"/>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a:t>JSON </a:t>
            </a:r>
            <a:r>
              <a:rPr lang="pl-PL" sz="2000"/>
              <a:t>(, XML, </a:t>
            </a:r>
            <a:r>
              <a:rPr lang="pl-PL" sz="2000" err="1"/>
              <a:t>etc</a:t>
            </a:r>
            <a:r>
              <a:rPr lang="pl-PL" sz="2000"/>
              <a:t>)</a:t>
            </a:r>
          </a:p>
        </p:txBody>
      </p:sp>
      <p:sp>
        <p:nvSpPr>
          <p:cNvPr id="18" name="Text Placeholder 19">
            <a:extLst>
              <a:ext uri="{FF2B5EF4-FFF2-40B4-BE49-F238E27FC236}">
                <a16:creationId xmlns:a16="http://schemas.microsoft.com/office/drawing/2014/main" id="{79E77A48-1DEF-4156-B91E-4D64BFF8A771}"/>
              </a:ext>
            </a:extLst>
          </p:cNvPr>
          <p:cNvSpPr txBox="1">
            <a:spLocks/>
          </p:cNvSpPr>
          <p:nvPr/>
        </p:nvSpPr>
        <p:spPr>
          <a:xfrm>
            <a:off x="4780470" y="2815122"/>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Proto</a:t>
            </a:r>
            <a:r>
              <a:rPr lang="pl-PL" sz="2000" b="1"/>
              <a:t> </a:t>
            </a:r>
            <a:r>
              <a:rPr lang="pl-PL" sz="2000" b="1" err="1"/>
              <a:t>Buffers</a:t>
            </a:r>
            <a:endParaRPr lang="pl-PL" sz="2000"/>
          </a:p>
        </p:txBody>
      </p:sp>
      <p:sp>
        <p:nvSpPr>
          <p:cNvPr id="19" name="Text Placeholder 19">
            <a:extLst>
              <a:ext uri="{FF2B5EF4-FFF2-40B4-BE49-F238E27FC236}">
                <a16:creationId xmlns:a16="http://schemas.microsoft.com/office/drawing/2014/main" id="{056E8D41-5DEE-47C6-ABCC-F3D457EE114A}"/>
              </a:ext>
            </a:extLst>
          </p:cNvPr>
          <p:cNvSpPr txBox="1">
            <a:spLocks/>
          </p:cNvSpPr>
          <p:nvPr/>
        </p:nvSpPr>
        <p:spPr>
          <a:xfrm>
            <a:off x="2279470" y="2815121"/>
            <a:ext cx="1800245"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a:t>Format</a:t>
            </a:r>
            <a:endParaRPr lang="pl-PL" sz="2000"/>
          </a:p>
        </p:txBody>
      </p:sp>
      <p:sp>
        <p:nvSpPr>
          <p:cNvPr id="20" name="Text Placeholder 19">
            <a:extLst>
              <a:ext uri="{FF2B5EF4-FFF2-40B4-BE49-F238E27FC236}">
                <a16:creationId xmlns:a16="http://schemas.microsoft.com/office/drawing/2014/main" id="{893C3F1D-3872-47D9-8237-2FAF779C57DA}"/>
              </a:ext>
            </a:extLst>
          </p:cNvPr>
          <p:cNvSpPr txBox="1">
            <a:spLocks/>
          </p:cNvSpPr>
          <p:nvPr/>
        </p:nvSpPr>
        <p:spPr>
          <a:xfrm>
            <a:off x="8472478" y="3413587"/>
            <a:ext cx="3096430"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Resources</a:t>
            </a:r>
            <a:r>
              <a:rPr lang="pl-PL" sz="2000" b="1"/>
              <a:t> + </a:t>
            </a:r>
            <a:r>
              <a:rPr lang="pl-PL" sz="2000" b="1" err="1"/>
              <a:t>Verbs</a:t>
            </a:r>
            <a:endParaRPr lang="pl-PL" sz="2000"/>
          </a:p>
        </p:txBody>
      </p:sp>
      <p:sp>
        <p:nvSpPr>
          <p:cNvPr id="21" name="Text Placeholder 19">
            <a:extLst>
              <a:ext uri="{FF2B5EF4-FFF2-40B4-BE49-F238E27FC236}">
                <a16:creationId xmlns:a16="http://schemas.microsoft.com/office/drawing/2014/main" id="{01A00FF1-37FE-46F0-83A5-58FE252816D3}"/>
              </a:ext>
            </a:extLst>
          </p:cNvPr>
          <p:cNvSpPr txBox="1">
            <a:spLocks/>
          </p:cNvSpPr>
          <p:nvPr/>
        </p:nvSpPr>
        <p:spPr>
          <a:xfrm>
            <a:off x="4780470" y="3413586"/>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Messages</a:t>
            </a:r>
            <a:endParaRPr lang="pl-PL" sz="2000"/>
          </a:p>
        </p:txBody>
      </p:sp>
      <p:sp>
        <p:nvSpPr>
          <p:cNvPr id="24" name="Text Placeholder 19">
            <a:extLst>
              <a:ext uri="{FF2B5EF4-FFF2-40B4-BE49-F238E27FC236}">
                <a16:creationId xmlns:a16="http://schemas.microsoft.com/office/drawing/2014/main" id="{2F519083-46B5-4437-B61B-F7A7B5B05E10}"/>
              </a:ext>
            </a:extLst>
          </p:cNvPr>
          <p:cNvSpPr txBox="1">
            <a:spLocks/>
          </p:cNvSpPr>
          <p:nvPr/>
        </p:nvSpPr>
        <p:spPr>
          <a:xfrm>
            <a:off x="2279470" y="3413585"/>
            <a:ext cx="1800242"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a:t>Model</a:t>
            </a:r>
            <a:endParaRPr lang="pl-PL" sz="2000"/>
          </a:p>
        </p:txBody>
      </p:sp>
      <p:sp>
        <p:nvSpPr>
          <p:cNvPr id="25" name="Text Placeholder 19">
            <a:extLst>
              <a:ext uri="{FF2B5EF4-FFF2-40B4-BE49-F238E27FC236}">
                <a16:creationId xmlns:a16="http://schemas.microsoft.com/office/drawing/2014/main" id="{ECCFA2C8-FCAA-4A76-ADDF-D181A5FAAC41}"/>
              </a:ext>
            </a:extLst>
          </p:cNvPr>
          <p:cNvSpPr txBox="1">
            <a:spLocks/>
          </p:cNvSpPr>
          <p:nvPr/>
        </p:nvSpPr>
        <p:spPr>
          <a:xfrm>
            <a:off x="8472478" y="4011182"/>
            <a:ext cx="3096430"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Request-Response</a:t>
            </a:r>
            <a:endParaRPr lang="pl-PL" sz="2000"/>
          </a:p>
        </p:txBody>
      </p:sp>
      <p:sp>
        <p:nvSpPr>
          <p:cNvPr id="26" name="Text Placeholder 19">
            <a:extLst>
              <a:ext uri="{FF2B5EF4-FFF2-40B4-BE49-F238E27FC236}">
                <a16:creationId xmlns:a16="http://schemas.microsoft.com/office/drawing/2014/main" id="{638BBEBA-2EE7-4BEE-B02F-7825E58CBE74}"/>
              </a:ext>
            </a:extLst>
          </p:cNvPr>
          <p:cNvSpPr txBox="1">
            <a:spLocks/>
          </p:cNvSpPr>
          <p:nvPr/>
        </p:nvSpPr>
        <p:spPr>
          <a:xfrm>
            <a:off x="4780470" y="4011181"/>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a:t>Streaming</a:t>
            </a:r>
            <a:endParaRPr lang="pl-PL" sz="2000"/>
          </a:p>
        </p:txBody>
      </p:sp>
      <p:sp>
        <p:nvSpPr>
          <p:cNvPr id="27" name="Text Placeholder 19">
            <a:extLst>
              <a:ext uri="{FF2B5EF4-FFF2-40B4-BE49-F238E27FC236}">
                <a16:creationId xmlns:a16="http://schemas.microsoft.com/office/drawing/2014/main" id="{42F385B4-5C9A-4580-AE1B-527201026150}"/>
              </a:ext>
            </a:extLst>
          </p:cNvPr>
          <p:cNvSpPr txBox="1">
            <a:spLocks/>
          </p:cNvSpPr>
          <p:nvPr/>
        </p:nvSpPr>
        <p:spPr>
          <a:xfrm>
            <a:off x="2279470" y="4011180"/>
            <a:ext cx="1800238"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a:t>Transport</a:t>
            </a:r>
            <a:endParaRPr lang="pl-PL" sz="2000"/>
          </a:p>
        </p:txBody>
      </p:sp>
      <p:sp>
        <p:nvSpPr>
          <p:cNvPr id="28" name="Text Placeholder 19">
            <a:extLst>
              <a:ext uri="{FF2B5EF4-FFF2-40B4-BE49-F238E27FC236}">
                <a16:creationId xmlns:a16="http://schemas.microsoft.com/office/drawing/2014/main" id="{66E1C88C-29A8-4808-8B1B-A17AC424335A}"/>
              </a:ext>
            </a:extLst>
          </p:cNvPr>
          <p:cNvSpPr txBox="1">
            <a:spLocks/>
          </p:cNvSpPr>
          <p:nvPr/>
        </p:nvSpPr>
        <p:spPr>
          <a:xfrm>
            <a:off x="8472478" y="4608776"/>
            <a:ext cx="3096430"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Serialization</a:t>
            </a:r>
            <a:endParaRPr lang="pl-PL" sz="2000"/>
          </a:p>
        </p:txBody>
      </p:sp>
      <p:sp>
        <p:nvSpPr>
          <p:cNvPr id="29" name="Text Placeholder 19">
            <a:extLst>
              <a:ext uri="{FF2B5EF4-FFF2-40B4-BE49-F238E27FC236}">
                <a16:creationId xmlns:a16="http://schemas.microsoft.com/office/drawing/2014/main" id="{C84FC16D-41EC-4BA4-8A8C-2ECC8F0B7440}"/>
              </a:ext>
            </a:extLst>
          </p:cNvPr>
          <p:cNvSpPr txBox="1">
            <a:spLocks/>
          </p:cNvSpPr>
          <p:nvPr/>
        </p:nvSpPr>
        <p:spPr>
          <a:xfrm>
            <a:off x="4780470" y="4608775"/>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Strong</a:t>
            </a:r>
            <a:r>
              <a:rPr lang="pl-PL" sz="2000" b="1"/>
              <a:t> Typing</a:t>
            </a:r>
            <a:endParaRPr lang="pl-PL" sz="2000"/>
          </a:p>
        </p:txBody>
      </p:sp>
      <p:sp>
        <p:nvSpPr>
          <p:cNvPr id="30" name="Text Placeholder 19">
            <a:extLst>
              <a:ext uri="{FF2B5EF4-FFF2-40B4-BE49-F238E27FC236}">
                <a16:creationId xmlns:a16="http://schemas.microsoft.com/office/drawing/2014/main" id="{9F9B4F62-7C2E-4285-824F-233E44437F86}"/>
              </a:ext>
            </a:extLst>
          </p:cNvPr>
          <p:cNvSpPr txBox="1">
            <a:spLocks/>
          </p:cNvSpPr>
          <p:nvPr/>
        </p:nvSpPr>
        <p:spPr>
          <a:xfrm>
            <a:off x="2279470" y="4608774"/>
            <a:ext cx="1800232"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a:t>Typing</a:t>
            </a:r>
            <a:endParaRPr lang="pl-PL" sz="2000"/>
          </a:p>
        </p:txBody>
      </p:sp>
      <p:cxnSp>
        <p:nvCxnSpPr>
          <p:cNvPr id="8" name="Łącznik prosty 7">
            <a:extLst>
              <a:ext uri="{FF2B5EF4-FFF2-40B4-BE49-F238E27FC236}">
                <a16:creationId xmlns:a16="http://schemas.microsoft.com/office/drawing/2014/main" id="{BB04611E-9A0B-47FD-968B-3F5D9EB6C7CC}"/>
              </a:ext>
            </a:extLst>
          </p:cNvPr>
          <p:cNvCxnSpPr/>
          <p:nvPr/>
        </p:nvCxnSpPr>
        <p:spPr>
          <a:xfrm>
            <a:off x="2063440" y="2764434"/>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2" name="Łącznik prosty 31">
            <a:extLst>
              <a:ext uri="{FF2B5EF4-FFF2-40B4-BE49-F238E27FC236}">
                <a16:creationId xmlns:a16="http://schemas.microsoft.com/office/drawing/2014/main" id="{2E599876-6C8F-432E-B8C7-6D6862AC07C0}"/>
              </a:ext>
            </a:extLst>
          </p:cNvPr>
          <p:cNvCxnSpPr/>
          <p:nvPr/>
        </p:nvCxnSpPr>
        <p:spPr>
          <a:xfrm>
            <a:off x="2063440" y="3381273"/>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3" name="Łącznik prosty 32">
            <a:extLst>
              <a:ext uri="{FF2B5EF4-FFF2-40B4-BE49-F238E27FC236}">
                <a16:creationId xmlns:a16="http://schemas.microsoft.com/office/drawing/2014/main" id="{627D76BF-57EE-4405-BB8C-066A8BA29095}"/>
              </a:ext>
            </a:extLst>
          </p:cNvPr>
          <p:cNvCxnSpPr/>
          <p:nvPr/>
        </p:nvCxnSpPr>
        <p:spPr>
          <a:xfrm>
            <a:off x="2063440" y="3978228"/>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4" name="Łącznik prosty 33">
            <a:extLst>
              <a:ext uri="{FF2B5EF4-FFF2-40B4-BE49-F238E27FC236}">
                <a16:creationId xmlns:a16="http://schemas.microsoft.com/office/drawing/2014/main" id="{29C31270-76A8-4405-8A75-5BE93C1113A5}"/>
              </a:ext>
            </a:extLst>
          </p:cNvPr>
          <p:cNvCxnSpPr/>
          <p:nvPr/>
        </p:nvCxnSpPr>
        <p:spPr>
          <a:xfrm>
            <a:off x="2063440" y="4576462"/>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5" name="Łącznik prosty 34">
            <a:extLst>
              <a:ext uri="{FF2B5EF4-FFF2-40B4-BE49-F238E27FC236}">
                <a16:creationId xmlns:a16="http://schemas.microsoft.com/office/drawing/2014/main" id="{CB878B84-70FB-40B9-BCC4-D29C46F572B2}"/>
              </a:ext>
            </a:extLst>
          </p:cNvPr>
          <p:cNvCxnSpPr>
            <a:cxnSpLocks/>
          </p:cNvCxnSpPr>
          <p:nvPr/>
        </p:nvCxnSpPr>
        <p:spPr>
          <a:xfrm>
            <a:off x="4439770" y="1518902"/>
            <a:ext cx="0" cy="3854368"/>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6" name="Łącznik prosty 35">
            <a:extLst>
              <a:ext uri="{FF2B5EF4-FFF2-40B4-BE49-F238E27FC236}">
                <a16:creationId xmlns:a16="http://schemas.microsoft.com/office/drawing/2014/main" id="{1ADF49BE-57B7-488E-ACA4-B6288C28C62E}"/>
              </a:ext>
            </a:extLst>
          </p:cNvPr>
          <p:cNvCxnSpPr/>
          <p:nvPr/>
        </p:nvCxnSpPr>
        <p:spPr>
          <a:xfrm>
            <a:off x="2063440" y="2132820"/>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7" name="Łącznik prosty 36">
            <a:extLst>
              <a:ext uri="{FF2B5EF4-FFF2-40B4-BE49-F238E27FC236}">
                <a16:creationId xmlns:a16="http://schemas.microsoft.com/office/drawing/2014/main" id="{185DC614-E209-4F03-90F0-19D2F322811E}"/>
              </a:ext>
            </a:extLst>
          </p:cNvPr>
          <p:cNvCxnSpPr>
            <a:cxnSpLocks/>
          </p:cNvCxnSpPr>
          <p:nvPr/>
        </p:nvCxnSpPr>
        <p:spPr>
          <a:xfrm>
            <a:off x="8112280" y="1518902"/>
            <a:ext cx="0" cy="3854368"/>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sp>
        <p:nvSpPr>
          <p:cNvPr id="2" name="Gwiazda: 12 punktów 1">
            <a:extLst>
              <a:ext uri="{FF2B5EF4-FFF2-40B4-BE49-F238E27FC236}">
                <a16:creationId xmlns:a16="http://schemas.microsoft.com/office/drawing/2014/main" id="{FEF84610-74AA-49E7-BEF2-3A819C944D5F}"/>
              </a:ext>
            </a:extLst>
          </p:cNvPr>
          <p:cNvSpPr/>
          <p:nvPr/>
        </p:nvSpPr>
        <p:spPr>
          <a:xfrm>
            <a:off x="4600375" y="5239323"/>
            <a:ext cx="2880400" cy="1495729"/>
          </a:xfrm>
          <a:prstGeom prst="star12">
            <a:avLst/>
          </a:pr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a:t>Up to 10x faster</a:t>
            </a:r>
            <a:endParaRPr lang="en-GB" b="1"/>
          </a:p>
        </p:txBody>
      </p:sp>
      <p:sp>
        <p:nvSpPr>
          <p:cNvPr id="38" name="Prostokąt 37">
            <a:extLst>
              <a:ext uri="{FF2B5EF4-FFF2-40B4-BE49-F238E27FC236}">
                <a16:creationId xmlns:a16="http://schemas.microsoft.com/office/drawing/2014/main" id="{F80E4CE4-24B2-4DB7-8E64-DDFCE5AAA173}"/>
              </a:ext>
            </a:extLst>
          </p:cNvPr>
          <p:cNvSpPr/>
          <p:nvPr/>
        </p:nvSpPr>
        <p:spPr>
          <a:xfrm rot="904500">
            <a:off x="9912530" y="404580"/>
            <a:ext cx="1656230" cy="7921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a:t>Wojtek</a:t>
            </a:r>
            <a:endParaRPr lang="en-US"/>
          </a:p>
        </p:txBody>
      </p:sp>
      <p:sp>
        <p:nvSpPr>
          <p:cNvPr id="6" name="Symbol zastępczy stopki 5">
            <a:extLst>
              <a:ext uri="{FF2B5EF4-FFF2-40B4-BE49-F238E27FC236}">
                <a16:creationId xmlns:a16="http://schemas.microsoft.com/office/drawing/2014/main" id="{C939E461-B50D-4A99-B3E3-5ED5DE6D6E6E}"/>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22473692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Prostokąt 30">
            <a:extLst>
              <a:ext uri="{FF2B5EF4-FFF2-40B4-BE49-F238E27FC236}">
                <a16:creationId xmlns:a16="http://schemas.microsoft.com/office/drawing/2014/main" id="{1C5CA745-C017-4F7E-BD6A-A1E33BFCAF6E}"/>
              </a:ext>
            </a:extLst>
          </p:cNvPr>
          <p:cNvSpPr/>
          <p:nvPr/>
        </p:nvSpPr>
        <p:spPr>
          <a:xfrm>
            <a:off x="7953105" y="800482"/>
            <a:ext cx="3291610" cy="4248590"/>
          </a:xfrm>
          <a:prstGeom prst="rect">
            <a:avLst/>
          </a:prstGeom>
          <a:solidFill>
            <a:srgbClr val="C3C0C7">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 name="Prostokąt 2">
            <a:extLst>
              <a:ext uri="{FF2B5EF4-FFF2-40B4-BE49-F238E27FC236}">
                <a16:creationId xmlns:a16="http://schemas.microsoft.com/office/drawing/2014/main" id="{6FD8AF28-44F1-400D-8F00-1A8CB4EA8997}"/>
              </a:ext>
            </a:extLst>
          </p:cNvPr>
          <p:cNvSpPr/>
          <p:nvPr/>
        </p:nvSpPr>
        <p:spPr>
          <a:xfrm>
            <a:off x="4420498" y="764618"/>
            <a:ext cx="3290400" cy="4248590"/>
          </a:xfrm>
          <a:prstGeom prst="rect">
            <a:avLst/>
          </a:prstGeom>
          <a:solidFill>
            <a:srgbClr val="C3C0C7">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66</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How </a:t>
            </a:r>
            <a:r>
              <a:rPr lang="pl-PL" err="1"/>
              <a:t>does</a:t>
            </a:r>
            <a:r>
              <a:rPr lang="pl-PL"/>
              <a:t> </a:t>
            </a:r>
            <a:r>
              <a:rPr lang="pl-PL" err="1"/>
              <a:t>gRPC</a:t>
            </a:r>
            <a:r>
              <a:rPr lang="pl-PL"/>
              <a:t> </a:t>
            </a:r>
            <a:r>
              <a:rPr lang="pl-PL" err="1"/>
              <a:t>compares</a:t>
            </a:r>
            <a:r>
              <a:rPr lang="pl-PL"/>
              <a:t> to REST</a:t>
            </a:r>
            <a:endParaRPr lang="pt-PT"/>
          </a:p>
        </p:txBody>
      </p:sp>
      <p:sp>
        <p:nvSpPr>
          <p:cNvPr id="5" name="Prostokąt 4">
            <a:extLst>
              <a:ext uri="{FF2B5EF4-FFF2-40B4-BE49-F238E27FC236}">
                <a16:creationId xmlns:a16="http://schemas.microsoft.com/office/drawing/2014/main" id="{45C65B78-EE1E-4ECE-A141-84CD647B6564}"/>
              </a:ext>
            </a:extLst>
          </p:cNvPr>
          <p:cNvSpPr/>
          <p:nvPr/>
        </p:nvSpPr>
        <p:spPr>
          <a:xfrm>
            <a:off x="4564440" y="908638"/>
            <a:ext cx="3024000" cy="720100"/>
          </a:xfrm>
          <a:prstGeom prst="rect">
            <a:avLst/>
          </a:prstGeom>
          <a:solidFill>
            <a:schemeClr val="bg1">
              <a:lumMod val="9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pl-PL" sz="2800" b="1" err="1">
                <a:solidFill>
                  <a:schemeClr val="accent2"/>
                </a:solidFill>
              </a:rPr>
              <a:t>gRPC</a:t>
            </a:r>
            <a:endParaRPr lang="en-US" sz="2800" b="1">
              <a:solidFill>
                <a:schemeClr val="accent2"/>
              </a:solidFill>
            </a:endParaRPr>
          </a:p>
        </p:txBody>
      </p:sp>
      <p:sp>
        <p:nvSpPr>
          <p:cNvPr id="10" name="Prostokąt 9">
            <a:extLst>
              <a:ext uri="{FF2B5EF4-FFF2-40B4-BE49-F238E27FC236}">
                <a16:creationId xmlns:a16="http://schemas.microsoft.com/office/drawing/2014/main" id="{14376C14-352B-4D35-A568-CE4AE4DA74A6}"/>
              </a:ext>
            </a:extLst>
          </p:cNvPr>
          <p:cNvSpPr/>
          <p:nvPr/>
        </p:nvSpPr>
        <p:spPr>
          <a:xfrm>
            <a:off x="8256448" y="908638"/>
            <a:ext cx="3024420" cy="720100"/>
          </a:xfrm>
          <a:prstGeom prst="rect">
            <a:avLst/>
          </a:prstGeom>
          <a:solidFill>
            <a:schemeClr val="bg1">
              <a:lumMod val="9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pl-PL" sz="2800" b="1">
                <a:solidFill>
                  <a:schemeClr val="accent2"/>
                </a:solidFill>
              </a:rPr>
              <a:t>REST</a:t>
            </a:r>
            <a:endParaRPr lang="en-US" sz="2800" b="1">
              <a:solidFill>
                <a:schemeClr val="accent2"/>
              </a:solidFill>
            </a:endParaRPr>
          </a:p>
        </p:txBody>
      </p:sp>
      <p:sp>
        <p:nvSpPr>
          <p:cNvPr id="13" name="Text Placeholder 19">
            <a:extLst>
              <a:ext uri="{FF2B5EF4-FFF2-40B4-BE49-F238E27FC236}">
                <a16:creationId xmlns:a16="http://schemas.microsoft.com/office/drawing/2014/main" id="{7C40FF1E-6EDE-460B-9E16-CBB1AAAC9D18}"/>
              </a:ext>
            </a:extLst>
          </p:cNvPr>
          <p:cNvSpPr txBox="1">
            <a:spLocks/>
          </p:cNvSpPr>
          <p:nvPr/>
        </p:nvSpPr>
        <p:spPr>
          <a:xfrm>
            <a:off x="8256447" y="1856596"/>
            <a:ext cx="3369167"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optional</a:t>
            </a:r>
            <a:endParaRPr lang="pl-PL" sz="2000"/>
          </a:p>
        </p:txBody>
      </p:sp>
      <p:sp>
        <p:nvSpPr>
          <p:cNvPr id="15" name="Text Placeholder 19">
            <a:extLst>
              <a:ext uri="{FF2B5EF4-FFF2-40B4-BE49-F238E27FC236}">
                <a16:creationId xmlns:a16="http://schemas.microsoft.com/office/drawing/2014/main" id="{9B4C1DC9-E88F-4A57-8DAE-E7AF40CDD737}"/>
              </a:ext>
            </a:extLst>
          </p:cNvPr>
          <p:cNvSpPr txBox="1">
            <a:spLocks/>
          </p:cNvSpPr>
          <p:nvPr/>
        </p:nvSpPr>
        <p:spPr>
          <a:xfrm>
            <a:off x="4564440" y="1856595"/>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required</a:t>
            </a:r>
            <a:endParaRPr lang="pl-PL" sz="2000"/>
          </a:p>
        </p:txBody>
      </p:sp>
      <p:sp>
        <p:nvSpPr>
          <p:cNvPr id="16" name="Text Placeholder 19">
            <a:extLst>
              <a:ext uri="{FF2B5EF4-FFF2-40B4-BE49-F238E27FC236}">
                <a16:creationId xmlns:a16="http://schemas.microsoft.com/office/drawing/2014/main" id="{05E514A9-8A09-458E-8A16-602CC3AB9FFA}"/>
              </a:ext>
            </a:extLst>
          </p:cNvPr>
          <p:cNvSpPr txBox="1">
            <a:spLocks/>
          </p:cNvSpPr>
          <p:nvPr/>
        </p:nvSpPr>
        <p:spPr>
          <a:xfrm>
            <a:off x="2063440" y="1856594"/>
            <a:ext cx="1800250"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err="1"/>
              <a:t>Contract</a:t>
            </a:r>
            <a:endParaRPr lang="pl-PL" sz="2000"/>
          </a:p>
        </p:txBody>
      </p:sp>
      <p:sp>
        <p:nvSpPr>
          <p:cNvPr id="17" name="Text Placeholder 19">
            <a:extLst>
              <a:ext uri="{FF2B5EF4-FFF2-40B4-BE49-F238E27FC236}">
                <a16:creationId xmlns:a16="http://schemas.microsoft.com/office/drawing/2014/main" id="{9B1D77E4-53F9-4184-AD32-CF8DFA383676}"/>
              </a:ext>
            </a:extLst>
          </p:cNvPr>
          <p:cNvSpPr txBox="1">
            <a:spLocks/>
          </p:cNvSpPr>
          <p:nvPr/>
        </p:nvSpPr>
        <p:spPr>
          <a:xfrm>
            <a:off x="8256447" y="2455061"/>
            <a:ext cx="3725099"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human</a:t>
            </a:r>
            <a:r>
              <a:rPr lang="pl-PL" sz="2000" b="1"/>
              <a:t> </a:t>
            </a:r>
            <a:r>
              <a:rPr lang="pl-PL" sz="2000" b="1" err="1"/>
              <a:t>readable</a:t>
            </a:r>
            <a:r>
              <a:rPr lang="pl-PL" sz="2000" b="1"/>
              <a:t>, </a:t>
            </a:r>
            <a:r>
              <a:rPr lang="pl-PL" sz="2000" b="1" err="1"/>
              <a:t>loose</a:t>
            </a:r>
            <a:endParaRPr lang="pl-PL" sz="2000"/>
          </a:p>
        </p:txBody>
      </p:sp>
      <p:sp>
        <p:nvSpPr>
          <p:cNvPr id="18" name="Text Placeholder 19">
            <a:extLst>
              <a:ext uri="{FF2B5EF4-FFF2-40B4-BE49-F238E27FC236}">
                <a16:creationId xmlns:a16="http://schemas.microsoft.com/office/drawing/2014/main" id="{79E77A48-1DEF-4156-B91E-4D64BFF8A771}"/>
              </a:ext>
            </a:extLst>
          </p:cNvPr>
          <p:cNvSpPr txBox="1">
            <a:spLocks/>
          </p:cNvSpPr>
          <p:nvPr/>
        </p:nvSpPr>
        <p:spPr>
          <a:xfrm>
            <a:off x="4564440" y="2455060"/>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binary</a:t>
            </a:r>
            <a:r>
              <a:rPr lang="pl-PL" sz="2000" b="1"/>
              <a:t>, </a:t>
            </a:r>
            <a:r>
              <a:rPr lang="pl-PL" sz="2000" b="1" err="1"/>
              <a:t>strict</a:t>
            </a:r>
            <a:endParaRPr lang="pl-PL" sz="2000"/>
          </a:p>
        </p:txBody>
      </p:sp>
      <p:sp>
        <p:nvSpPr>
          <p:cNvPr id="19" name="Text Placeholder 19">
            <a:extLst>
              <a:ext uri="{FF2B5EF4-FFF2-40B4-BE49-F238E27FC236}">
                <a16:creationId xmlns:a16="http://schemas.microsoft.com/office/drawing/2014/main" id="{056E8D41-5DEE-47C6-ABCC-F3D457EE114A}"/>
              </a:ext>
            </a:extLst>
          </p:cNvPr>
          <p:cNvSpPr txBox="1">
            <a:spLocks/>
          </p:cNvSpPr>
          <p:nvPr/>
        </p:nvSpPr>
        <p:spPr>
          <a:xfrm>
            <a:off x="2063440" y="2455059"/>
            <a:ext cx="1800245"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err="1"/>
              <a:t>Payload</a:t>
            </a:r>
            <a:endParaRPr lang="pl-PL" sz="2000"/>
          </a:p>
        </p:txBody>
      </p:sp>
      <p:sp>
        <p:nvSpPr>
          <p:cNvPr id="20" name="Text Placeholder 19">
            <a:extLst>
              <a:ext uri="{FF2B5EF4-FFF2-40B4-BE49-F238E27FC236}">
                <a16:creationId xmlns:a16="http://schemas.microsoft.com/office/drawing/2014/main" id="{893C3F1D-3872-47D9-8237-2FAF779C57DA}"/>
              </a:ext>
            </a:extLst>
          </p:cNvPr>
          <p:cNvSpPr txBox="1">
            <a:spLocks/>
          </p:cNvSpPr>
          <p:nvPr/>
        </p:nvSpPr>
        <p:spPr>
          <a:xfrm>
            <a:off x="8256448" y="3053525"/>
            <a:ext cx="3096430"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a:t>HTTP</a:t>
            </a:r>
            <a:endParaRPr lang="pl-PL" sz="2000"/>
          </a:p>
        </p:txBody>
      </p:sp>
      <p:sp>
        <p:nvSpPr>
          <p:cNvPr id="21" name="Text Placeholder 19">
            <a:extLst>
              <a:ext uri="{FF2B5EF4-FFF2-40B4-BE49-F238E27FC236}">
                <a16:creationId xmlns:a16="http://schemas.microsoft.com/office/drawing/2014/main" id="{01A00FF1-37FE-46F0-83A5-58FE252816D3}"/>
              </a:ext>
            </a:extLst>
          </p:cNvPr>
          <p:cNvSpPr txBox="1">
            <a:spLocks/>
          </p:cNvSpPr>
          <p:nvPr/>
        </p:nvSpPr>
        <p:spPr>
          <a:xfrm>
            <a:off x="4564440" y="3053524"/>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a:t>HTTP/2</a:t>
            </a:r>
            <a:endParaRPr lang="pl-PL" sz="2000"/>
          </a:p>
        </p:txBody>
      </p:sp>
      <p:sp>
        <p:nvSpPr>
          <p:cNvPr id="24" name="Text Placeholder 19">
            <a:extLst>
              <a:ext uri="{FF2B5EF4-FFF2-40B4-BE49-F238E27FC236}">
                <a16:creationId xmlns:a16="http://schemas.microsoft.com/office/drawing/2014/main" id="{2F519083-46B5-4437-B61B-F7A7B5B05E10}"/>
              </a:ext>
            </a:extLst>
          </p:cNvPr>
          <p:cNvSpPr txBox="1">
            <a:spLocks/>
          </p:cNvSpPr>
          <p:nvPr/>
        </p:nvSpPr>
        <p:spPr>
          <a:xfrm>
            <a:off x="2063440" y="3053523"/>
            <a:ext cx="1800242"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a:t>Transport</a:t>
            </a:r>
            <a:endParaRPr lang="pl-PL" sz="2000"/>
          </a:p>
        </p:txBody>
      </p:sp>
      <p:sp>
        <p:nvSpPr>
          <p:cNvPr id="25" name="Text Placeholder 19">
            <a:extLst>
              <a:ext uri="{FF2B5EF4-FFF2-40B4-BE49-F238E27FC236}">
                <a16:creationId xmlns:a16="http://schemas.microsoft.com/office/drawing/2014/main" id="{ECCFA2C8-FCAA-4A76-ADDF-D181A5FAAC41}"/>
              </a:ext>
            </a:extLst>
          </p:cNvPr>
          <p:cNvSpPr txBox="1">
            <a:spLocks/>
          </p:cNvSpPr>
          <p:nvPr/>
        </p:nvSpPr>
        <p:spPr>
          <a:xfrm>
            <a:off x="8256448" y="3651120"/>
            <a:ext cx="3096430"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a:t>HTTPS</a:t>
            </a:r>
            <a:endParaRPr lang="pl-PL" sz="2000"/>
          </a:p>
        </p:txBody>
      </p:sp>
      <p:sp>
        <p:nvSpPr>
          <p:cNvPr id="26" name="Text Placeholder 19">
            <a:extLst>
              <a:ext uri="{FF2B5EF4-FFF2-40B4-BE49-F238E27FC236}">
                <a16:creationId xmlns:a16="http://schemas.microsoft.com/office/drawing/2014/main" id="{638BBEBA-2EE7-4BEE-B02F-7825E58CBE74}"/>
              </a:ext>
            </a:extLst>
          </p:cNvPr>
          <p:cNvSpPr txBox="1">
            <a:spLocks/>
          </p:cNvSpPr>
          <p:nvPr/>
        </p:nvSpPr>
        <p:spPr>
          <a:xfrm>
            <a:off x="4564440" y="3651119"/>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a:t>HTTPS</a:t>
            </a:r>
            <a:endParaRPr lang="pl-PL" sz="2000"/>
          </a:p>
        </p:txBody>
      </p:sp>
      <p:sp>
        <p:nvSpPr>
          <p:cNvPr id="27" name="Text Placeholder 19">
            <a:extLst>
              <a:ext uri="{FF2B5EF4-FFF2-40B4-BE49-F238E27FC236}">
                <a16:creationId xmlns:a16="http://schemas.microsoft.com/office/drawing/2014/main" id="{42F385B4-5C9A-4580-AE1B-527201026150}"/>
              </a:ext>
            </a:extLst>
          </p:cNvPr>
          <p:cNvSpPr txBox="1">
            <a:spLocks/>
          </p:cNvSpPr>
          <p:nvPr/>
        </p:nvSpPr>
        <p:spPr>
          <a:xfrm>
            <a:off x="1127310" y="3651118"/>
            <a:ext cx="2736367"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a:t>Security</a:t>
            </a:r>
            <a:endParaRPr lang="pl-PL" sz="2000"/>
          </a:p>
        </p:txBody>
      </p:sp>
      <p:sp>
        <p:nvSpPr>
          <p:cNvPr id="28" name="Text Placeholder 19">
            <a:extLst>
              <a:ext uri="{FF2B5EF4-FFF2-40B4-BE49-F238E27FC236}">
                <a16:creationId xmlns:a16="http://schemas.microsoft.com/office/drawing/2014/main" id="{66E1C88C-29A8-4808-8B1B-A17AC424335A}"/>
              </a:ext>
            </a:extLst>
          </p:cNvPr>
          <p:cNvSpPr txBox="1">
            <a:spLocks/>
          </p:cNvSpPr>
          <p:nvPr/>
        </p:nvSpPr>
        <p:spPr>
          <a:xfrm>
            <a:off x="8256448" y="4248714"/>
            <a:ext cx="3096430"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yes</a:t>
            </a:r>
            <a:endParaRPr lang="pl-PL" sz="2000"/>
          </a:p>
        </p:txBody>
      </p:sp>
      <p:sp>
        <p:nvSpPr>
          <p:cNvPr id="29" name="Text Placeholder 19">
            <a:extLst>
              <a:ext uri="{FF2B5EF4-FFF2-40B4-BE49-F238E27FC236}">
                <a16:creationId xmlns:a16="http://schemas.microsoft.com/office/drawing/2014/main" id="{C84FC16D-41EC-4BA4-8A8C-2ECC8F0B7440}"/>
              </a:ext>
            </a:extLst>
          </p:cNvPr>
          <p:cNvSpPr txBox="1">
            <a:spLocks/>
          </p:cNvSpPr>
          <p:nvPr/>
        </p:nvSpPr>
        <p:spPr>
          <a:xfrm>
            <a:off x="4564440" y="4248713"/>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a:t>no</a:t>
            </a:r>
            <a:endParaRPr lang="pl-PL" sz="2000"/>
          </a:p>
        </p:txBody>
      </p:sp>
      <p:sp>
        <p:nvSpPr>
          <p:cNvPr id="30" name="Text Placeholder 19">
            <a:extLst>
              <a:ext uri="{FF2B5EF4-FFF2-40B4-BE49-F238E27FC236}">
                <a16:creationId xmlns:a16="http://schemas.microsoft.com/office/drawing/2014/main" id="{9F9B4F62-7C2E-4285-824F-233E44437F86}"/>
              </a:ext>
            </a:extLst>
          </p:cNvPr>
          <p:cNvSpPr txBox="1">
            <a:spLocks/>
          </p:cNvSpPr>
          <p:nvPr/>
        </p:nvSpPr>
        <p:spPr>
          <a:xfrm>
            <a:off x="1271336" y="4248712"/>
            <a:ext cx="2592336"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err="1"/>
              <a:t>Browser</a:t>
            </a:r>
            <a:r>
              <a:rPr lang="pl-PL" sz="2000" b="1"/>
              <a:t> </a:t>
            </a:r>
            <a:r>
              <a:rPr lang="pl-PL" sz="2000" b="1" err="1"/>
              <a:t>support</a:t>
            </a:r>
            <a:endParaRPr lang="pl-PL" sz="2000"/>
          </a:p>
        </p:txBody>
      </p:sp>
      <p:cxnSp>
        <p:nvCxnSpPr>
          <p:cNvPr id="8" name="Łącznik prosty 7">
            <a:extLst>
              <a:ext uri="{FF2B5EF4-FFF2-40B4-BE49-F238E27FC236}">
                <a16:creationId xmlns:a16="http://schemas.microsoft.com/office/drawing/2014/main" id="{BB04611E-9A0B-47FD-968B-3F5D9EB6C7CC}"/>
              </a:ext>
            </a:extLst>
          </p:cNvPr>
          <p:cNvCxnSpPr/>
          <p:nvPr/>
        </p:nvCxnSpPr>
        <p:spPr>
          <a:xfrm>
            <a:off x="1847410" y="2404372"/>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2" name="Łącznik prosty 31">
            <a:extLst>
              <a:ext uri="{FF2B5EF4-FFF2-40B4-BE49-F238E27FC236}">
                <a16:creationId xmlns:a16="http://schemas.microsoft.com/office/drawing/2014/main" id="{2E599876-6C8F-432E-B8C7-6D6862AC07C0}"/>
              </a:ext>
            </a:extLst>
          </p:cNvPr>
          <p:cNvCxnSpPr/>
          <p:nvPr/>
        </p:nvCxnSpPr>
        <p:spPr>
          <a:xfrm>
            <a:off x="1847410" y="3021211"/>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3" name="Łącznik prosty 32">
            <a:extLst>
              <a:ext uri="{FF2B5EF4-FFF2-40B4-BE49-F238E27FC236}">
                <a16:creationId xmlns:a16="http://schemas.microsoft.com/office/drawing/2014/main" id="{627D76BF-57EE-4405-BB8C-066A8BA29095}"/>
              </a:ext>
            </a:extLst>
          </p:cNvPr>
          <p:cNvCxnSpPr/>
          <p:nvPr/>
        </p:nvCxnSpPr>
        <p:spPr>
          <a:xfrm>
            <a:off x="1847410" y="3618166"/>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4" name="Łącznik prosty 33">
            <a:extLst>
              <a:ext uri="{FF2B5EF4-FFF2-40B4-BE49-F238E27FC236}">
                <a16:creationId xmlns:a16="http://schemas.microsoft.com/office/drawing/2014/main" id="{29C31270-76A8-4405-8A75-5BE93C1113A5}"/>
              </a:ext>
            </a:extLst>
          </p:cNvPr>
          <p:cNvCxnSpPr/>
          <p:nvPr/>
        </p:nvCxnSpPr>
        <p:spPr>
          <a:xfrm>
            <a:off x="1847410" y="4216400"/>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5" name="Łącznik prosty 34">
            <a:extLst>
              <a:ext uri="{FF2B5EF4-FFF2-40B4-BE49-F238E27FC236}">
                <a16:creationId xmlns:a16="http://schemas.microsoft.com/office/drawing/2014/main" id="{CB878B84-70FB-40B9-BCC4-D29C46F572B2}"/>
              </a:ext>
            </a:extLst>
          </p:cNvPr>
          <p:cNvCxnSpPr>
            <a:cxnSpLocks/>
          </p:cNvCxnSpPr>
          <p:nvPr/>
        </p:nvCxnSpPr>
        <p:spPr>
          <a:xfrm>
            <a:off x="4223740" y="1158840"/>
            <a:ext cx="0" cy="5078386"/>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6" name="Łącznik prosty 35">
            <a:extLst>
              <a:ext uri="{FF2B5EF4-FFF2-40B4-BE49-F238E27FC236}">
                <a16:creationId xmlns:a16="http://schemas.microsoft.com/office/drawing/2014/main" id="{1ADF49BE-57B7-488E-ACA4-B6288C28C62E}"/>
              </a:ext>
            </a:extLst>
          </p:cNvPr>
          <p:cNvCxnSpPr/>
          <p:nvPr/>
        </p:nvCxnSpPr>
        <p:spPr>
          <a:xfrm>
            <a:off x="1847410" y="1772758"/>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cxnSp>
        <p:nvCxnSpPr>
          <p:cNvPr id="37" name="Łącznik prosty 36">
            <a:extLst>
              <a:ext uri="{FF2B5EF4-FFF2-40B4-BE49-F238E27FC236}">
                <a16:creationId xmlns:a16="http://schemas.microsoft.com/office/drawing/2014/main" id="{185DC614-E209-4F03-90F0-19D2F322811E}"/>
              </a:ext>
            </a:extLst>
          </p:cNvPr>
          <p:cNvCxnSpPr>
            <a:cxnSpLocks/>
          </p:cNvCxnSpPr>
          <p:nvPr/>
        </p:nvCxnSpPr>
        <p:spPr>
          <a:xfrm>
            <a:off x="7896250" y="1158840"/>
            <a:ext cx="0" cy="5078386"/>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sp>
        <p:nvSpPr>
          <p:cNvPr id="6" name="Symbol zastępczy stopki 5">
            <a:extLst>
              <a:ext uri="{FF2B5EF4-FFF2-40B4-BE49-F238E27FC236}">
                <a16:creationId xmlns:a16="http://schemas.microsoft.com/office/drawing/2014/main" id="{C939E461-B50D-4A99-B3E3-5ED5DE6D6E6E}"/>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7" name="Prostokąt 6">
            <a:extLst>
              <a:ext uri="{FF2B5EF4-FFF2-40B4-BE49-F238E27FC236}">
                <a16:creationId xmlns:a16="http://schemas.microsoft.com/office/drawing/2014/main" id="{8E0641F1-4F9C-4A52-AF82-4C11DD0F4BC9}"/>
              </a:ext>
            </a:extLst>
          </p:cNvPr>
          <p:cNvSpPr/>
          <p:nvPr/>
        </p:nvSpPr>
        <p:spPr>
          <a:xfrm>
            <a:off x="5341387" y="6309320"/>
            <a:ext cx="6648500" cy="261610"/>
          </a:xfrm>
          <a:prstGeom prst="rect">
            <a:avLst/>
          </a:prstGeom>
        </p:spPr>
        <p:txBody>
          <a:bodyPr wrap="square">
            <a:spAutoFit/>
          </a:bodyPr>
          <a:lstStyle/>
          <a:p>
            <a:r>
              <a:rPr lang="en-US" sz="1100">
                <a:hlinkClick r:id="rId3"/>
              </a:rPr>
              <a:t>https://docs.microsoft.com/en-us/aspnet/core/grpc/comparison?view=aspnetcore-3.0</a:t>
            </a:r>
            <a:endParaRPr lang="en-US" sz="1100"/>
          </a:p>
        </p:txBody>
      </p:sp>
      <p:cxnSp>
        <p:nvCxnSpPr>
          <p:cNvPr id="52" name="Łącznik prosty 51">
            <a:extLst>
              <a:ext uri="{FF2B5EF4-FFF2-40B4-BE49-F238E27FC236}">
                <a16:creationId xmlns:a16="http://schemas.microsoft.com/office/drawing/2014/main" id="{161AA4BE-0C99-439A-A903-5AA55B6DB83D}"/>
              </a:ext>
            </a:extLst>
          </p:cNvPr>
          <p:cNvCxnSpPr/>
          <p:nvPr/>
        </p:nvCxnSpPr>
        <p:spPr>
          <a:xfrm>
            <a:off x="1847410" y="4822051"/>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sp>
        <p:nvSpPr>
          <p:cNvPr id="53" name="Text Placeholder 19">
            <a:extLst>
              <a:ext uri="{FF2B5EF4-FFF2-40B4-BE49-F238E27FC236}">
                <a16:creationId xmlns:a16="http://schemas.microsoft.com/office/drawing/2014/main" id="{F81CEBD6-1438-4F15-A535-E6BBBDAB87A8}"/>
              </a:ext>
            </a:extLst>
          </p:cNvPr>
          <p:cNvSpPr txBox="1">
            <a:spLocks/>
          </p:cNvSpPr>
          <p:nvPr/>
        </p:nvSpPr>
        <p:spPr>
          <a:xfrm>
            <a:off x="8269660" y="4866060"/>
            <a:ext cx="3096430"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a:t>manual</a:t>
            </a:r>
            <a:endParaRPr lang="pl-PL" sz="2000"/>
          </a:p>
        </p:txBody>
      </p:sp>
      <p:sp>
        <p:nvSpPr>
          <p:cNvPr id="54" name="Text Placeholder 19">
            <a:extLst>
              <a:ext uri="{FF2B5EF4-FFF2-40B4-BE49-F238E27FC236}">
                <a16:creationId xmlns:a16="http://schemas.microsoft.com/office/drawing/2014/main" id="{1DD9F4B0-95B9-487A-868A-FD90B905BDE1}"/>
              </a:ext>
            </a:extLst>
          </p:cNvPr>
          <p:cNvSpPr txBox="1">
            <a:spLocks/>
          </p:cNvSpPr>
          <p:nvPr/>
        </p:nvSpPr>
        <p:spPr>
          <a:xfrm>
            <a:off x="4577652" y="4866059"/>
            <a:ext cx="2808390" cy="399405"/>
          </a:xfrm>
          <a:prstGeom prst="rect">
            <a:avLst/>
          </a:prstGeom>
        </p:spPr>
        <p:txBody>
          <a:bodyPr vert="horz"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generated</a:t>
            </a:r>
            <a:endParaRPr lang="pl-PL" sz="2000"/>
          </a:p>
        </p:txBody>
      </p:sp>
      <p:cxnSp>
        <p:nvCxnSpPr>
          <p:cNvPr id="56" name="Łącznik prosty 55">
            <a:extLst>
              <a:ext uri="{FF2B5EF4-FFF2-40B4-BE49-F238E27FC236}">
                <a16:creationId xmlns:a16="http://schemas.microsoft.com/office/drawing/2014/main" id="{7101070B-F3E5-488B-AB6B-9EC879CE34D7}"/>
              </a:ext>
            </a:extLst>
          </p:cNvPr>
          <p:cNvCxnSpPr/>
          <p:nvPr/>
        </p:nvCxnSpPr>
        <p:spPr>
          <a:xfrm>
            <a:off x="1860622" y="5431340"/>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sp>
        <p:nvSpPr>
          <p:cNvPr id="57" name="Text Placeholder 19">
            <a:extLst>
              <a:ext uri="{FF2B5EF4-FFF2-40B4-BE49-F238E27FC236}">
                <a16:creationId xmlns:a16="http://schemas.microsoft.com/office/drawing/2014/main" id="{FEE7F70D-5684-4599-8A25-00FFE3B51CAD}"/>
              </a:ext>
            </a:extLst>
          </p:cNvPr>
          <p:cNvSpPr txBox="1">
            <a:spLocks/>
          </p:cNvSpPr>
          <p:nvPr/>
        </p:nvSpPr>
        <p:spPr>
          <a:xfrm>
            <a:off x="1271330" y="4868891"/>
            <a:ext cx="2592336"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a:t>Client </a:t>
            </a:r>
            <a:r>
              <a:rPr lang="pl-PL" sz="2000" b="1" err="1"/>
              <a:t>code</a:t>
            </a:r>
            <a:r>
              <a:rPr lang="pl-PL" sz="2000" b="1"/>
              <a:t> </a:t>
            </a:r>
            <a:endParaRPr lang="pl-PL" sz="2000"/>
          </a:p>
        </p:txBody>
      </p:sp>
      <p:sp>
        <p:nvSpPr>
          <p:cNvPr id="41" name="Text Placeholder 19">
            <a:extLst>
              <a:ext uri="{FF2B5EF4-FFF2-40B4-BE49-F238E27FC236}">
                <a16:creationId xmlns:a16="http://schemas.microsoft.com/office/drawing/2014/main" id="{D72AC80F-1C99-40DA-85ED-6BAAF02FA6F5}"/>
              </a:ext>
            </a:extLst>
          </p:cNvPr>
          <p:cNvSpPr txBox="1">
            <a:spLocks/>
          </p:cNvSpPr>
          <p:nvPr/>
        </p:nvSpPr>
        <p:spPr>
          <a:xfrm>
            <a:off x="8277144" y="5486658"/>
            <a:ext cx="3096430"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limited</a:t>
            </a:r>
            <a:endParaRPr lang="pl-PL" sz="2000"/>
          </a:p>
        </p:txBody>
      </p:sp>
      <p:sp>
        <p:nvSpPr>
          <p:cNvPr id="42" name="Text Placeholder 19">
            <a:extLst>
              <a:ext uri="{FF2B5EF4-FFF2-40B4-BE49-F238E27FC236}">
                <a16:creationId xmlns:a16="http://schemas.microsoft.com/office/drawing/2014/main" id="{6D835260-CBAC-4257-9DC5-8437FF17B8D6}"/>
              </a:ext>
            </a:extLst>
          </p:cNvPr>
          <p:cNvSpPr txBox="1">
            <a:spLocks/>
          </p:cNvSpPr>
          <p:nvPr/>
        </p:nvSpPr>
        <p:spPr>
          <a:xfrm>
            <a:off x="4585135" y="5486657"/>
            <a:ext cx="3125755"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50000"/>
              </a:lnSpc>
              <a:buFont typeface="Arial" panose="020B0604020202020204" pitchFamily="34" charset="0"/>
              <a:buChar char="•"/>
            </a:pPr>
            <a:r>
              <a:rPr lang="pl-PL" sz="2000" b="1" err="1"/>
              <a:t>client</a:t>
            </a:r>
            <a:r>
              <a:rPr lang="pl-PL" sz="2000" b="1"/>
              <a:t>, </a:t>
            </a:r>
            <a:r>
              <a:rPr lang="pl-PL" sz="2000" b="1" err="1"/>
              <a:t>server</a:t>
            </a:r>
            <a:r>
              <a:rPr lang="pl-PL" sz="2000" b="1"/>
              <a:t>, </a:t>
            </a:r>
            <a:r>
              <a:rPr lang="pl-PL" sz="2000" b="1" err="1"/>
              <a:t>both</a:t>
            </a:r>
            <a:endParaRPr lang="pl-PL" sz="2000"/>
          </a:p>
        </p:txBody>
      </p:sp>
      <p:cxnSp>
        <p:nvCxnSpPr>
          <p:cNvPr id="43" name="Łącznik prosty 42">
            <a:extLst>
              <a:ext uri="{FF2B5EF4-FFF2-40B4-BE49-F238E27FC236}">
                <a16:creationId xmlns:a16="http://schemas.microsoft.com/office/drawing/2014/main" id="{26B7E070-995F-4B63-AF74-9E3CA1AD497B}"/>
              </a:ext>
            </a:extLst>
          </p:cNvPr>
          <p:cNvCxnSpPr/>
          <p:nvPr/>
        </p:nvCxnSpPr>
        <p:spPr>
          <a:xfrm>
            <a:off x="1868106" y="6051938"/>
            <a:ext cx="9937380" cy="0"/>
          </a:xfrm>
          <a:prstGeom prst="line">
            <a:avLst/>
          </a:prstGeom>
          <a:ln w="38100">
            <a:solidFill>
              <a:srgbClr val="0070AD">
                <a:alpha val="10196"/>
              </a:srgbClr>
            </a:solidFill>
          </a:ln>
        </p:spPr>
        <p:style>
          <a:lnRef idx="1">
            <a:schemeClr val="accent1"/>
          </a:lnRef>
          <a:fillRef idx="0">
            <a:schemeClr val="accent1"/>
          </a:fillRef>
          <a:effectRef idx="0">
            <a:schemeClr val="accent1"/>
          </a:effectRef>
          <a:fontRef idx="minor">
            <a:schemeClr val="tx1"/>
          </a:fontRef>
        </p:style>
      </p:cxnSp>
      <p:sp>
        <p:nvSpPr>
          <p:cNvPr id="44" name="Text Placeholder 19">
            <a:extLst>
              <a:ext uri="{FF2B5EF4-FFF2-40B4-BE49-F238E27FC236}">
                <a16:creationId xmlns:a16="http://schemas.microsoft.com/office/drawing/2014/main" id="{3330413B-CAE1-480C-AD13-BA67A7BA68F6}"/>
              </a:ext>
            </a:extLst>
          </p:cNvPr>
          <p:cNvSpPr txBox="1">
            <a:spLocks/>
          </p:cNvSpPr>
          <p:nvPr/>
        </p:nvSpPr>
        <p:spPr>
          <a:xfrm>
            <a:off x="1278814" y="5489489"/>
            <a:ext cx="2592336" cy="399405"/>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accent2"/>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50000"/>
              </a:lnSpc>
            </a:pPr>
            <a:r>
              <a:rPr lang="pl-PL" sz="2000" b="1"/>
              <a:t>Streaming</a:t>
            </a:r>
            <a:endParaRPr lang="pl-PL" sz="2000"/>
          </a:p>
        </p:txBody>
      </p:sp>
    </p:spTree>
    <p:extLst>
      <p:ext uri="{BB962C8B-B14F-4D97-AF65-F5344CB8AC3E}">
        <p14:creationId xmlns:p14="http://schemas.microsoft.com/office/powerpoint/2010/main" val="20241398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67</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err="1"/>
              <a:t>Is</a:t>
            </a:r>
            <a:r>
              <a:rPr lang="pl-PL"/>
              <a:t> </a:t>
            </a:r>
            <a:r>
              <a:rPr lang="pl-PL" err="1"/>
              <a:t>gRPC</a:t>
            </a:r>
            <a:r>
              <a:rPr lang="pl-PL"/>
              <a:t> a </a:t>
            </a:r>
            <a:r>
              <a:rPr lang="pl-PL" err="1"/>
              <a:t>new</a:t>
            </a:r>
            <a:r>
              <a:rPr lang="pl-PL"/>
              <a:t> REST?</a:t>
            </a:r>
            <a:endParaRPr lang="pt-PT"/>
          </a:p>
        </p:txBody>
      </p:sp>
      <p:sp>
        <p:nvSpPr>
          <p:cNvPr id="20" name="Text Placeholder 19"/>
          <p:cNvSpPr>
            <a:spLocks noGrp="1"/>
          </p:cNvSpPr>
          <p:nvPr>
            <p:ph type="body" sz="quarter" idx="14"/>
          </p:nvPr>
        </p:nvSpPr>
        <p:spPr>
          <a:xfrm>
            <a:off x="2207460" y="1690415"/>
            <a:ext cx="9900000" cy="2553841"/>
          </a:xfrm>
        </p:spPr>
        <p:txBody>
          <a:bodyPr/>
          <a:lstStyle/>
          <a:p>
            <a:pPr fontAlgn="base">
              <a:lnSpc>
                <a:spcPct val="150000"/>
              </a:lnSpc>
            </a:pPr>
            <a:r>
              <a:rPr lang="pl-PL" sz="2000" err="1"/>
              <a:t>Future</a:t>
            </a:r>
            <a:r>
              <a:rPr lang="pl-PL" sz="2000"/>
              <a:t> of </a:t>
            </a:r>
            <a:r>
              <a:rPr lang="pl-PL" sz="2000" err="1"/>
              <a:t>gRPC</a:t>
            </a:r>
            <a:r>
              <a:rPr lang="pl-PL" sz="2000"/>
              <a:t> </a:t>
            </a:r>
            <a:r>
              <a:rPr lang="pl-PL" sz="2000" err="1"/>
              <a:t>is</a:t>
            </a:r>
            <a:r>
              <a:rPr lang="pl-PL" sz="2000"/>
              <a:t> </a:t>
            </a:r>
            <a:r>
              <a:rPr lang="pl-PL" sz="2000" err="1"/>
              <a:t>bright</a:t>
            </a:r>
            <a:r>
              <a:rPr lang="pl-PL" sz="2000"/>
              <a:t>:</a:t>
            </a:r>
          </a:p>
          <a:p>
            <a:pPr marL="342900" indent="-342900" fontAlgn="base">
              <a:lnSpc>
                <a:spcPct val="150000"/>
              </a:lnSpc>
              <a:buFont typeface="Arial" panose="020B0604020202020204" pitchFamily="34" charset="0"/>
              <a:buChar char="•"/>
            </a:pPr>
            <a:r>
              <a:rPr lang="pl-PL" sz="2000" err="1"/>
              <a:t>Netflix</a:t>
            </a:r>
            <a:r>
              <a:rPr lang="pl-PL" sz="2000"/>
              <a:t> </a:t>
            </a:r>
            <a:r>
              <a:rPr lang="pl-PL" sz="2000" err="1"/>
              <a:t>transitions</a:t>
            </a:r>
            <a:r>
              <a:rPr lang="pl-PL" sz="2000"/>
              <a:t> from </a:t>
            </a:r>
            <a:r>
              <a:rPr lang="pl-PL" sz="2000" err="1"/>
              <a:t>its</a:t>
            </a:r>
            <a:r>
              <a:rPr lang="pl-PL" sz="2000"/>
              <a:t> </a:t>
            </a:r>
            <a:r>
              <a:rPr lang="pl-PL" sz="2000" err="1"/>
              <a:t>own</a:t>
            </a:r>
            <a:r>
              <a:rPr lang="pl-PL" sz="2000"/>
              <a:t> Ribbon to </a:t>
            </a:r>
            <a:r>
              <a:rPr lang="pl-PL" sz="2000" err="1"/>
              <a:t>gRPC</a:t>
            </a:r>
            <a:endParaRPr lang="pl-PL" sz="2000"/>
          </a:p>
          <a:p>
            <a:pPr marL="342900" indent="-342900" fontAlgn="base">
              <a:lnSpc>
                <a:spcPct val="150000"/>
              </a:lnSpc>
              <a:buFont typeface="Arial" panose="020B0604020202020204" pitchFamily="34" charset="0"/>
              <a:buChar char="•"/>
            </a:pPr>
            <a:r>
              <a:rPr lang="pl-PL" sz="2000"/>
              <a:t>Active </a:t>
            </a:r>
            <a:r>
              <a:rPr lang="pl-PL" sz="2000" err="1"/>
              <a:t>community</a:t>
            </a:r>
            <a:endParaRPr lang="pl-PL" sz="2000"/>
          </a:p>
          <a:p>
            <a:pPr marL="342900" indent="-342900" fontAlgn="base">
              <a:lnSpc>
                <a:spcPct val="150000"/>
              </a:lnSpc>
              <a:buFont typeface="Arial" panose="020B0604020202020204" pitchFamily="34" charset="0"/>
              <a:buChar char="•"/>
            </a:pPr>
            <a:r>
              <a:rPr lang="pl-PL" sz="2000"/>
              <a:t>… </a:t>
            </a:r>
            <a:r>
              <a:rPr lang="pl-PL" sz="2000" err="1"/>
              <a:t>etc</a:t>
            </a:r>
            <a:endParaRPr lang="pl-PL" sz="2000"/>
          </a:p>
          <a:p>
            <a:pPr fontAlgn="base">
              <a:lnSpc>
                <a:spcPct val="150000"/>
              </a:lnSpc>
            </a:pPr>
            <a:endParaRPr lang="pl-PL" sz="200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8" name="Prostokąt 7">
            <a:extLst>
              <a:ext uri="{FF2B5EF4-FFF2-40B4-BE49-F238E27FC236}">
                <a16:creationId xmlns:a16="http://schemas.microsoft.com/office/drawing/2014/main" id="{FEAE6594-FE0F-4656-B3DB-18F5B2E6B90D}"/>
              </a:ext>
            </a:extLst>
          </p:cNvPr>
          <p:cNvSpPr/>
          <p:nvPr/>
        </p:nvSpPr>
        <p:spPr>
          <a:xfrm rot="904500">
            <a:off x="9912530" y="404580"/>
            <a:ext cx="1656230" cy="7921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a:t>Wojtek</a:t>
            </a:r>
            <a:endParaRPr lang="en-US"/>
          </a:p>
        </p:txBody>
      </p:sp>
      <p:sp>
        <p:nvSpPr>
          <p:cNvPr id="9" name="Prostokąt 8">
            <a:extLst>
              <a:ext uri="{FF2B5EF4-FFF2-40B4-BE49-F238E27FC236}">
                <a16:creationId xmlns:a16="http://schemas.microsoft.com/office/drawing/2014/main" id="{8DF4B649-8F93-4DD7-9370-E53A86A86EEB}"/>
              </a:ext>
            </a:extLst>
          </p:cNvPr>
          <p:cNvSpPr/>
          <p:nvPr/>
        </p:nvSpPr>
        <p:spPr>
          <a:xfrm rot="19708439">
            <a:off x="4629459" y="3848201"/>
            <a:ext cx="4138859" cy="7921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a:t>Too </a:t>
            </a:r>
            <a:r>
              <a:rPr lang="pl-PL" err="1"/>
              <a:t>little</a:t>
            </a:r>
            <a:r>
              <a:rPr lang="pl-PL"/>
              <a:t> </a:t>
            </a:r>
            <a:r>
              <a:rPr lang="pl-PL" err="1"/>
              <a:t>content</a:t>
            </a:r>
            <a:r>
              <a:rPr lang="pl-PL"/>
              <a:t> for </a:t>
            </a:r>
            <a:r>
              <a:rPr lang="pl-PL" err="1"/>
              <a:t>now</a:t>
            </a:r>
            <a:endParaRPr lang="en-US"/>
          </a:p>
        </p:txBody>
      </p:sp>
      <p:sp>
        <p:nvSpPr>
          <p:cNvPr id="2" name="Symbol zastępczy stopki 1">
            <a:extLst>
              <a:ext uri="{FF2B5EF4-FFF2-40B4-BE49-F238E27FC236}">
                <a16:creationId xmlns:a16="http://schemas.microsoft.com/office/drawing/2014/main" id="{6A26664F-DCA0-406F-A361-DD76CB727D49}"/>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28196474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68</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err="1"/>
              <a:t>Is</a:t>
            </a:r>
            <a:r>
              <a:rPr lang="pl-PL"/>
              <a:t> </a:t>
            </a:r>
            <a:r>
              <a:rPr lang="pl-PL" err="1"/>
              <a:t>gRPC</a:t>
            </a:r>
            <a:r>
              <a:rPr lang="pl-PL"/>
              <a:t> a </a:t>
            </a:r>
            <a:r>
              <a:rPr lang="pl-PL" err="1"/>
              <a:t>new</a:t>
            </a:r>
            <a:r>
              <a:rPr lang="pl-PL"/>
              <a:t> REST?</a:t>
            </a:r>
            <a:endParaRPr lang="pt-PT"/>
          </a:p>
        </p:txBody>
      </p:sp>
      <p:sp>
        <p:nvSpPr>
          <p:cNvPr id="20" name="Text Placeholder 19"/>
          <p:cNvSpPr>
            <a:spLocks noGrp="1"/>
          </p:cNvSpPr>
          <p:nvPr>
            <p:ph type="body" sz="quarter" idx="14"/>
          </p:nvPr>
        </p:nvSpPr>
        <p:spPr>
          <a:xfrm>
            <a:off x="2207460" y="1352680"/>
            <a:ext cx="9900000" cy="2815451"/>
          </a:xfrm>
        </p:spPr>
        <p:txBody>
          <a:bodyPr/>
          <a:lstStyle/>
          <a:p>
            <a:pPr marL="457200" indent="-457200" fontAlgn="base">
              <a:lnSpc>
                <a:spcPct val="150000"/>
              </a:lnSpc>
              <a:buFont typeface="+mj-lt"/>
              <a:buAutoNum type="arabicPeriod" startAt="4"/>
            </a:pPr>
            <a:r>
              <a:rPr lang="pl-PL" sz="2000" err="1"/>
              <a:t>Create</a:t>
            </a:r>
            <a:r>
              <a:rPr lang="pl-PL" sz="2000"/>
              <a:t> </a:t>
            </a:r>
            <a:r>
              <a:rPr lang="pl-PL" sz="2000" err="1">
                <a:latin typeface="Courier New" panose="02070309020205020404" pitchFamily="49" charset="0"/>
                <a:cs typeface="Courier New" panose="02070309020205020404" pitchFamily="49" charset="0"/>
              </a:rPr>
              <a:t>AirlyCacheGrpcClient</a:t>
            </a:r>
            <a:r>
              <a:rPr lang="pl-PL" sz="2000"/>
              <a:t> from </a:t>
            </a:r>
            <a:r>
              <a:rPr lang="pl-PL" sz="2000">
                <a:latin typeface="Courier New" panose="02070309020205020404" pitchFamily="49" charset="0"/>
                <a:cs typeface="Courier New" panose="02070309020205020404" pitchFamily="49" charset="0"/>
              </a:rPr>
              <a:t>Class Library </a:t>
            </a:r>
            <a:r>
              <a:rPr lang="pl-PL" sz="2000" err="1"/>
              <a:t>project</a:t>
            </a:r>
            <a:endParaRPr lang="pl-PL" sz="2000"/>
          </a:p>
          <a:p>
            <a:pPr marL="914400" lvl="2" indent="-457200" fontAlgn="base">
              <a:lnSpc>
                <a:spcPct val="150000"/>
              </a:lnSpc>
            </a:pPr>
            <a:r>
              <a:rPr lang="pl-PL" sz="1600" err="1">
                <a:solidFill>
                  <a:srgbClr val="12ABDB"/>
                </a:solidFill>
                <a:latin typeface="Courier New" panose="02070309020205020404" pitchFamily="49" charset="0"/>
                <a:cs typeface="Courier New" panose="02070309020205020404" pitchFamily="49" charset="0"/>
              </a:rPr>
              <a:t>Google.Protos</a:t>
            </a:r>
            <a:endParaRPr lang="pl-PL" sz="1600">
              <a:solidFill>
                <a:srgbClr val="12ABDB"/>
              </a:solidFill>
              <a:latin typeface="Courier New" panose="02070309020205020404" pitchFamily="49" charset="0"/>
              <a:cs typeface="Courier New" panose="02070309020205020404" pitchFamily="49" charset="0"/>
            </a:endParaRPr>
          </a:p>
          <a:p>
            <a:pPr marL="914400" lvl="2" indent="-457200" fontAlgn="base">
              <a:lnSpc>
                <a:spcPct val="150000"/>
              </a:lnSpc>
            </a:pPr>
            <a:r>
              <a:rPr lang="pl-PL" sz="1600" err="1">
                <a:solidFill>
                  <a:srgbClr val="12ABDB"/>
                </a:solidFill>
                <a:latin typeface="Courier New" panose="02070309020205020404" pitchFamily="49" charset="0"/>
                <a:cs typeface="Courier New" panose="02070309020205020404" pitchFamily="49" charset="0"/>
              </a:rPr>
              <a:t>Grpc</a:t>
            </a:r>
            <a:endParaRPr lang="pl-PL" sz="1600">
              <a:solidFill>
                <a:srgbClr val="12ABDB"/>
              </a:solidFill>
              <a:latin typeface="Courier New" panose="02070309020205020404" pitchFamily="49" charset="0"/>
              <a:cs typeface="Courier New" panose="02070309020205020404" pitchFamily="49" charset="0"/>
            </a:endParaRPr>
          </a:p>
          <a:p>
            <a:pPr marL="914400" lvl="2" indent="-457200" fontAlgn="base">
              <a:lnSpc>
                <a:spcPct val="150000"/>
              </a:lnSpc>
            </a:pPr>
            <a:r>
              <a:rPr lang="pl-PL" sz="1600" err="1">
                <a:solidFill>
                  <a:srgbClr val="12ABDB"/>
                </a:solidFill>
                <a:latin typeface="Courier New" panose="02070309020205020404" pitchFamily="49" charset="0"/>
                <a:cs typeface="Courier New" panose="02070309020205020404" pitchFamily="49" charset="0"/>
              </a:rPr>
              <a:t>Grpc.Tools</a:t>
            </a:r>
            <a:endParaRPr lang="pl-PL" sz="1600">
              <a:solidFill>
                <a:srgbClr val="12ABDB"/>
              </a:solidFill>
              <a:latin typeface="Courier New" panose="02070309020205020404" pitchFamily="49" charset="0"/>
              <a:cs typeface="Courier New" panose="02070309020205020404" pitchFamily="49" charset="0"/>
            </a:endParaRPr>
          </a:p>
          <a:p>
            <a:pPr marL="457200" indent="-457200" fontAlgn="base">
              <a:lnSpc>
                <a:spcPct val="150000"/>
              </a:lnSpc>
              <a:buFont typeface="+mj-lt"/>
              <a:buAutoNum type="arabicPeriod" startAt="4"/>
            </a:pPr>
            <a:r>
              <a:rPr lang="pl-PL" sz="2000" err="1"/>
              <a:t>Add</a:t>
            </a:r>
            <a:r>
              <a:rPr lang="pl-PL" sz="2000"/>
              <a:t> </a:t>
            </a:r>
            <a:r>
              <a:rPr lang="pl-PL" sz="2000" err="1"/>
              <a:t>protos</a:t>
            </a:r>
            <a:r>
              <a:rPr lang="pl-PL" sz="2000"/>
              <a:t> file, set </a:t>
            </a:r>
            <a:r>
              <a:rPr lang="pl-PL" sz="2000" err="1"/>
              <a:t>it</a:t>
            </a:r>
            <a:r>
              <a:rPr lang="pl-PL" sz="2000"/>
              <a:t> as </a:t>
            </a:r>
          </a:p>
          <a:p>
            <a:pPr fontAlgn="base">
              <a:lnSpc>
                <a:spcPct val="150000"/>
              </a:lnSpc>
            </a:pPr>
            <a:endParaRPr lang="pl-PL" sz="200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9" name="Prostokąt 8">
            <a:extLst>
              <a:ext uri="{FF2B5EF4-FFF2-40B4-BE49-F238E27FC236}">
                <a16:creationId xmlns:a16="http://schemas.microsoft.com/office/drawing/2014/main" id="{AAA28CA3-78DE-48B1-81E4-0B18658EB61D}"/>
              </a:ext>
            </a:extLst>
          </p:cNvPr>
          <p:cNvSpPr/>
          <p:nvPr/>
        </p:nvSpPr>
        <p:spPr>
          <a:xfrm rot="904500">
            <a:off x="9912530" y="404580"/>
            <a:ext cx="1656230" cy="7921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a:t>Konrad</a:t>
            </a:r>
            <a:endParaRPr lang="en-US"/>
          </a:p>
        </p:txBody>
      </p:sp>
      <p:sp>
        <p:nvSpPr>
          <p:cNvPr id="2" name="pole tekstowe 1">
            <a:extLst>
              <a:ext uri="{FF2B5EF4-FFF2-40B4-BE49-F238E27FC236}">
                <a16:creationId xmlns:a16="http://schemas.microsoft.com/office/drawing/2014/main" id="{4875D1B3-4483-4234-9F0C-BAADE6AEEDCE}"/>
              </a:ext>
            </a:extLst>
          </p:cNvPr>
          <p:cNvSpPr txBox="1"/>
          <p:nvPr/>
        </p:nvSpPr>
        <p:spPr>
          <a:xfrm>
            <a:off x="6168010" y="2859373"/>
            <a:ext cx="4608640" cy="370435"/>
          </a:xfrm>
          <a:prstGeom prst="rect">
            <a:avLst/>
          </a:prstGeom>
        </p:spPr>
        <p:txBody>
          <a:bodyPr vert="horz" wrap="square" lIns="0" tIns="0" rIns="0" bIns="0" rtlCol="0">
            <a:spAutoFit/>
          </a:bodyPr>
          <a:lstStyle>
            <a:lvl1pPr indent="0" fontAlgn="base">
              <a:lnSpc>
                <a:spcPct val="150000"/>
              </a:lnSpc>
              <a:spcBef>
                <a:spcPts val="600"/>
              </a:spcBef>
              <a:spcAft>
                <a:spcPts val="0"/>
              </a:spcAft>
              <a:buFont typeface="Arial" panose="020B0604020202020204" pitchFamily="34" charset="0"/>
              <a:buNone/>
              <a:defRPr sz="2000">
                <a:solidFill>
                  <a:schemeClr val="accent2"/>
                </a:solidFill>
              </a:defRPr>
            </a:lvl1pPr>
            <a:lvl2pPr marL="233363" indent="-228600">
              <a:lnSpc>
                <a:spcPct val="100000"/>
              </a:lnSpc>
              <a:spcBef>
                <a:spcPts val="600"/>
              </a:spcBef>
              <a:spcAft>
                <a:spcPts val="0"/>
              </a:spcAft>
              <a:buClr>
                <a:schemeClr val="tx2"/>
              </a:buClr>
              <a:buFont typeface="Wingdings" panose="05000000000000000000" pitchFamily="2" charset="2"/>
              <a:buChar char="§"/>
              <a:defRPr sz="1400"/>
            </a:lvl2pPr>
            <a:lvl3pPr lvl="2" indent="-457200" fontAlgn="base">
              <a:lnSpc>
                <a:spcPct val="150000"/>
              </a:lnSpc>
              <a:spcBef>
                <a:spcPts val="600"/>
              </a:spcBef>
              <a:spcAft>
                <a:spcPts val="0"/>
              </a:spcAft>
              <a:buClr>
                <a:schemeClr val="tx2"/>
              </a:buClr>
              <a:buFont typeface="Arial" panose="020B0604020202020204" pitchFamily="34" charset="0"/>
              <a:buChar char="•"/>
              <a:defRPr sz="1600">
                <a:solidFill>
                  <a:srgbClr val="12ABDB"/>
                </a:solidFill>
                <a:latin typeface="Courier New" panose="02070309020205020404" pitchFamily="49" charset="0"/>
                <a:cs typeface="Courier New" panose="02070309020205020404" pitchFamily="49" charset="0"/>
              </a:defRPr>
            </a:lvl3pPr>
            <a:lvl4pPr marL="690563" indent="-233363">
              <a:lnSpc>
                <a:spcPct val="100000"/>
              </a:lnSpc>
              <a:spcBef>
                <a:spcPts val="600"/>
              </a:spcBef>
              <a:spcAft>
                <a:spcPts val="0"/>
              </a:spcAft>
              <a:buClr>
                <a:schemeClr val="tx2"/>
              </a:buClr>
              <a:buFont typeface="Arial" panose="020B0604020202020204" pitchFamily="34" charset="0"/>
              <a:buChar char="‒"/>
              <a:defRPr sz="1200" baseline="0"/>
            </a:lvl4pPr>
            <a:lvl5pPr marL="896938" indent="-179388">
              <a:lnSpc>
                <a:spcPct val="100000"/>
              </a:lnSpc>
              <a:spcBef>
                <a:spcPts val="600"/>
              </a:spcBef>
              <a:buClr>
                <a:schemeClr val="tx2"/>
              </a:buClr>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l-PL" sz="1600"/>
              <a:t>=&gt; </a:t>
            </a:r>
            <a:r>
              <a:rPr lang="pl-PL" sz="1600" err="1">
                <a:latin typeface="Courier New" panose="02070309020205020404" pitchFamily="49" charset="0"/>
                <a:cs typeface="Courier New" panose="02070309020205020404" pitchFamily="49" charset="0"/>
              </a:rPr>
              <a:t>Grpc.AspNetCore</a:t>
            </a:r>
            <a:r>
              <a:rPr lang="pl-PL" sz="1600"/>
              <a:t> </a:t>
            </a:r>
            <a:r>
              <a:rPr lang="pl-PL" sz="1600" err="1"/>
              <a:t>use</a:t>
            </a:r>
            <a:r>
              <a:rPr lang="pl-PL" sz="1600"/>
              <a:t> </a:t>
            </a:r>
            <a:r>
              <a:rPr lang="pl-PL" sz="1600" err="1"/>
              <a:t>them</a:t>
            </a:r>
            <a:r>
              <a:rPr lang="pl-PL" sz="1600"/>
              <a:t> </a:t>
            </a:r>
            <a:r>
              <a:rPr lang="pl-PL" sz="1600" err="1"/>
              <a:t>all</a:t>
            </a:r>
            <a:endParaRPr lang="en-US" sz="1600"/>
          </a:p>
        </p:txBody>
      </p:sp>
      <p:grpSp>
        <p:nvGrpSpPr>
          <p:cNvPr id="6" name="Grupa 5">
            <a:extLst>
              <a:ext uri="{FF2B5EF4-FFF2-40B4-BE49-F238E27FC236}">
                <a16:creationId xmlns:a16="http://schemas.microsoft.com/office/drawing/2014/main" id="{983B3015-2AD8-4B1C-84F0-1157DE17A337}"/>
              </a:ext>
            </a:extLst>
          </p:cNvPr>
          <p:cNvGrpSpPr/>
          <p:nvPr/>
        </p:nvGrpSpPr>
        <p:grpSpPr>
          <a:xfrm>
            <a:off x="6074155" y="3785761"/>
            <a:ext cx="5168047" cy="1443489"/>
            <a:chOff x="6475222" y="3057758"/>
            <a:chExt cx="5168047" cy="1443489"/>
          </a:xfrm>
        </p:grpSpPr>
        <p:pic>
          <p:nvPicPr>
            <p:cNvPr id="3" name="Obraz 2">
              <a:extLst>
                <a:ext uri="{FF2B5EF4-FFF2-40B4-BE49-F238E27FC236}">
                  <a16:creationId xmlns:a16="http://schemas.microsoft.com/office/drawing/2014/main" id="{568EC28A-70E3-468D-B7B1-4184E56F0630}"/>
                </a:ext>
              </a:extLst>
            </p:cNvPr>
            <p:cNvPicPr>
              <a:picLocks noChangeAspect="1"/>
            </p:cNvPicPr>
            <p:nvPr/>
          </p:nvPicPr>
          <p:blipFill>
            <a:blip r:embed="rId3"/>
            <a:stretch>
              <a:fillRect/>
            </a:stretch>
          </p:blipFill>
          <p:spPr>
            <a:xfrm>
              <a:off x="6475222" y="3057758"/>
              <a:ext cx="5168047" cy="1443489"/>
            </a:xfrm>
            <a:prstGeom prst="rect">
              <a:avLst/>
            </a:prstGeom>
          </p:spPr>
        </p:pic>
        <p:sp>
          <p:nvSpPr>
            <p:cNvPr id="5" name="Prostokąt 4">
              <a:extLst>
                <a:ext uri="{FF2B5EF4-FFF2-40B4-BE49-F238E27FC236}">
                  <a16:creationId xmlns:a16="http://schemas.microsoft.com/office/drawing/2014/main" id="{D5F58B4E-6573-4B5F-8A12-63994B9D3BE4}"/>
                </a:ext>
              </a:extLst>
            </p:cNvPr>
            <p:cNvSpPr/>
            <p:nvPr/>
          </p:nvSpPr>
          <p:spPr>
            <a:xfrm>
              <a:off x="6742452" y="3363866"/>
              <a:ext cx="4752512" cy="4320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1" name="Prostokąt 10">
              <a:extLst>
                <a:ext uri="{FF2B5EF4-FFF2-40B4-BE49-F238E27FC236}">
                  <a16:creationId xmlns:a16="http://schemas.microsoft.com/office/drawing/2014/main" id="{F47FA386-D4B5-4A7D-82F8-07E010713D63}"/>
                </a:ext>
              </a:extLst>
            </p:cNvPr>
            <p:cNvSpPr/>
            <p:nvPr/>
          </p:nvSpPr>
          <p:spPr>
            <a:xfrm>
              <a:off x="6742452" y="4048348"/>
              <a:ext cx="4752512" cy="4320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7" name="Symbol zastępczy stopki 6">
            <a:extLst>
              <a:ext uri="{FF2B5EF4-FFF2-40B4-BE49-F238E27FC236}">
                <a16:creationId xmlns:a16="http://schemas.microsoft.com/office/drawing/2014/main" id="{5AAC73A9-4A6A-408C-BF0C-A74C4E674AA9}"/>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19089622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69</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err="1"/>
              <a:t>Is</a:t>
            </a:r>
            <a:r>
              <a:rPr lang="pl-PL"/>
              <a:t> </a:t>
            </a:r>
            <a:r>
              <a:rPr lang="pl-PL" err="1"/>
              <a:t>gRPC</a:t>
            </a:r>
            <a:r>
              <a:rPr lang="pl-PL"/>
              <a:t> a </a:t>
            </a:r>
            <a:r>
              <a:rPr lang="pl-PL" err="1"/>
              <a:t>new</a:t>
            </a:r>
            <a:r>
              <a:rPr lang="pl-PL"/>
              <a:t> REST?</a:t>
            </a:r>
            <a:endParaRPr lang="pt-PT"/>
          </a:p>
        </p:txBody>
      </p:sp>
      <p:sp>
        <p:nvSpPr>
          <p:cNvPr id="20" name="Text Placeholder 19"/>
          <p:cNvSpPr>
            <a:spLocks noGrp="1"/>
          </p:cNvSpPr>
          <p:nvPr>
            <p:ph type="body" sz="quarter" idx="14"/>
          </p:nvPr>
        </p:nvSpPr>
        <p:spPr>
          <a:xfrm>
            <a:off x="3558649" y="2060810"/>
            <a:ext cx="6279371" cy="2218236"/>
          </a:xfrm>
        </p:spPr>
        <p:txBody>
          <a:bodyPr/>
          <a:lstStyle/>
          <a:p>
            <a:pPr fontAlgn="base">
              <a:lnSpc>
                <a:spcPct val="150000"/>
              </a:lnSpc>
            </a:pPr>
            <a:r>
              <a:rPr lang="pl-PL" sz="7200" b="1"/>
              <a:t>DEMO</a:t>
            </a:r>
          </a:p>
          <a:p>
            <a:pPr fontAlgn="base">
              <a:lnSpc>
                <a:spcPct val="150000"/>
              </a:lnSpc>
            </a:pPr>
            <a:r>
              <a:rPr lang="pl-PL" sz="2400" b="1" err="1"/>
              <a:t>Contract</a:t>
            </a:r>
            <a:r>
              <a:rPr lang="pl-PL" sz="2400" b="1"/>
              <a:t> </a:t>
            </a:r>
            <a:r>
              <a:rPr lang="pl-PL" sz="2400" b="1" err="1"/>
              <a:t>changes</a:t>
            </a:r>
            <a:endParaRPr lang="pl-PL" sz="660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7" name="Prostokąt 6">
            <a:extLst>
              <a:ext uri="{FF2B5EF4-FFF2-40B4-BE49-F238E27FC236}">
                <a16:creationId xmlns:a16="http://schemas.microsoft.com/office/drawing/2014/main" id="{71E03033-7850-4A29-A37F-27950362226F}"/>
              </a:ext>
            </a:extLst>
          </p:cNvPr>
          <p:cNvSpPr/>
          <p:nvPr/>
        </p:nvSpPr>
        <p:spPr>
          <a:xfrm rot="904500">
            <a:off x="9912530" y="404580"/>
            <a:ext cx="1656230" cy="7921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a:t>Wojtek</a:t>
            </a:r>
            <a:endParaRPr lang="en-US"/>
          </a:p>
        </p:txBody>
      </p:sp>
      <p:sp>
        <p:nvSpPr>
          <p:cNvPr id="3" name="Symbol zastępczy stopki 2">
            <a:extLst>
              <a:ext uri="{FF2B5EF4-FFF2-40B4-BE49-F238E27FC236}">
                <a16:creationId xmlns:a16="http://schemas.microsoft.com/office/drawing/2014/main" id="{05523D58-EB9D-4904-9317-67C578F2CE1B}"/>
              </a:ext>
            </a:extLst>
          </p:cNvPr>
          <p:cNvSpPr>
            <a:spLocks noGrp="1"/>
          </p:cNvSpPr>
          <p:nvPr>
            <p:ph type="ftr" sz="quarter" idx="37"/>
          </p:nvPr>
        </p:nvSpPr>
        <p:spPr/>
        <p:txBody>
          <a:bodyPr/>
          <a:lstStyle/>
          <a:p>
            <a:r>
              <a:rPr lang="en-US"/>
              <a:t>© 201</a:t>
            </a:r>
            <a:r>
              <a:rPr lang="pl-PL"/>
              <a:t>9</a:t>
            </a:r>
            <a:r>
              <a:rPr lang="en-US"/>
              <a:t> Capgemini. All rights reserved.</a:t>
            </a:r>
          </a:p>
        </p:txBody>
      </p:sp>
    </p:spTree>
    <p:extLst>
      <p:ext uri="{BB962C8B-B14F-4D97-AF65-F5344CB8AC3E}">
        <p14:creationId xmlns:p14="http://schemas.microsoft.com/office/powerpoint/2010/main" val="376109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a:xfrm>
            <a:off x="407988" y="404813"/>
            <a:ext cx="11016604" cy="863601"/>
          </a:xfrm>
        </p:spPr>
        <p:txBody>
          <a:bodyPr/>
          <a:lstStyle/>
          <a:p>
            <a:r>
              <a:rPr lang="pl-PL" err="1"/>
              <a:t>Air</a:t>
            </a:r>
            <a:r>
              <a:rPr lang="pl-PL"/>
              <a:t> </a:t>
            </a:r>
            <a:r>
              <a:rPr lang="pl-PL" err="1"/>
              <a:t>polution</a:t>
            </a:r>
            <a:r>
              <a:rPr lang="pl-PL"/>
              <a:t> </a:t>
            </a:r>
            <a:r>
              <a:rPr lang="pl-PL" err="1"/>
              <a:t>is</a:t>
            </a:r>
            <a:r>
              <a:rPr lang="pl-PL"/>
              <a:t> a </a:t>
            </a:r>
            <a:r>
              <a:rPr lang="pl-PL" err="1"/>
              <a:t>serious</a:t>
            </a:r>
            <a:r>
              <a:rPr lang="pl-PL"/>
              <a:t> </a:t>
            </a:r>
            <a:r>
              <a:rPr lang="pl-PL" err="1"/>
              <a:t>issue</a:t>
            </a:r>
            <a:r>
              <a:rPr lang="pl-PL"/>
              <a:t> in </a:t>
            </a:r>
            <a:r>
              <a:rPr lang="pl-PL" err="1"/>
              <a:t>some</a:t>
            </a:r>
            <a:r>
              <a:rPr lang="pl-PL"/>
              <a:t> </a:t>
            </a:r>
            <a:r>
              <a:rPr lang="pl-PL" err="1"/>
              <a:t>places</a:t>
            </a:r>
            <a:endParaRPr lang="pt-PT"/>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5" name="Symbol zastępczy stopki 4">
            <a:extLst>
              <a:ext uri="{FF2B5EF4-FFF2-40B4-BE49-F238E27FC236}">
                <a16:creationId xmlns:a16="http://schemas.microsoft.com/office/drawing/2014/main" id="{CC561B10-E3C3-4401-87C7-7838AB6A1C7A}"/>
              </a:ext>
            </a:extLst>
          </p:cNvPr>
          <p:cNvSpPr>
            <a:spLocks noGrp="1"/>
          </p:cNvSpPr>
          <p:nvPr>
            <p:ph type="ftr" sz="quarter" idx="3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rPr>
              <a:t>© 201</a:t>
            </a:r>
            <a:r>
              <a:rPr kumimoji="0" lang="pl-PL"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rPr>
              <a:t>9</a:t>
            </a:r>
            <a:r>
              <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rPr>
              <a:t> Capgemini. All rights reserved.</a:t>
            </a:r>
          </a:p>
        </p:txBody>
      </p:sp>
      <p:sp>
        <p:nvSpPr>
          <p:cNvPr id="8" name="Text Placeholder 7">
            <a:extLst>
              <a:ext uri="{FF2B5EF4-FFF2-40B4-BE49-F238E27FC236}">
                <a16:creationId xmlns:a16="http://schemas.microsoft.com/office/drawing/2014/main" id="{466F13EF-93A6-4A72-BFED-46D4FACA9A2E}"/>
              </a:ext>
            </a:extLst>
          </p:cNvPr>
          <p:cNvSpPr>
            <a:spLocks noGrp="1"/>
          </p:cNvSpPr>
          <p:nvPr>
            <p:ph type="body" sz="quarter" idx="14"/>
          </p:nvPr>
        </p:nvSpPr>
        <p:spPr>
          <a:xfrm>
            <a:off x="2316680" y="1117486"/>
            <a:ext cx="9900000" cy="4909036"/>
          </a:xfrm>
        </p:spPr>
        <p:txBody>
          <a:bodyPr/>
          <a:lstStyle/>
          <a:p>
            <a:r>
              <a:rPr lang="en-US" sz="2400"/>
              <a:t>Task:</a:t>
            </a:r>
          </a:p>
          <a:p>
            <a:pPr marL="342900" indent="-342900">
              <a:spcAft>
                <a:spcPts val="600"/>
              </a:spcAft>
              <a:buFont typeface="Arial" panose="020B0604020202020204" pitchFamily="34" charset="0"/>
              <a:buChar char="•"/>
            </a:pPr>
            <a:r>
              <a:rPr lang="en-US" sz="2400"/>
              <a:t>Write backend for air pollution checking app</a:t>
            </a:r>
          </a:p>
          <a:p>
            <a:pPr marL="342900" indent="-342900">
              <a:buFont typeface="Arial" panose="020B0604020202020204" pitchFamily="34" charset="0"/>
              <a:buChar char="•"/>
            </a:pPr>
            <a:r>
              <a:rPr lang="en-US" sz="2400"/>
              <a:t>Write background notification service</a:t>
            </a:r>
          </a:p>
          <a:p>
            <a:pPr marL="342900" indent="-342900">
              <a:buFont typeface="Arial" panose="020B0604020202020204" pitchFamily="34" charset="0"/>
              <a:buChar char="•"/>
            </a:pPr>
            <a:endParaRPr lang="en-US" sz="2400"/>
          </a:p>
          <a:p>
            <a:r>
              <a:rPr lang="en-US" sz="2400"/>
              <a:t>Data provider:</a:t>
            </a:r>
          </a:p>
          <a:p>
            <a:endParaRPr lang="en-US" sz="2400"/>
          </a:p>
          <a:p>
            <a:endParaRPr lang="en-US" sz="2400"/>
          </a:p>
          <a:p>
            <a:endParaRPr lang="en-US" sz="2400"/>
          </a:p>
          <a:p>
            <a:r>
              <a:rPr lang="en-US" sz="2400"/>
              <a:t>Problem – limits</a:t>
            </a:r>
          </a:p>
          <a:p>
            <a:pPr marL="342900" lvl="1" indent="-342900">
              <a:buFont typeface="Arial" panose="020B0604020202020204" pitchFamily="34" charset="0"/>
              <a:buChar char="•"/>
            </a:pPr>
            <a:r>
              <a:rPr lang="pl-PL" sz="2400">
                <a:solidFill>
                  <a:schemeClr val="accent2"/>
                </a:solidFill>
              </a:rPr>
              <a:t>50 </a:t>
            </a:r>
            <a:r>
              <a:rPr lang="pl-PL" sz="2400" err="1">
                <a:solidFill>
                  <a:schemeClr val="accent2"/>
                </a:solidFill>
              </a:rPr>
              <a:t>requests</a:t>
            </a:r>
            <a:r>
              <a:rPr lang="pl-PL" sz="2400">
                <a:solidFill>
                  <a:schemeClr val="accent2"/>
                </a:solidFill>
              </a:rPr>
              <a:t> </a:t>
            </a:r>
            <a:r>
              <a:rPr lang="en-US" sz="2400">
                <a:solidFill>
                  <a:schemeClr val="accent2"/>
                </a:solidFill>
              </a:rPr>
              <a:t>per minute</a:t>
            </a:r>
          </a:p>
          <a:p>
            <a:pPr marL="342900" lvl="1" indent="-342900">
              <a:buFont typeface="Arial" panose="020B0604020202020204" pitchFamily="34" charset="0"/>
              <a:buChar char="•"/>
            </a:pPr>
            <a:r>
              <a:rPr lang="pl-PL" sz="2400">
                <a:solidFill>
                  <a:schemeClr val="accent2"/>
                </a:solidFill>
              </a:rPr>
              <a:t>1000 </a:t>
            </a:r>
            <a:r>
              <a:rPr lang="pl-PL" sz="2400" err="1">
                <a:solidFill>
                  <a:schemeClr val="accent2"/>
                </a:solidFill>
              </a:rPr>
              <a:t>requests</a:t>
            </a:r>
            <a:r>
              <a:rPr lang="pl-PL" sz="2400">
                <a:solidFill>
                  <a:schemeClr val="accent2"/>
                </a:solidFill>
              </a:rPr>
              <a:t> </a:t>
            </a:r>
            <a:r>
              <a:rPr lang="en-US" sz="2400">
                <a:solidFill>
                  <a:schemeClr val="accent2"/>
                </a:solidFill>
              </a:rPr>
              <a:t>per day</a:t>
            </a:r>
          </a:p>
        </p:txBody>
      </p:sp>
      <p:pic>
        <p:nvPicPr>
          <p:cNvPr id="7" name="Grafika 6">
            <a:extLst>
              <a:ext uri="{FF2B5EF4-FFF2-40B4-BE49-F238E27FC236}">
                <a16:creationId xmlns:a16="http://schemas.microsoft.com/office/drawing/2014/main" id="{1A878562-0B43-49E6-829D-D9C806C794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06974" y="3683496"/>
            <a:ext cx="3905250" cy="609600"/>
          </a:xfrm>
          <a:prstGeom prst="rect">
            <a:avLst/>
          </a:prstGeom>
        </p:spPr>
      </p:pic>
    </p:spTree>
    <p:extLst>
      <p:ext uri="{BB962C8B-B14F-4D97-AF65-F5344CB8AC3E}">
        <p14:creationId xmlns:p14="http://schemas.microsoft.com/office/powerpoint/2010/main" val="377102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20" name="Text Placeholder 19"/>
          <p:cNvSpPr>
            <a:spLocks noGrp="1"/>
          </p:cNvSpPr>
          <p:nvPr>
            <p:ph type="body" sz="quarter" idx="14"/>
          </p:nvPr>
        </p:nvSpPr>
        <p:spPr>
          <a:xfrm>
            <a:off x="3558650" y="2060810"/>
            <a:ext cx="5561770" cy="2218236"/>
          </a:xfrm>
        </p:spPr>
        <p:txBody>
          <a:bodyPr/>
          <a:lstStyle/>
          <a:p>
            <a:pPr fontAlgn="base">
              <a:lnSpc>
                <a:spcPct val="150000"/>
              </a:lnSpc>
            </a:pPr>
            <a:r>
              <a:rPr lang="pl-PL" sz="7200" b="1"/>
              <a:t>DEMO</a:t>
            </a:r>
          </a:p>
          <a:p>
            <a:pPr fontAlgn="base">
              <a:lnSpc>
                <a:spcPct val="150000"/>
              </a:lnSpc>
            </a:pPr>
            <a:r>
              <a:rPr lang="pl-PL" sz="2400" err="1"/>
              <a:t>Airly</a:t>
            </a:r>
            <a:r>
              <a:rPr lang="pl-PL" sz="2400"/>
              <a:t> API </a:t>
            </a:r>
            <a:r>
              <a:rPr lang="pl-PL" sz="2400" err="1"/>
              <a:t>limits</a:t>
            </a:r>
            <a:endParaRPr lang="pl-PL" sz="240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2" name="Symbol zastępczy stopki 1">
            <a:extLst>
              <a:ext uri="{FF2B5EF4-FFF2-40B4-BE49-F238E27FC236}">
                <a16:creationId xmlns:a16="http://schemas.microsoft.com/office/drawing/2014/main" id="{509706E8-9195-441F-9DF6-8A37E9F8C278}"/>
              </a:ext>
            </a:extLst>
          </p:cNvPr>
          <p:cNvSpPr>
            <a:spLocks noGrp="1"/>
          </p:cNvSpPr>
          <p:nvPr>
            <p:ph type="ftr" sz="quarter" idx="37"/>
          </p:nvPr>
        </p:nvSpPr>
        <p:spPr/>
        <p:txBody>
          <a:bodyPr/>
          <a:lstStyle/>
          <a:p>
            <a:r>
              <a:rPr lang="en-US"/>
              <a:t>© 201</a:t>
            </a:r>
            <a:r>
              <a:rPr lang="pl-PL"/>
              <a:t>9</a:t>
            </a:r>
            <a:r>
              <a:rPr lang="en-US"/>
              <a:t> Capgemini. All rights reserved.</a:t>
            </a:r>
          </a:p>
        </p:txBody>
      </p:sp>
      <p:sp>
        <p:nvSpPr>
          <p:cNvPr id="6" name="Tytuł 5">
            <a:extLst>
              <a:ext uri="{FF2B5EF4-FFF2-40B4-BE49-F238E27FC236}">
                <a16:creationId xmlns:a16="http://schemas.microsoft.com/office/drawing/2014/main" id="{4096531B-4994-48AB-831E-5D59B528299A}"/>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1267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3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a:xfrm>
            <a:off x="407988" y="404813"/>
            <a:ext cx="11016604" cy="863601"/>
          </a:xfrm>
        </p:spPr>
        <p:txBody>
          <a:bodyPr/>
          <a:lstStyle/>
          <a:p>
            <a:r>
              <a:rPr lang="pl-PL"/>
              <a:t>Solution for API </a:t>
            </a:r>
            <a:r>
              <a:rPr lang="pl-PL" err="1"/>
              <a:t>limits</a:t>
            </a:r>
            <a:r>
              <a:rPr lang="pl-PL"/>
              <a:t> by </a:t>
            </a:r>
            <a:r>
              <a:rPr lang="pl-PL" err="1"/>
              <a:t>Airly</a:t>
            </a:r>
            <a:endParaRPr lang="pt-PT"/>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a:ln>
                <a:noFill/>
              </a:ln>
              <a:solidFill>
                <a:srgbClr val="000000"/>
              </a:solidFill>
              <a:effectLst/>
              <a:uLnTx/>
              <a:uFillTx/>
              <a:latin typeface="Verdana"/>
              <a:ea typeface="+mn-ea"/>
              <a:cs typeface="+mn-cs"/>
            </a:endParaRPr>
          </a:p>
        </p:txBody>
      </p:sp>
      <p:sp>
        <p:nvSpPr>
          <p:cNvPr id="5" name="Symbol zastępczy stopki 4">
            <a:extLst>
              <a:ext uri="{FF2B5EF4-FFF2-40B4-BE49-F238E27FC236}">
                <a16:creationId xmlns:a16="http://schemas.microsoft.com/office/drawing/2014/main" id="{CC561B10-E3C3-4401-87C7-7838AB6A1C7A}"/>
              </a:ext>
            </a:extLst>
          </p:cNvPr>
          <p:cNvSpPr>
            <a:spLocks noGrp="1"/>
          </p:cNvSpPr>
          <p:nvPr>
            <p:ph type="ftr" sz="quarter" idx="3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rPr>
              <a:t>© 201</a:t>
            </a:r>
            <a:r>
              <a:rPr kumimoji="0" lang="pl-PL"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rPr>
              <a:t>9</a:t>
            </a:r>
            <a:r>
              <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rPr>
              <a:t> Capgemini. All rights reserved.</a:t>
            </a:r>
          </a:p>
        </p:txBody>
      </p:sp>
      <p:sp>
        <p:nvSpPr>
          <p:cNvPr id="8" name="Text Placeholder 7">
            <a:extLst>
              <a:ext uri="{FF2B5EF4-FFF2-40B4-BE49-F238E27FC236}">
                <a16:creationId xmlns:a16="http://schemas.microsoft.com/office/drawing/2014/main" id="{466F13EF-93A6-4A72-BFED-46D4FACA9A2E}"/>
              </a:ext>
            </a:extLst>
          </p:cNvPr>
          <p:cNvSpPr>
            <a:spLocks noGrp="1"/>
          </p:cNvSpPr>
          <p:nvPr>
            <p:ph type="body" sz="quarter" idx="14"/>
          </p:nvPr>
        </p:nvSpPr>
        <p:spPr>
          <a:xfrm>
            <a:off x="2244672" y="1433676"/>
            <a:ext cx="9900000" cy="3939540"/>
          </a:xfrm>
        </p:spPr>
        <p:txBody>
          <a:bodyPr/>
          <a:lstStyle/>
          <a:p>
            <a:r>
              <a:rPr lang="en-US" sz="2400"/>
              <a:t>Solution:</a:t>
            </a:r>
          </a:p>
          <a:p>
            <a:endParaRPr lang="en-US" sz="2400"/>
          </a:p>
          <a:p>
            <a:endParaRPr lang="en-US" sz="2400"/>
          </a:p>
          <a:p>
            <a:endParaRPr lang="en-US" sz="2400"/>
          </a:p>
          <a:p>
            <a:endParaRPr lang="en-US" sz="2400"/>
          </a:p>
          <a:p>
            <a:endParaRPr lang="en-US" sz="2400"/>
          </a:p>
          <a:p>
            <a:endParaRPr lang="en-US" sz="2400"/>
          </a:p>
          <a:p>
            <a:r>
              <a:rPr lang="pl-PL" sz="2400" err="1"/>
              <a:t>Our</a:t>
            </a:r>
            <a:r>
              <a:rPr lang="pl-PL" sz="2400"/>
              <a:t> </a:t>
            </a:r>
            <a:r>
              <a:rPr lang="pl-PL" sz="2400" err="1"/>
              <a:t>initial</a:t>
            </a:r>
            <a:r>
              <a:rPr lang="pl-PL" sz="2400"/>
              <a:t> </a:t>
            </a:r>
            <a:r>
              <a:rPr lang="pl-PL" sz="2400" err="1"/>
              <a:t>approach</a:t>
            </a:r>
            <a:r>
              <a:rPr lang="en-US" sz="2400"/>
              <a:t>:</a:t>
            </a:r>
          </a:p>
          <a:p>
            <a:pPr marL="576263" lvl="1" indent="-342900">
              <a:buFont typeface="Arial" panose="020B0604020202020204" pitchFamily="34" charset="0"/>
              <a:buChar char="•"/>
            </a:pPr>
            <a:r>
              <a:rPr lang="en-US" sz="2400">
                <a:solidFill>
                  <a:srgbClr val="12ABDB"/>
                </a:solidFill>
              </a:rPr>
              <a:t>backend written as monolith</a:t>
            </a:r>
          </a:p>
        </p:txBody>
      </p:sp>
      <p:sp>
        <p:nvSpPr>
          <p:cNvPr id="2" name="Prostokąt 1">
            <a:extLst>
              <a:ext uri="{FF2B5EF4-FFF2-40B4-BE49-F238E27FC236}">
                <a16:creationId xmlns:a16="http://schemas.microsoft.com/office/drawing/2014/main" id="{3E055AE9-282D-4E84-9EAA-3E6BD6972F1B}"/>
              </a:ext>
            </a:extLst>
          </p:cNvPr>
          <p:cNvSpPr/>
          <p:nvPr/>
        </p:nvSpPr>
        <p:spPr>
          <a:xfrm>
            <a:off x="2952328" y="2185651"/>
            <a:ext cx="6096000" cy="1015663"/>
          </a:xfrm>
          <a:prstGeom prst="rect">
            <a:avLst/>
          </a:prstGeom>
        </p:spPr>
        <p:txBody>
          <a:bodyPr>
            <a:spAutoFit/>
          </a:bodyPr>
          <a:lstStyle/>
          <a:p>
            <a:r>
              <a:rPr lang="pl-PL" sz="2000" i="1">
                <a:solidFill>
                  <a:srgbClr val="12ABDB"/>
                </a:solidFill>
                <a:latin typeface="Lato"/>
              </a:rPr>
              <a:t>„</a:t>
            </a:r>
            <a:r>
              <a:rPr lang="en-US" sz="2000" i="1">
                <a:solidFill>
                  <a:srgbClr val="12ABDB"/>
                </a:solidFill>
                <a:latin typeface="Lato"/>
              </a:rPr>
              <a:t>In case of applications displaying data continuously we recommend </a:t>
            </a:r>
            <a:r>
              <a:rPr lang="en-US" sz="2000" b="1" i="1">
                <a:solidFill>
                  <a:srgbClr val="12ABDB"/>
                </a:solidFill>
                <a:latin typeface="Lato"/>
              </a:rPr>
              <a:t>caching API responses </a:t>
            </a:r>
            <a:r>
              <a:rPr lang="en-US" sz="2000" i="1">
                <a:solidFill>
                  <a:srgbClr val="12ABDB"/>
                </a:solidFill>
                <a:latin typeface="Lato"/>
              </a:rPr>
              <a:t>in local storage and </a:t>
            </a:r>
            <a:r>
              <a:rPr lang="en-US" sz="2000" b="1" i="1">
                <a:solidFill>
                  <a:srgbClr val="12ABDB"/>
                </a:solidFill>
                <a:latin typeface="Lato"/>
              </a:rPr>
              <a:t>refreshing them periodically</a:t>
            </a:r>
            <a:r>
              <a:rPr lang="en-US" sz="2000" i="1">
                <a:solidFill>
                  <a:srgbClr val="12ABDB"/>
                </a:solidFill>
                <a:latin typeface="Lato"/>
              </a:rPr>
              <a:t>.</a:t>
            </a:r>
            <a:r>
              <a:rPr lang="pl-PL" sz="2000" i="1">
                <a:solidFill>
                  <a:srgbClr val="12ABDB"/>
                </a:solidFill>
                <a:latin typeface="Lato"/>
              </a:rPr>
              <a:t>”</a:t>
            </a:r>
            <a:endParaRPr lang="en-US" sz="2000" i="1">
              <a:solidFill>
                <a:srgbClr val="12ABDB"/>
              </a:solidFill>
            </a:endParaRPr>
          </a:p>
        </p:txBody>
      </p:sp>
      <p:sp>
        <p:nvSpPr>
          <p:cNvPr id="3" name="Prostokąt 2">
            <a:extLst>
              <a:ext uri="{FF2B5EF4-FFF2-40B4-BE49-F238E27FC236}">
                <a16:creationId xmlns:a16="http://schemas.microsoft.com/office/drawing/2014/main" id="{6DDB2101-64AA-45B9-A406-43A155F1A88C}"/>
              </a:ext>
            </a:extLst>
          </p:cNvPr>
          <p:cNvSpPr/>
          <p:nvPr/>
        </p:nvSpPr>
        <p:spPr>
          <a:xfrm>
            <a:off x="5087888" y="3563724"/>
            <a:ext cx="5515356" cy="369332"/>
          </a:xfrm>
          <a:prstGeom prst="rect">
            <a:avLst/>
          </a:prstGeom>
        </p:spPr>
        <p:txBody>
          <a:bodyPr wrap="none">
            <a:spAutoFit/>
          </a:bodyPr>
          <a:lstStyle/>
          <a:p>
            <a:r>
              <a:rPr lang="en-US">
                <a:hlinkClick r:id="rId3"/>
              </a:rPr>
              <a:t>https://developer.airly.eu/docs#general.limits</a:t>
            </a:r>
            <a:endParaRPr lang="en-US"/>
          </a:p>
        </p:txBody>
      </p:sp>
    </p:spTree>
    <p:extLst>
      <p:ext uri="{BB962C8B-B14F-4D97-AF65-F5344CB8AC3E}">
        <p14:creationId xmlns:p14="http://schemas.microsoft.com/office/powerpoint/2010/main" val="19592236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3_Title Slide">
  <a:themeElements>
    <a:clrScheme name="Capgemini">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5.xml><?xml version="1.0" encoding="utf-8"?>
<a:theme xmlns:a="http://schemas.openxmlformats.org/drawingml/2006/main" name="Capgemini Global 2017">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IS CE Template.potx" id="{6B51A172-FDFC-43C4-A02B-111E2C4D3334}" vid="{8A5C4514-1669-47B6-BDB6-AE7A336969FC}"/>
    </a:ext>
  </a:extLst>
</a:theme>
</file>

<file path=ppt/theme/theme6.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BC7C1A7E2089449B6714AFBDE15076" ma:contentTypeVersion="6" ma:contentTypeDescription="Create a new document." ma:contentTypeScope="" ma:versionID="3ad4e6e41985523fc906defb60441ac8">
  <xsd:schema xmlns:xsd="http://www.w3.org/2001/XMLSchema" xmlns:xs="http://www.w3.org/2001/XMLSchema" xmlns:p="http://schemas.microsoft.com/office/2006/metadata/properties" xmlns:ns2="dba6db2e-342f-418b-8a29-cb39c4ed7a06" targetNamespace="http://schemas.microsoft.com/office/2006/metadata/properties" ma:root="true" ma:fieldsID="7680b2ced788ff3823dba89dd21ef703" ns2:_="">
    <xsd:import namespace="dba6db2e-342f-418b-8a29-cb39c4ed7a0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a6db2e-342f-418b-8a29-cb39c4ed7a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F4061B-50C4-42BB-843C-E9D21170547C}">
  <ds:schemaRefs>
    <ds:schemaRef ds:uri="http://schemas.microsoft.com/office/2006/documentManagement/types"/>
    <ds:schemaRef ds:uri="http://purl.org/dc/elements/1.1/"/>
    <ds:schemaRef ds:uri="http://schemas.microsoft.com/office/2006/metadata/properties"/>
    <ds:schemaRef ds:uri="dba6db2e-342f-418b-8a29-cb39c4ed7a06"/>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C303627D-84AB-443E-91A6-355C71040750}">
  <ds:schemaRefs>
    <ds:schemaRef ds:uri="dba6db2e-342f-418b-8a29-cb39c4ed7a0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B85B094-EAAB-4B77-B7A4-01BC6EF073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EFL - Capgemini - Master</Template>
  <TotalTime>0</TotalTime>
  <Words>4037</Words>
  <Application>Microsoft Office PowerPoint</Application>
  <PresentationFormat>Widescreen</PresentationFormat>
  <Paragraphs>868</Paragraphs>
  <Slides>69</Slides>
  <Notes>62</Notes>
  <HiddenSlides>5</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69</vt:i4>
      </vt:variant>
    </vt:vector>
  </HeadingPairs>
  <TitlesOfParts>
    <vt:vector size="83" baseType="lpstr">
      <vt:lpstr>Arial</vt:lpstr>
      <vt:lpstr>Calibri</vt:lpstr>
      <vt:lpstr>Calibri Light</vt:lpstr>
      <vt:lpstr>Consolas</vt:lpstr>
      <vt:lpstr>Courier New</vt:lpstr>
      <vt:lpstr>Lato</vt:lpstr>
      <vt:lpstr>Verdana</vt:lpstr>
      <vt:lpstr>Wingdings</vt:lpstr>
      <vt:lpstr>Custom Design</vt:lpstr>
      <vt:lpstr>1_Title Slide</vt:lpstr>
      <vt:lpstr>Final slides</vt:lpstr>
      <vt:lpstr>3_Title Slide</vt:lpstr>
      <vt:lpstr>Capgemini Global 2017</vt:lpstr>
      <vt:lpstr>think-cell Slide</vt:lpstr>
      <vt:lpstr>Modernizing your monolith applications with .net core 3</vt:lpstr>
      <vt:lpstr>Agenda</vt:lpstr>
      <vt:lpstr>Agenda</vt:lpstr>
      <vt:lpstr>Agenda</vt:lpstr>
      <vt:lpstr>PowerPoint Presentation</vt:lpstr>
      <vt:lpstr>Agenda</vt:lpstr>
      <vt:lpstr>Air polution is a serious issue in some places</vt:lpstr>
      <vt:lpstr>PowerPoint Presentation</vt:lpstr>
      <vt:lpstr>Solution for API limits by Airly</vt:lpstr>
      <vt:lpstr>What is our monolith?</vt:lpstr>
      <vt:lpstr>Monolith app components</vt:lpstr>
      <vt:lpstr>Goal of the workshop</vt:lpstr>
      <vt:lpstr>Why would you like to do anything with the Monolith?</vt:lpstr>
      <vt:lpstr>Why would you like to do anything with the Monolith?</vt:lpstr>
      <vt:lpstr>Main consideration of our case</vt:lpstr>
      <vt:lpstr>What if you still need to scale?</vt:lpstr>
      <vt:lpstr>What is the goal of the workshop?</vt:lpstr>
      <vt:lpstr>What it means for our Monolith?</vt:lpstr>
      <vt:lpstr>Monolith app will be decomposed to separate functinal services</vt:lpstr>
      <vt:lpstr>Word of warning</vt:lpstr>
      <vt:lpstr>Agenda</vt:lpstr>
      <vt:lpstr>Agenda</vt:lpstr>
      <vt:lpstr>Is gRPC a new REST?</vt:lpstr>
      <vt:lpstr>Is gRPC a new REST?</vt:lpstr>
      <vt:lpstr>PowerPoint Presentation</vt:lpstr>
      <vt:lpstr>g stands for everything but Google!</vt:lpstr>
      <vt:lpstr>Main usage scenarios advertised by Google</vt:lpstr>
      <vt:lpstr>How does gRPC compares to REST</vt:lpstr>
      <vt:lpstr>gRPC uses protobuf (proto3) to define contract</vt:lpstr>
      <vt:lpstr>PowerPoint Presentation</vt:lpstr>
      <vt:lpstr>Performance comparision REST vs gRPC</vt:lpstr>
      <vt:lpstr>Performance comparision REST vs gRPC</vt:lpstr>
      <vt:lpstr>Is gRPC a new REST?</vt:lpstr>
      <vt:lpstr>PowerPoint Presentation</vt:lpstr>
      <vt:lpstr>PowerPoint Presentation</vt:lpstr>
      <vt:lpstr>Monolith app will be decomposed to separate functinal services</vt:lpstr>
      <vt:lpstr>What to do?</vt:lpstr>
      <vt:lpstr>Create gRPC Service</vt:lpstr>
      <vt:lpstr>Create gRPC Client</vt:lpstr>
      <vt:lpstr>Create proto file</vt:lpstr>
      <vt:lpstr>PowerPoint Presentation</vt:lpstr>
      <vt:lpstr>Solution: Server Code</vt:lpstr>
      <vt:lpstr>Solution: Client Code</vt:lpstr>
      <vt:lpstr>Rules for Protocol Buffers</vt:lpstr>
      <vt:lpstr>Rules updating Proto Buffers</vt:lpstr>
      <vt:lpstr>Server-side streaming in gRPC</vt:lpstr>
      <vt:lpstr>Server-side streaming in gRPC</vt:lpstr>
      <vt:lpstr>PowerPoint Presentation</vt:lpstr>
      <vt:lpstr>Error handling in gRPC</vt:lpstr>
      <vt:lpstr>Authentication and Authorization in gRPC</vt:lpstr>
      <vt:lpstr>PowerPoint Presentation</vt:lpstr>
      <vt:lpstr>Agenda</vt:lpstr>
      <vt:lpstr>Agenda</vt:lpstr>
      <vt:lpstr>Worker service</vt:lpstr>
      <vt:lpstr>PowerPoint Presentation</vt:lpstr>
      <vt:lpstr>Running as a windows service</vt:lpstr>
      <vt:lpstr>Agenda</vt:lpstr>
      <vt:lpstr>PowerPoint Presentation</vt:lpstr>
      <vt:lpstr>Monolith app will be decomposed to separate functinal services</vt:lpstr>
      <vt:lpstr>Agenda</vt:lpstr>
      <vt:lpstr>Summary</vt:lpstr>
      <vt:lpstr>.Net Conference 2019</vt:lpstr>
      <vt:lpstr>PowerPoint Presentation</vt:lpstr>
      <vt:lpstr>Agenda</vt:lpstr>
      <vt:lpstr>Is gRPC a new REST?</vt:lpstr>
      <vt:lpstr>How does gRPC compares to REST</vt:lpstr>
      <vt:lpstr>Is gRPC a new REST?</vt:lpstr>
      <vt:lpstr>Is gRPC a new REST?</vt:lpstr>
      <vt:lpstr>Is gRPC a new REST?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Conf Workshop - dotnet core 3.0</dc:title>
  <dc:creator>Tompalski, Wojciech</dc:creator>
  <cp:lastModifiedBy>Piorunek, Konrad</cp:lastModifiedBy>
  <cp:revision>1</cp:revision>
  <cp:lastPrinted>2019-06-28T14:11:09Z</cp:lastPrinted>
  <dcterms:created xsi:type="dcterms:W3CDTF">2019-09-20T06:29:56Z</dcterms:created>
  <dcterms:modified xsi:type="dcterms:W3CDTF">2019-10-14T08:23:03Z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0x01010072BC7C1A7E2089449B6714AFBDE15076</vt:lpwstr>
  </property>
</Properties>
</file>