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3" r:id="rId4"/>
    <p:sldId id="268" r:id="rId5"/>
    <p:sldId id="258" r:id="rId6"/>
    <p:sldId id="267" r:id="rId7"/>
    <p:sldId id="266" r:id="rId8"/>
    <p:sldId id="269" r:id="rId9"/>
    <p:sldId id="270" r:id="rId10"/>
    <p:sldId id="261" r:id="rId11"/>
    <p:sldId id="271" r:id="rId12"/>
    <p:sldId id="272" r:id="rId13"/>
    <p:sldId id="273" r:id="rId14"/>
    <p:sldId id="274" r:id="rId15"/>
    <p:sldId id="275" r:id="rId16"/>
    <p:sldId id="260" r:id="rId17"/>
    <p:sldId id="276" r:id="rId18"/>
    <p:sldId id="277" r:id="rId19"/>
    <p:sldId id="280" r:id="rId20"/>
    <p:sldId id="281" r:id="rId21"/>
    <p:sldId id="278" r:id="rId22"/>
    <p:sldId id="264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16892-8E5B-4C30-BFE3-3C5D1CE6F076}" v="26" dt="2023-01-18T18:49:56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0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AEWUNG" userId="fe03635ce154acb4" providerId="LiveId" clId="{28B16892-8E5B-4C30-BFE3-3C5D1CE6F076}"/>
    <pc:docChg chg="undo redo custSel addSld delSld modSld sldOrd">
      <pc:chgData name="LEE JAEWUNG" userId="fe03635ce154acb4" providerId="LiveId" clId="{28B16892-8E5B-4C30-BFE3-3C5D1CE6F076}" dt="2023-01-18T19:08:39.579" v="2672" actId="20577"/>
      <pc:docMkLst>
        <pc:docMk/>
      </pc:docMkLst>
      <pc:sldChg chg="modSp mod">
        <pc:chgData name="LEE JAEWUNG" userId="fe03635ce154acb4" providerId="LiveId" clId="{28B16892-8E5B-4C30-BFE3-3C5D1CE6F076}" dt="2023-01-18T18:05:14.010" v="62" actId="14100"/>
        <pc:sldMkLst>
          <pc:docMk/>
          <pc:sldMk cId="2397138695" sldId="258"/>
        </pc:sldMkLst>
        <pc:spChg chg="mod">
          <ac:chgData name="LEE JAEWUNG" userId="fe03635ce154acb4" providerId="LiveId" clId="{28B16892-8E5B-4C30-BFE3-3C5D1CE6F076}" dt="2023-01-18T18:05:14.010" v="62" actId="14100"/>
          <ac:spMkLst>
            <pc:docMk/>
            <pc:sldMk cId="2397138695" sldId="258"/>
            <ac:spMk id="3" creationId="{390D845D-77C2-20E8-236C-F22AF979BA5E}"/>
          </ac:spMkLst>
        </pc:spChg>
      </pc:sldChg>
      <pc:sldChg chg="addSp delSp modSp mod">
        <pc:chgData name="LEE JAEWUNG" userId="fe03635ce154acb4" providerId="LiveId" clId="{28B16892-8E5B-4C30-BFE3-3C5D1CE6F076}" dt="2023-01-18T18:17:56.142" v="1052" actId="20577"/>
        <pc:sldMkLst>
          <pc:docMk/>
          <pc:sldMk cId="3762124841" sldId="260"/>
        </pc:sldMkLst>
        <pc:spChg chg="add mod">
          <ac:chgData name="LEE JAEWUNG" userId="fe03635ce154acb4" providerId="LiveId" clId="{28B16892-8E5B-4C30-BFE3-3C5D1CE6F076}" dt="2023-01-18T18:17:21.934" v="996" actId="6549"/>
          <ac:spMkLst>
            <pc:docMk/>
            <pc:sldMk cId="3762124841" sldId="260"/>
            <ac:spMk id="2" creationId="{0668BAAC-06E2-6CB8-A564-F0902FEED1E7}"/>
          </ac:spMkLst>
        </pc:spChg>
        <pc:spChg chg="mod">
          <ac:chgData name="LEE JAEWUNG" userId="fe03635ce154acb4" providerId="LiveId" clId="{28B16892-8E5B-4C30-BFE3-3C5D1CE6F076}" dt="2023-01-18T18:17:56.142" v="1052" actId="20577"/>
          <ac:spMkLst>
            <pc:docMk/>
            <pc:sldMk cId="3762124841" sldId="260"/>
            <ac:spMk id="4" creationId="{83694FE1-13A3-732B-26D2-8054F6F2475A}"/>
          </ac:spMkLst>
        </pc:spChg>
        <pc:picChg chg="del">
          <ac:chgData name="LEE JAEWUNG" userId="fe03635ce154acb4" providerId="LiveId" clId="{28B16892-8E5B-4C30-BFE3-3C5D1CE6F076}" dt="2023-01-18T18:11:40.621" v="389" actId="478"/>
          <ac:picMkLst>
            <pc:docMk/>
            <pc:sldMk cId="3762124841" sldId="260"/>
            <ac:picMk id="1028" creationId="{2EEA4358-C314-515A-5FEE-08ECE917247A}"/>
          </ac:picMkLst>
        </pc:picChg>
      </pc:sldChg>
      <pc:sldChg chg="del">
        <pc:chgData name="LEE JAEWUNG" userId="fe03635ce154acb4" providerId="LiveId" clId="{28B16892-8E5B-4C30-BFE3-3C5D1CE6F076}" dt="2023-01-18T18:27:46.595" v="1923" actId="47"/>
        <pc:sldMkLst>
          <pc:docMk/>
          <pc:sldMk cId="1048657359" sldId="262"/>
        </pc:sldMkLst>
      </pc:sldChg>
      <pc:sldChg chg="addSp modSp mod">
        <pc:chgData name="LEE JAEWUNG" userId="fe03635ce154acb4" providerId="LiveId" clId="{28B16892-8E5B-4C30-BFE3-3C5D1CE6F076}" dt="2023-01-18T18:49:41.893" v="2536" actId="113"/>
        <pc:sldMkLst>
          <pc:docMk/>
          <pc:sldMk cId="2765162944" sldId="264"/>
        </pc:sldMkLst>
        <pc:spChg chg="mod">
          <ac:chgData name="LEE JAEWUNG" userId="fe03635ce154acb4" providerId="LiveId" clId="{28B16892-8E5B-4C30-BFE3-3C5D1CE6F076}" dt="2023-01-18T18:49:41.893" v="2536" actId="113"/>
          <ac:spMkLst>
            <pc:docMk/>
            <pc:sldMk cId="2765162944" sldId="264"/>
            <ac:spMk id="4" creationId="{83694FE1-13A3-732B-26D2-8054F6F2475A}"/>
          </ac:spMkLst>
        </pc:spChg>
        <pc:picChg chg="add mod">
          <ac:chgData name="LEE JAEWUNG" userId="fe03635ce154acb4" providerId="LiveId" clId="{28B16892-8E5B-4C30-BFE3-3C5D1CE6F076}" dt="2023-01-18T18:27:25.035" v="1921"/>
          <ac:picMkLst>
            <pc:docMk/>
            <pc:sldMk cId="2765162944" sldId="264"/>
            <ac:picMk id="5" creationId="{DB9FE146-1F75-A8F1-3683-52FADB756185}"/>
          </ac:picMkLst>
        </pc:picChg>
      </pc:sldChg>
      <pc:sldChg chg="delSp modSp mod ord">
        <pc:chgData name="LEE JAEWUNG" userId="fe03635ce154acb4" providerId="LiveId" clId="{28B16892-8E5B-4C30-BFE3-3C5D1CE6F076}" dt="2023-01-18T18:09:38.680" v="341" actId="20577"/>
        <pc:sldMkLst>
          <pc:docMk/>
          <pc:sldMk cId="1383812253" sldId="272"/>
        </pc:sldMkLst>
        <pc:spChg chg="mod">
          <ac:chgData name="LEE JAEWUNG" userId="fe03635ce154acb4" providerId="LiveId" clId="{28B16892-8E5B-4C30-BFE3-3C5D1CE6F076}" dt="2023-01-18T18:08:29.651" v="287" actId="6549"/>
          <ac:spMkLst>
            <pc:docMk/>
            <pc:sldMk cId="1383812253" sldId="272"/>
            <ac:spMk id="4" creationId="{83694FE1-13A3-732B-26D2-8054F6F2475A}"/>
          </ac:spMkLst>
        </pc:spChg>
        <pc:spChg chg="mod">
          <ac:chgData name="LEE JAEWUNG" userId="fe03635ce154acb4" providerId="LiveId" clId="{28B16892-8E5B-4C30-BFE3-3C5D1CE6F076}" dt="2023-01-18T18:09:38.680" v="341" actId="20577"/>
          <ac:spMkLst>
            <pc:docMk/>
            <pc:sldMk cId="1383812253" sldId="272"/>
            <ac:spMk id="6" creationId="{5F168A2F-0D93-88EA-0525-23F4AF67B6A1}"/>
          </ac:spMkLst>
        </pc:spChg>
        <pc:picChg chg="del">
          <ac:chgData name="LEE JAEWUNG" userId="fe03635ce154acb4" providerId="LiveId" clId="{28B16892-8E5B-4C30-BFE3-3C5D1CE6F076}" dt="2023-01-18T18:08:35.352" v="288" actId="478"/>
          <ac:picMkLst>
            <pc:docMk/>
            <pc:sldMk cId="1383812253" sldId="272"/>
            <ac:picMk id="2" creationId="{18D4F124-5D10-9379-FCE3-CE96B6208E0C}"/>
          </ac:picMkLst>
        </pc:picChg>
        <pc:picChg chg="del mod">
          <ac:chgData name="LEE JAEWUNG" userId="fe03635ce154acb4" providerId="LiveId" clId="{28B16892-8E5B-4C30-BFE3-3C5D1CE6F076}" dt="2023-01-18T18:08:37.767" v="289" actId="478"/>
          <ac:picMkLst>
            <pc:docMk/>
            <pc:sldMk cId="1383812253" sldId="272"/>
            <ac:picMk id="10242" creationId="{88E0E0E0-8AE1-92A6-0E52-3AFC71EB78BE}"/>
          </ac:picMkLst>
        </pc:picChg>
      </pc:sldChg>
      <pc:sldChg chg="addSp delSp modSp mod">
        <pc:chgData name="LEE JAEWUNG" userId="fe03635ce154acb4" providerId="LiveId" clId="{28B16892-8E5B-4C30-BFE3-3C5D1CE6F076}" dt="2023-01-18T18:31:55.589" v="2236" actId="20577"/>
        <pc:sldMkLst>
          <pc:docMk/>
          <pc:sldMk cId="520574895" sldId="273"/>
        </pc:sldMkLst>
        <pc:spChg chg="mod">
          <ac:chgData name="LEE JAEWUNG" userId="fe03635ce154acb4" providerId="LiveId" clId="{28B16892-8E5B-4C30-BFE3-3C5D1CE6F076}" dt="2023-01-18T18:31:55.589" v="2236" actId="20577"/>
          <ac:spMkLst>
            <pc:docMk/>
            <pc:sldMk cId="520574895" sldId="273"/>
            <ac:spMk id="4" creationId="{83694FE1-13A3-732B-26D2-8054F6F2475A}"/>
          </ac:spMkLst>
        </pc:spChg>
        <pc:picChg chg="add mod">
          <ac:chgData name="LEE JAEWUNG" userId="fe03635ce154acb4" providerId="LiveId" clId="{28B16892-8E5B-4C30-BFE3-3C5D1CE6F076}" dt="2023-01-18T18:31:47.295" v="2215" actId="1076"/>
          <ac:picMkLst>
            <pc:docMk/>
            <pc:sldMk cId="520574895" sldId="273"/>
            <ac:picMk id="3" creationId="{244A8F34-EF88-1E05-4394-37EBE30D1973}"/>
          </ac:picMkLst>
        </pc:picChg>
        <pc:picChg chg="del">
          <ac:chgData name="LEE JAEWUNG" userId="fe03635ce154acb4" providerId="LiveId" clId="{28B16892-8E5B-4C30-BFE3-3C5D1CE6F076}" dt="2023-01-18T18:00:24.480" v="3" actId="478"/>
          <ac:picMkLst>
            <pc:docMk/>
            <pc:sldMk cId="520574895" sldId="273"/>
            <ac:picMk id="11268" creationId="{F1AC4C95-F906-B753-E64D-EE2F90AFF3A7}"/>
          </ac:picMkLst>
        </pc:picChg>
      </pc:sldChg>
      <pc:sldChg chg="addSp delSp add mod">
        <pc:chgData name="LEE JAEWUNG" userId="fe03635ce154acb4" providerId="LiveId" clId="{28B16892-8E5B-4C30-BFE3-3C5D1CE6F076}" dt="2023-01-18T18:39:39.215" v="2241" actId="22"/>
        <pc:sldMkLst>
          <pc:docMk/>
          <pc:sldMk cId="196425868" sldId="274"/>
        </pc:sldMkLst>
        <pc:picChg chg="add del">
          <ac:chgData name="LEE JAEWUNG" userId="fe03635ce154acb4" providerId="LiveId" clId="{28B16892-8E5B-4C30-BFE3-3C5D1CE6F076}" dt="2023-01-18T18:39:39.215" v="2241" actId="22"/>
          <ac:picMkLst>
            <pc:docMk/>
            <pc:sldMk cId="196425868" sldId="274"/>
            <ac:picMk id="5" creationId="{396E7959-406B-EEDA-A0D9-EFF5E523B6C1}"/>
          </ac:picMkLst>
        </pc:picChg>
      </pc:sldChg>
      <pc:sldChg chg="modSp add del mod ord">
        <pc:chgData name="LEE JAEWUNG" userId="fe03635ce154acb4" providerId="LiveId" clId="{28B16892-8E5B-4C30-BFE3-3C5D1CE6F076}" dt="2023-01-18T19:06:00.356" v="2587" actId="20577"/>
        <pc:sldMkLst>
          <pc:docMk/>
          <pc:sldMk cId="89582429" sldId="275"/>
        </pc:sldMkLst>
        <pc:spChg chg="mod">
          <ac:chgData name="LEE JAEWUNG" userId="fe03635ce154acb4" providerId="LiveId" clId="{28B16892-8E5B-4C30-BFE3-3C5D1CE6F076}" dt="2023-01-18T18:27:09.766" v="1912" actId="21"/>
          <ac:spMkLst>
            <pc:docMk/>
            <pc:sldMk cId="89582429" sldId="275"/>
            <ac:spMk id="2" creationId="{0668BAAC-06E2-6CB8-A564-F0902FEED1E7}"/>
          </ac:spMkLst>
        </pc:spChg>
        <pc:spChg chg="mod">
          <ac:chgData name="LEE JAEWUNG" userId="fe03635ce154acb4" providerId="LiveId" clId="{28B16892-8E5B-4C30-BFE3-3C5D1CE6F076}" dt="2023-01-18T19:06:00.356" v="2587" actId="20577"/>
          <ac:spMkLst>
            <pc:docMk/>
            <pc:sldMk cId="89582429" sldId="275"/>
            <ac:spMk id="4" creationId="{83694FE1-13A3-732B-26D2-8054F6F2475A}"/>
          </ac:spMkLst>
        </pc:spChg>
      </pc:sldChg>
      <pc:sldChg chg="modSp add mod">
        <pc:chgData name="LEE JAEWUNG" userId="fe03635ce154acb4" providerId="LiveId" clId="{28B16892-8E5B-4C30-BFE3-3C5D1CE6F076}" dt="2023-01-18T19:07:10.753" v="2632" actId="20577"/>
        <pc:sldMkLst>
          <pc:docMk/>
          <pc:sldMk cId="1416810402" sldId="276"/>
        </pc:sldMkLst>
        <pc:spChg chg="mod">
          <ac:chgData name="LEE JAEWUNG" userId="fe03635ce154acb4" providerId="LiveId" clId="{28B16892-8E5B-4C30-BFE3-3C5D1CE6F076}" dt="2023-01-18T19:07:10.753" v="2632" actId="20577"/>
          <ac:spMkLst>
            <pc:docMk/>
            <pc:sldMk cId="1416810402" sldId="276"/>
            <ac:spMk id="2" creationId="{0668BAAC-06E2-6CB8-A564-F0902FEED1E7}"/>
          </ac:spMkLst>
        </pc:spChg>
        <pc:spChg chg="mod">
          <ac:chgData name="LEE JAEWUNG" userId="fe03635ce154acb4" providerId="LiveId" clId="{28B16892-8E5B-4C30-BFE3-3C5D1CE6F076}" dt="2023-01-18T18:18:25.704" v="1080" actId="20577"/>
          <ac:spMkLst>
            <pc:docMk/>
            <pc:sldMk cId="1416810402" sldId="276"/>
            <ac:spMk id="4" creationId="{83694FE1-13A3-732B-26D2-8054F6F2475A}"/>
          </ac:spMkLst>
        </pc:spChg>
      </pc:sldChg>
      <pc:sldChg chg="modSp add mod">
        <pc:chgData name="LEE JAEWUNG" userId="fe03635ce154acb4" providerId="LiveId" clId="{28B16892-8E5B-4C30-BFE3-3C5D1CE6F076}" dt="2023-01-18T18:21:53.374" v="1495" actId="20577"/>
        <pc:sldMkLst>
          <pc:docMk/>
          <pc:sldMk cId="1433799873" sldId="277"/>
        </pc:sldMkLst>
        <pc:spChg chg="mod">
          <ac:chgData name="LEE JAEWUNG" userId="fe03635ce154acb4" providerId="LiveId" clId="{28B16892-8E5B-4C30-BFE3-3C5D1CE6F076}" dt="2023-01-18T18:21:53.374" v="1495" actId="20577"/>
          <ac:spMkLst>
            <pc:docMk/>
            <pc:sldMk cId="1433799873" sldId="277"/>
            <ac:spMk id="2" creationId="{0668BAAC-06E2-6CB8-A564-F0902FEED1E7}"/>
          </ac:spMkLst>
        </pc:spChg>
        <pc:spChg chg="mod">
          <ac:chgData name="LEE JAEWUNG" userId="fe03635ce154acb4" providerId="LiveId" clId="{28B16892-8E5B-4C30-BFE3-3C5D1CE6F076}" dt="2023-01-18T18:20:48.454" v="1383" actId="20577"/>
          <ac:spMkLst>
            <pc:docMk/>
            <pc:sldMk cId="1433799873" sldId="277"/>
            <ac:spMk id="4" creationId="{83694FE1-13A3-732B-26D2-8054F6F2475A}"/>
          </ac:spMkLst>
        </pc:spChg>
      </pc:sldChg>
      <pc:sldChg chg="modSp add mod">
        <pc:chgData name="LEE JAEWUNG" userId="fe03635ce154acb4" providerId="LiveId" clId="{28B16892-8E5B-4C30-BFE3-3C5D1CE6F076}" dt="2023-01-18T19:08:39.579" v="2672" actId="20577"/>
        <pc:sldMkLst>
          <pc:docMk/>
          <pc:sldMk cId="295424465" sldId="278"/>
        </pc:sldMkLst>
        <pc:spChg chg="mod">
          <ac:chgData name="LEE JAEWUNG" userId="fe03635ce154acb4" providerId="LiveId" clId="{28B16892-8E5B-4C30-BFE3-3C5D1CE6F076}" dt="2023-01-18T18:26:04.204" v="1876" actId="20577"/>
          <ac:spMkLst>
            <pc:docMk/>
            <pc:sldMk cId="295424465" sldId="278"/>
            <ac:spMk id="2" creationId="{0668BAAC-06E2-6CB8-A564-F0902FEED1E7}"/>
          </ac:spMkLst>
        </pc:spChg>
        <pc:spChg chg="mod">
          <ac:chgData name="LEE JAEWUNG" userId="fe03635ce154acb4" providerId="LiveId" clId="{28B16892-8E5B-4C30-BFE3-3C5D1CE6F076}" dt="2023-01-18T19:08:39.579" v="2672" actId="20577"/>
          <ac:spMkLst>
            <pc:docMk/>
            <pc:sldMk cId="295424465" sldId="278"/>
            <ac:spMk id="4" creationId="{83694FE1-13A3-732B-26D2-8054F6F2475A}"/>
          </ac:spMkLst>
        </pc:spChg>
      </pc:sldChg>
      <pc:sldChg chg="addSp delSp modSp add mod">
        <pc:chgData name="LEE JAEWUNG" userId="fe03635ce154acb4" providerId="LiveId" clId="{28B16892-8E5B-4C30-BFE3-3C5D1CE6F076}" dt="2023-01-18T18:57:26.710" v="2575" actId="20577"/>
        <pc:sldMkLst>
          <pc:docMk/>
          <pc:sldMk cId="3423147302" sldId="279"/>
        </pc:sldMkLst>
        <pc:spChg chg="add mod">
          <ac:chgData name="LEE JAEWUNG" userId="fe03635ce154acb4" providerId="LiveId" clId="{28B16892-8E5B-4C30-BFE3-3C5D1CE6F076}" dt="2023-01-18T18:57:26.710" v="2575" actId="20577"/>
          <ac:spMkLst>
            <pc:docMk/>
            <pc:sldMk cId="3423147302" sldId="279"/>
            <ac:spMk id="2" creationId="{67728E9F-5CBA-AA64-7CDA-E015D7A45E95}"/>
          </ac:spMkLst>
        </pc:spChg>
        <pc:spChg chg="mod">
          <ac:chgData name="LEE JAEWUNG" userId="fe03635ce154acb4" providerId="LiveId" clId="{28B16892-8E5B-4C30-BFE3-3C5D1CE6F076}" dt="2023-01-18T18:49:36.643" v="2535" actId="113"/>
          <ac:spMkLst>
            <pc:docMk/>
            <pc:sldMk cId="3423147302" sldId="279"/>
            <ac:spMk id="4" creationId="{83694FE1-13A3-732B-26D2-8054F6F2475A}"/>
          </ac:spMkLst>
        </pc:spChg>
        <pc:picChg chg="del">
          <ac:chgData name="LEE JAEWUNG" userId="fe03635ce154acb4" providerId="LiveId" clId="{28B16892-8E5B-4C30-BFE3-3C5D1CE6F076}" dt="2023-01-18T18:27:58.799" v="1924" actId="478"/>
          <ac:picMkLst>
            <pc:docMk/>
            <pc:sldMk cId="3423147302" sldId="279"/>
            <ac:picMk id="5" creationId="{DB9FE146-1F75-A8F1-3683-52FADB756185}"/>
          </ac:picMkLst>
        </pc:picChg>
      </pc:sldChg>
      <pc:sldChg chg="add">
        <pc:chgData name="LEE JAEWUNG" userId="fe03635ce154acb4" providerId="LiveId" clId="{28B16892-8E5B-4C30-BFE3-3C5D1CE6F076}" dt="2023-01-18T18:47:27.320" v="2534"/>
        <pc:sldMkLst>
          <pc:docMk/>
          <pc:sldMk cId="1171319218" sldId="280"/>
        </pc:sldMkLst>
      </pc:sldChg>
      <pc:sldChg chg="addSp delSp modSp add del mod">
        <pc:chgData name="LEE JAEWUNG" userId="fe03635ce154acb4" providerId="LiveId" clId="{28B16892-8E5B-4C30-BFE3-3C5D1CE6F076}" dt="2023-01-18T18:47:22.014" v="2533" actId="2696"/>
        <pc:sldMkLst>
          <pc:docMk/>
          <pc:sldMk cId="1195109839" sldId="280"/>
        </pc:sldMkLst>
        <pc:spChg chg="mod">
          <ac:chgData name="LEE JAEWUNG" userId="fe03635ce154acb4" providerId="LiveId" clId="{28B16892-8E5B-4C30-BFE3-3C5D1CE6F076}" dt="2023-01-18T18:40:29.848" v="2294" actId="20577"/>
          <ac:spMkLst>
            <pc:docMk/>
            <pc:sldMk cId="1195109839" sldId="280"/>
            <ac:spMk id="4" creationId="{83694FE1-13A3-732B-26D2-8054F6F2475A}"/>
          </ac:spMkLst>
        </pc:spChg>
        <pc:picChg chg="del">
          <ac:chgData name="LEE JAEWUNG" userId="fe03635ce154acb4" providerId="LiveId" clId="{28B16892-8E5B-4C30-BFE3-3C5D1CE6F076}" dt="2023-01-18T18:39:55.517" v="2245" actId="478"/>
          <ac:picMkLst>
            <pc:docMk/>
            <pc:sldMk cId="1195109839" sldId="280"/>
            <ac:picMk id="3" creationId="{244A8F34-EF88-1E05-4394-37EBE30D1973}"/>
          </ac:picMkLst>
        </pc:picChg>
        <pc:picChg chg="add mod">
          <ac:chgData name="LEE JAEWUNG" userId="fe03635ce154acb4" providerId="LiveId" clId="{28B16892-8E5B-4C30-BFE3-3C5D1CE6F076}" dt="2023-01-18T18:40:01.404" v="2247" actId="1076"/>
          <ac:picMkLst>
            <pc:docMk/>
            <pc:sldMk cId="1195109839" sldId="280"/>
            <ac:picMk id="5" creationId="{6DB2B0EA-E04A-686D-F71B-232DD3E94BC4}"/>
          </ac:picMkLst>
        </pc:picChg>
      </pc:sldChg>
      <pc:sldChg chg="add">
        <pc:chgData name="LEE JAEWUNG" userId="fe03635ce154acb4" providerId="LiveId" clId="{28B16892-8E5B-4C30-BFE3-3C5D1CE6F076}" dt="2023-01-18T18:47:27.320" v="2534"/>
        <pc:sldMkLst>
          <pc:docMk/>
          <pc:sldMk cId="273885577" sldId="281"/>
        </pc:sldMkLst>
      </pc:sldChg>
      <pc:sldChg chg="addSp delSp modSp add del mod">
        <pc:chgData name="LEE JAEWUNG" userId="fe03635ce154acb4" providerId="LiveId" clId="{28B16892-8E5B-4C30-BFE3-3C5D1CE6F076}" dt="2023-01-18T18:47:22.014" v="2533" actId="2696"/>
        <pc:sldMkLst>
          <pc:docMk/>
          <pc:sldMk cId="1265860975" sldId="281"/>
        </pc:sldMkLst>
        <pc:picChg chg="add mod ord">
          <ac:chgData name="LEE JAEWUNG" userId="fe03635ce154acb4" providerId="LiveId" clId="{28B16892-8E5B-4C30-BFE3-3C5D1CE6F076}" dt="2023-01-18T18:41:16.991" v="2300" actId="167"/>
          <ac:picMkLst>
            <pc:docMk/>
            <pc:sldMk cId="1265860975" sldId="281"/>
            <ac:picMk id="3" creationId="{877C4268-4831-9C68-513D-F25084D27087}"/>
          </ac:picMkLst>
        </pc:picChg>
        <pc:picChg chg="del">
          <ac:chgData name="LEE JAEWUNG" userId="fe03635ce154acb4" providerId="LiveId" clId="{28B16892-8E5B-4C30-BFE3-3C5D1CE6F076}" dt="2023-01-18T18:41:17.619" v="2301" actId="478"/>
          <ac:picMkLst>
            <pc:docMk/>
            <pc:sldMk cId="1265860975" sldId="281"/>
            <ac:picMk id="5" creationId="{6DB2B0EA-E04A-686D-F71B-232DD3E94BC4}"/>
          </ac:picMkLst>
        </pc:picChg>
      </pc:sldChg>
      <pc:sldChg chg="add del">
        <pc:chgData name="LEE JAEWUNG" userId="fe03635ce154acb4" providerId="LiveId" clId="{28B16892-8E5B-4C30-BFE3-3C5D1CE6F076}" dt="2023-01-18T18:39:35.186" v="2239"/>
        <pc:sldMkLst>
          <pc:docMk/>
          <pc:sldMk cId="3081127609" sldId="281"/>
        </pc:sldMkLst>
      </pc:sldChg>
    </pc:docChg>
  </pc:docChgLst>
  <pc:docChgLst>
    <pc:chgData name="LEE JAEWUNG" userId="fe03635ce154acb4" providerId="LiveId" clId="{B3547A70-DCBA-4BE8-B1D6-015AEFB54655}"/>
    <pc:docChg chg="undo custSel modSld sldOrd">
      <pc:chgData name="LEE JAEWUNG" userId="fe03635ce154acb4" providerId="LiveId" clId="{B3547A70-DCBA-4BE8-B1D6-015AEFB54655}" dt="2023-01-19T06:04:30.598" v="73"/>
      <pc:docMkLst>
        <pc:docMk/>
      </pc:docMkLst>
      <pc:sldChg chg="modSp mod">
        <pc:chgData name="LEE JAEWUNG" userId="fe03635ce154acb4" providerId="LiveId" clId="{B3547A70-DCBA-4BE8-B1D6-015AEFB54655}" dt="2023-01-19T05:54:25.008" v="67" actId="20577"/>
        <pc:sldMkLst>
          <pc:docMk/>
          <pc:sldMk cId="2397138695" sldId="258"/>
        </pc:sldMkLst>
        <pc:spChg chg="mod">
          <ac:chgData name="LEE JAEWUNG" userId="fe03635ce154acb4" providerId="LiveId" clId="{B3547A70-DCBA-4BE8-B1D6-015AEFB54655}" dt="2023-01-19T05:54:25.008" v="67" actId="20577"/>
          <ac:spMkLst>
            <pc:docMk/>
            <pc:sldMk cId="2397138695" sldId="258"/>
            <ac:spMk id="3" creationId="{390D845D-77C2-20E8-236C-F22AF979BA5E}"/>
          </ac:spMkLst>
        </pc:spChg>
      </pc:sldChg>
      <pc:sldChg chg="addSp delSp modSp mod ord">
        <pc:chgData name="LEE JAEWUNG" userId="fe03635ce154acb4" providerId="LiveId" clId="{B3547A70-DCBA-4BE8-B1D6-015AEFB54655}" dt="2023-01-19T06:04:30.598" v="73"/>
        <pc:sldMkLst>
          <pc:docMk/>
          <pc:sldMk cId="2374183510" sldId="259"/>
        </pc:sldMkLst>
        <pc:spChg chg="mod">
          <ac:chgData name="LEE JAEWUNG" userId="fe03635ce154acb4" providerId="LiveId" clId="{B3547A70-DCBA-4BE8-B1D6-015AEFB54655}" dt="2023-01-19T05:52:43.579" v="14" actId="20577"/>
          <ac:spMkLst>
            <pc:docMk/>
            <pc:sldMk cId="2374183510" sldId="259"/>
            <ac:spMk id="2" creationId="{F3AA7847-8D6B-1524-266C-0EFD7EB606D9}"/>
          </ac:spMkLst>
        </pc:spChg>
        <pc:graphicFrameChg chg="add del modGraphic">
          <ac:chgData name="LEE JAEWUNG" userId="fe03635ce154acb4" providerId="LiveId" clId="{B3547A70-DCBA-4BE8-B1D6-015AEFB54655}" dt="2023-01-19T05:55:58.288" v="71" actId="27309"/>
          <ac:graphicFrameMkLst>
            <pc:docMk/>
            <pc:sldMk cId="2374183510" sldId="259"/>
            <ac:graphicFrameMk id="5" creationId="{EEF5CC03-298F-1EA1-F9BF-FA0EC1F8554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4DB8-1B46-174E-60F5-076B0EDFA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C3B7C-803A-AE32-A6E9-A445C634B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89860-B3E5-0E9E-E753-D007D8CB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1F08-CCC0-4087-A84E-9199313EFE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6867C-78A3-DDB0-CDB0-ADC9BD97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B46F-D1D1-5E1B-7131-E22020CC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A4D-FEEC-43E7-A800-24F247AC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7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599E-2450-F25B-FB50-7DC75351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7ED5B-F53D-2572-9B70-AE875D66E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36294-4687-A62C-CDEE-86E94CD0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1F08-CCC0-4087-A84E-9199313EFE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2A06A-992A-9E88-594B-6C138A07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75AFB-2819-8C6B-DD3A-5972C046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A4D-FEEC-43E7-A800-24F247AC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E7E6C-2BEB-F20B-6A5A-3B8EF0493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81053-61FB-8175-8FAC-72E02A93A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8F7A2-EF38-5DD2-EAFF-3D3A5320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1F08-CCC0-4087-A84E-9199313EFE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B6B69-5B59-125C-B668-20DC730C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6A8A2-9B96-6E29-24F7-83C03ADB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A4D-FEEC-43E7-A800-24F247AC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2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D08C-BCEE-DF78-9070-EBBE4DE7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08B0-6CB6-DCF1-04E5-4E49299A9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D86C-7841-DC27-2AC5-1BB2F54F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1F08-CCC0-4087-A84E-9199313EFE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8D73-80FF-C60E-A686-0D8ABCB0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2B01-70DA-6350-B62C-F51DE9E0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A4D-FEEC-43E7-A800-24F247AC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8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36E8-413C-6D4E-89EA-592598C4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2674D-80E9-75E8-6D2C-CBEFD749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2CF8D-95E2-3673-2093-5AA3A4A1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1F08-CCC0-4087-A84E-9199313EFE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B750C-FA50-B0B3-7A80-831E447C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8A6E-B7E1-8152-7832-DD789C54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A4D-FEEC-43E7-A800-24F247AC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C28C-EC89-EB3F-5B42-F8D38691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7CB1-9EDE-034C-713A-6E2E05410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BA33E-0125-F898-8410-4EDFA595A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F9FB4-10BF-F1EE-81C5-C1B8D573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1F08-CCC0-4087-A84E-9199313EFE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9E09-F1B9-37E6-D120-89FFE824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D71A8-F939-62C3-667E-A3D04D93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A4D-FEEC-43E7-A800-24F247AC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7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B193-C1AB-17D2-FD7C-086EC099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3B647-2628-8D14-A838-DECFBD78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86BB2-DC9D-1DAD-96E5-D772135DF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F2222-B9DD-824B-4098-A5099EBAB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24CC2-B0E4-382A-80CF-16A37F5D2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ACA0D-D750-E450-E2D0-72E1738A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1F08-CCC0-4087-A84E-9199313EFE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5DBF1-66F1-AC88-F85E-45932D22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69253-77A2-6BC2-6015-D3D54D6F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A4D-FEEC-43E7-A800-24F247AC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E261-ECA7-F302-3118-977DB60B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2DEC8-D42D-938D-DAE3-5C31E946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1F08-CCC0-4087-A84E-9199313EFE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549A1-1066-5711-FDBD-D2F0347F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91B8A-7A59-A212-38DE-AD2D9640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A4D-FEEC-43E7-A800-24F247AC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0E43E-3E24-80CA-27A1-28DA143A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1F08-CCC0-4087-A84E-9199313EFE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F8597-3626-7940-5DC6-130976D8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CB07-B202-665D-43EA-72BB8AD3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A4D-FEEC-43E7-A800-24F247AC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0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28B1-84EC-9580-3FC5-AC9FFA00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2DC4-5005-146D-479F-9ACF0FDC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C76B5-D992-ED3D-22A2-8A4A2749C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D3249-0650-20B3-85F5-7E168925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1F08-CCC0-4087-A84E-9199313EFE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1BF11-EEF4-5EC5-DE56-DA932339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D5625-15E6-9031-D931-AD298F2C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A4D-FEEC-43E7-A800-24F247AC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E45D-8695-6CA9-15B3-848BA055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CBA13-B517-9B00-D31A-DC5032136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3D1F9-6DF3-252A-D79F-E6DE7B49E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FD68E-856D-4BA1-9003-C0282C4D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1F08-CCC0-4087-A84E-9199313EFE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E4250-111C-55CB-7214-E4D56FCC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268BA-79E9-57AE-8131-69A95191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7EA4D-FEEC-43E7-A800-24F247AC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1D25A-8AA6-4AD7-3CC8-E5A5071D0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F2EDE-F6F5-4927-9FA1-87CB4ADD2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75AE7-00A6-FDED-B257-B10D9AD2F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E1F08-CCC0-4087-A84E-9199313EFE69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08B23-2ABD-50A5-6595-D01B6E0B2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FDE77-3A90-DA63-A788-7C620ECDC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7EA4D-FEEC-43E7-A800-24F247ACF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8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urface mini: l'ottimo mini pc che non puoi comprare | Wired Italia">
            <a:extLst>
              <a:ext uri="{FF2B5EF4-FFF2-40B4-BE49-F238E27FC236}">
                <a16:creationId xmlns:a16="http://schemas.microsoft.com/office/drawing/2014/main" id="{2EEA4358-C314-515A-5FEE-08ECE917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63" y="2155924"/>
            <a:ext cx="7238073" cy="407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1127702" y="1140261"/>
            <a:ext cx="98614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/>
              <a:t>Windows Dev Kit 2023 </a:t>
            </a:r>
            <a:r>
              <a:rPr lang="ko-KR" altLang="en-US" sz="6000" b="1" dirty="0"/>
              <a:t>체험기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649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4339874" y="1140261"/>
            <a:ext cx="3437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상세 스펙</a:t>
            </a:r>
            <a:endParaRPr lang="en-US" sz="6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68A2F-0D93-88EA-0525-23F4AF67B6A1}"/>
              </a:ext>
            </a:extLst>
          </p:cNvPr>
          <p:cNvSpPr txBox="1"/>
          <p:nvPr/>
        </p:nvSpPr>
        <p:spPr>
          <a:xfrm>
            <a:off x="3010444" y="2473582"/>
            <a:ext cx="7733756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Qualcomm Snapdragon 8cx 3</a:t>
            </a:r>
            <a:r>
              <a:rPr lang="ko-KR" altLang="en-US" sz="2400" dirty="0"/>
              <a:t>세대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Qualcomm </a:t>
            </a:r>
            <a:r>
              <a:rPr lang="ko-KR" altLang="en-US" sz="2400" dirty="0"/>
              <a:t>아드레노</a:t>
            </a:r>
            <a:r>
              <a:rPr lang="en-US" altLang="ko-KR" sz="2400" dirty="0"/>
              <a:t> GPU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1"/>
                </a:solidFill>
              </a:rPr>
              <a:t>ATI -</a:t>
            </a:r>
            <a:r>
              <a:rPr lang="ko-KR" altLang="en-US" sz="2400" dirty="0">
                <a:solidFill>
                  <a:schemeClr val="accent1"/>
                </a:solidFill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</a:rPr>
              <a:t>Radeon &gt; Adreno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32GB LPDDR4x / 512GB fast </a:t>
            </a:r>
            <a:r>
              <a:rPr lang="en-US" altLang="ko-KR" sz="2400" dirty="0" err="1"/>
              <a:t>NVMe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Wi-Fi 6 / BT 5.1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Windows 11 Pro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USB-C x2 | Mini DP x1 | USB x2 | Ethernet</a:t>
            </a:r>
            <a:r>
              <a:rPr lang="ko-KR" altLang="en-US" sz="2400" dirty="0"/>
              <a:t> </a:t>
            </a:r>
            <a:r>
              <a:rPr lang="en-US" altLang="ko-KR" sz="2400" dirty="0"/>
              <a:t>x1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3597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4339876" y="1140261"/>
            <a:ext cx="3437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포트 구성</a:t>
            </a:r>
            <a:endParaRPr lang="en-US" sz="6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68A2F-0D93-88EA-0525-23F4AF67B6A1}"/>
              </a:ext>
            </a:extLst>
          </p:cNvPr>
          <p:cNvSpPr txBox="1"/>
          <p:nvPr/>
        </p:nvSpPr>
        <p:spPr>
          <a:xfrm>
            <a:off x="3010444" y="2473582"/>
            <a:ext cx="7733756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USB-C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USB-C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Mini DP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USB 3.0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USB 3.0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Ethernet</a:t>
            </a:r>
            <a:r>
              <a:rPr lang="ko-KR" altLang="en-US" sz="2400" dirty="0"/>
              <a:t> </a:t>
            </a:r>
            <a:r>
              <a:rPr lang="en-US" altLang="ko-KR" sz="2400" dirty="0"/>
              <a:t>Port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5500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3955164" y="1140261"/>
            <a:ext cx="4206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모니터 출력</a:t>
            </a:r>
            <a:endParaRPr lang="en-US" sz="6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68A2F-0D93-88EA-0525-23F4AF67B6A1}"/>
              </a:ext>
            </a:extLst>
          </p:cNvPr>
          <p:cNvSpPr txBox="1"/>
          <p:nvPr/>
        </p:nvSpPr>
        <p:spPr>
          <a:xfrm>
            <a:off x="3010444" y="2473582"/>
            <a:ext cx="8133806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USB-C </a:t>
            </a:r>
            <a:r>
              <a:rPr lang="ko-KR" altLang="en-US" sz="2400" dirty="0"/>
              <a:t>모니터를 </a:t>
            </a:r>
            <a:r>
              <a:rPr lang="en-US" altLang="ko-KR" sz="2400" dirty="0"/>
              <a:t>2</a:t>
            </a:r>
            <a:r>
              <a:rPr lang="ko-KR" altLang="en-US" sz="2400" dirty="0"/>
              <a:t>대 연결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4K </a:t>
            </a:r>
            <a:r>
              <a:rPr lang="ko-KR" altLang="en-US" sz="2400" dirty="0"/>
              <a:t>모니터 </a:t>
            </a:r>
            <a:r>
              <a:rPr lang="en-US" altLang="ko-KR" sz="2400" dirty="0"/>
              <a:t>2</a:t>
            </a:r>
            <a:r>
              <a:rPr lang="ko-KR" altLang="en-US" sz="2400" dirty="0"/>
              <a:t>대 연결시에도 문제 없이 사용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Mini Display Port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HDMI </a:t>
            </a:r>
            <a:r>
              <a:rPr lang="ko-KR" altLang="en-US" sz="2400" dirty="0"/>
              <a:t>없음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8381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3867794" y="1140261"/>
            <a:ext cx="4381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환경 구성 예</a:t>
            </a:r>
            <a:endParaRPr lang="en-US" sz="6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A8F34-EF88-1E05-4394-37EBE30D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78" y="2596772"/>
            <a:ext cx="6909954" cy="36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7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4339881" y="1140261"/>
            <a:ext cx="3437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아쉬운 점</a:t>
            </a:r>
            <a:endParaRPr lang="en-US" sz="6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68A2F-0D93-88EA-0525-23F4AF67B6A1}"/>
              </a:ext>
            </a:extLst>
          </p:cNvPr>
          <p:cNvSpPr txBox="1"/>
          <p:nvPr/>
        </p:nvSpPr>
        <p:spPr>
          <a:xfrm>
            <a:off x="3010444" y="2473582"/>
            <a:ext cx="8133806" cy="1140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외장 </a:t>
            </a:r>
            <a:r>
              <a:rPr lang="en-US" altLang="ko-KR" sz="2400" dirty="0"/>
              <a:t>PSU </a:t>
            </a:r>
            <a:r>
              <a:rPr lang="ko-KR" altLang="en-US" sz="2400" dirty="0"/>
              <a:t>어댑터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Mac</a:t>
            </a:r>
            <a:r>
              <a:rPr lang="ko-KR" altLang="en-US" sz="2400" dirty="0"/>
              <a:t> </a:t>
            </a:r>
            <a:r>
              <a:rPr lang="en-US" altLang="ko-KR" sz="2400" dirty="0"/>
              <a:t>Mini</a:t>
            </a:r>
            <a:r>
              <a:rPr lang="ko-KR" altLang="en-US" sz="2400" dirty="0"/>
              <a:t> 처럼 제품 안에 내장되었으면</a:t>
            </a:r>
            <a:r>
              <a:rPr lang="en-US" altLang="ko-KR" sz="2400" dirty="0"/>
              <a:t> </a:t>
            </a:r>
            <a:r>
              <a:rPr lang="ko-KR" altLang="en-US" sz="2400" dirty="0"/>
              <a:t>하는 아쉬움</a:t>
            </a:r>
            <a:endParaRPr lang="en-US" altLang="ko-KR" sz="2400" dirty="0"/>
          </a:p>
        </p:txBody>
      </p:sp>
      <p:pic>
        <p:nvPicPr>
          <p:cNvPr id="2" name="Picture 4" descr="Surface mini: l'ottimo mini pc che non puoi comprare | Wired Italia">
            <a:extLst>
              <a:ext uri="{FF2B5EF4-FFF2-40B4-BE49-F238E27FC236}">
                <a16:creationId xmlns:a16="http://schemas.microsoft.com/office/drawing/2014/main" id="{18D4F124-5D10-9379-FCE3-CE96B620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64" y="3837639"/>
            <a:ext cx="4249152" cy="239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UP/UP Squared/UP Core power supply 5V@6A(EP-PS5V6A65WUPS)">
            <a:extLst>
              <a:ext uri="{FF2B5EF4-FFF2-40B4-BE49-F238E27FC236}">
                <a16:creationId xmlns:a16="http://schemas.microsoft.com/office/drawing/2014/main" id="{88E0E0E0-8AE1-92A6-0E52-3AFC71EB7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116" y="3837639"/>
            <a:ext cx="1987794" cy="198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2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2779342" y="1140261"/>
            <a:ext cx="65582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6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개월간 사용 경험</a:t>
            </a:r>
            <a:endParaRPr lang="en-US" sz="6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68BAAC-06E2-6CB8-A564-F0902FEED1E7}"/>
              </a:ext>
            </a:extLst>
          </p:cNvPr>
          <p:cNvSpPr txBox="1"/>
          <p:nvPr/>
        </p:nvSpPr>
        <p:spPr>
          <a:xfrm>
            <a:off x="3010444" y="2473582"/>
            <a:ext cx="8133806" cy="2248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가성비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전성비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작업환경 개선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휴대성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89582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3386884" y="1140261"/>
            <a:ext cx="5343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가격 대비 성능</a:t>
            </a:r>
            <a:endParaRPr lang="en-US" sz="6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68BAAC-06E2-6CB8-A564-F0902FEED1E7}"/>
              </a:ext>
            </a:extLst>
          </p:cNvPr>
          <p:cNvSpPr txBox="1"/>
          <p:nvPr/>
        </p:nvSpPr>
        <p:spPr>
          <a:xfrm>
            <a:off x="3010444" y="2473582"/>
            <a:ext cx="8133806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$ 599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Microsoft</a:t>
            </a:r>
            <a:r>
              <a:rPr lang="ko-KR" altLang="en-US" sz="2400" dirty="0"/>
              <a:t> </a:t>
            </a:r>
            <a:r>
              <a:rPr lang="en-US" altLang="ko-KR" sz="2400" dirty="0"/>
              <a:t>Windows 11 Pro </a:t>
            </a:r>
            <a:r>
              <a:rPr lang="ko-KR" altLang="en-US" sz="2400" dirty="0"/>
              <a:t>기본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Wi-Fi 6.0 / Bluetooth 5.1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USB-C x2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32GB 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512GB SSD</a:t>
            </a:r>
          </a:p>
        </p:txBody>
      </p:sp>
    </p:spTree>
    <p:extLst>
      <p:ext uri="{BB962C8B-B14F-4D97-AF65-F5344CB8AC3E}">
        <p14:creationId xmlns:p14="http://schemas.microsoft.com/office/powerpoint/2010/main" val="376212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4427235" y="1140261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전력소모</a:t>
            </a:r>
            <a:endParaRPr lang="en-US" sz="6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68BAAC-06E2-6CB8-A564-F0902FEED1E7}"/>
              </a:ext>
            </a:extLst>
          </p:cNvPr>
          <p:cNvSpPr txBox="1"/>
          <p:nvPr/>
        </p:nvSpPr>
        <p:spPr>
          <a:xfrm>
            <a:off x="3010444" y="2473582"/>
            <a:ext cx="8133806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Intel/AMD </a:t>
            </a:r>
            <a:r>
              <a:rPr lang="ko-KR" altLang="en-US" sz="2400" dirty="0"/>
              <a:t>플랫폼에서 탈피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Qualcomm Snapdragon </a:t>
            </a:r>
            <a:r>
              <a:rPr lang="ko-KR" altLang="en-US" sz="2400" dirty="0"/>
              <a:t>모바일 플랫폼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비슷한 사례 </a:t>
            </a:r>
            <a:r>
              <a:rPr lang="en-US" altLang="ko-KR" sz="2400" dirty="0"/>
              <a:t>- </a:t>
            </a:r>
            <a:r>
              <a:rPr lang="ko-KR" altLang="en-US" sz="2400" dirty="0"/>
              <a:t>애플 실리콘 </a:t>
            </a:r>
            <a:r>
              <a:rPr lang="en-US" altLang="ko-KR" sz="2400" dirty="0"/>
              <a:t>M </a:t>
            </a:r>
            <a:r>
              <a:rPr lang="ko-KR" altLang="en-US" sz="2400" dirty="0"/>
              <a:t>시리즈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탈 인텔 선언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자체 </a:t>
            </a:r>
            <a:r>
              <a:rPr lang="en-US" altLang="ko-KR" sz="2400" dirty="0"/>
              <a:t>ARM M1 </a:t>
            </a:r>
            <a:r>
              <a:rPr lang="ko-KR" altLang="en-US" sz="2400" dirty="0"/>
              <a:t>칩 개발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무소음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1681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3522342" y="1140261"/>
            <a:ext cx="5072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작업환경 개선</a:t>
            </a:r>
            <a:endParaRPr lang="en-US" sz="6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68BAAC-06E2-6CB8-A564-F0902FEED1E7}"/>
              </a:ext>
            </a:extLst>
          </p:cNvPr>
          <p:cNvSpPr txBox="1"/>
          <p:nvPr/>
        </p:nvSpPr>
        <p:spPr>
          <a:xfrm>
            <a:off x="3010444" y="2473582"/>
            <a:ext cx="8133806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복잡한 선정리 해결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작은 공간 차지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소음 해소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33799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3483077" y="1140261"/>
            <a:ext cx="5150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실제 사용 모습</a:t>
            </a:r>
            <a:endParaRPr lang="en-US" sz="6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2B0EA-E04A-686D-F71B-232DD3E9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049" y="2595540"/>
            <a:ext cx="7228818" cy="33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1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4989083" y="1140261"/>
            <a:ext cx="21387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/>
              <a:t>James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A7847-8D6B-1524-266C-0EFD7EB606D9}"/>
              </a:ext>
            </a:extLst>
          </p:cNvPr>
          <p:cNvSpPr txBox="1"/>
          <p:nvPr/>
        </p:nvSpPr>
        <p:spPr>
          <a:xfrm>
            <a:off x="3010444" y="2473582"/>
            <a:ext cx="6774824" cy="2248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닷넷 개발자 이재웅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닷넷데브 운영진으로 활동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커뮤니티</a:t>
            </a:r>
            <a:r>
              <a:rPr lang="en-US" altLang="ko-KR" sz="2400" dirty="0"/>
              <a:t>, </a:t>
            </a:r>
            <a:r>
              <a:rPr lang="ko-KR" altLang="en-US" sz="2400" dirty="0"/>
              <a:t>블로그</a:t>
            </a:r>
            <a:r>
              <a:rPr lang="en-US" altLang="ko-KR" sz="2400" dirty="0"/>
              <a:t>, GitHub (jamesnet214)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WPF </a:t>
            </a:r>
            <a:r>
              <a:rPr lang="ko-KR" altLang="en-US" sz="2400" dirty="0"/>
              <a:t>프레임워크 전문 개발자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74183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C4268-4831-9C68-513D-F25084D27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049" y="2595540"/>
            <a:ext cx="7228818" cy="3338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3483077" y="1140261"/>
            <a:ext cx="5150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실제 사용 모습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73885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3522344" y="1140261"/>
            <a:ext cx="5072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휴대성에 탁월</a:t>
            </a:r>
            <a:endParaRPr lang="en-US" sz="6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68BAAC-06E2-6CB8-A564-F0902FEED1E7}"/>
              </a:ext>
            </a:extLst>
          </p:cNvPr>
          <p:cNvSpPr txBox="1"/>
          <p:nvPr/>
        </p:nvSpPr>
        <p:spPr>
          <a:xfrm>
            <a:off x="3010444" y="2473582"/>
            <a:ext cx="8133806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개발 환경 이동이 잦은 경우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프리랜서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포터블 모니터와의 조합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무선 </a:t>
            </a:r>
            <a:r>
              <a:rPr lang="en-US" altLang="ko-KR" sz="2400" dirty="0"/>
              <a:t>Wireless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5424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3966652" y="1140261"/>
            <a:ext cx="4183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/>
              <a:t>Dev Kit </a:t>
            </a:r>
            <a:r>
              <a:rPr lang="ko-KR" altLang="en-US" sz="6000" b="1" dirty="0"/>
              <a:t>체험</a:t>
            </a:r>
            <a:endParaRPr lang="en-US" sz="6000" b="1" dirty="0"/>
          </a:p>
        </p:txBody>
      </p:sp>
      <p:pic>
        <p:nvPicPr>
          <p:cNvPr id="5" name="Picture 4" descr="Surface mini: l'ottimo mini pc che non puoi comprare | Wired Italia">
            <a:extLst>
              <a:ext uri="{FF2B5EF4-FFF2-40B4-BE49-F238E27FC236}">
                <a16:creationId xmlns:a16="http://schemas.microsoft.com/office/drawing/2014/main" id="{DB9FE146-1F75-A8F1-3683-52FADB756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63" y="2155924"/>
            <a:ext cx="7238073" cy="407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62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3955144" y="1140261"/>
            <a:ext cx="4206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체험 포인트</a:t>
            </a:r>
            <a:endParaRPr lang="en-US" sz="6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28E9F-5CBA-AA64-7CDA-E015D7A45E95}"/>
              </a:ext>
            </a:extLst>
          </p:cNvPr>
          <p:cNvSpPr txBox="1"/>
          <p:nvPr/>
        </p:nvSpPr>
        <p:spPr>
          <a:xfrm>
            <a:off x="3010444" y="2473582"/>
            <a:ext cx="8133806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Amazon Android Store </a:t>
            </a:r>
            <a:r>
              <a:rPr lang="ko-KR" altLang="en-US" sz="2400" dirty="0"/>
              <a:t>체험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네이티브 안드로이드 앱 체험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Windows on ARM </a:t>
            </a:r>
            <a:r>
              <a:rPr lang="ko-KR" altLang="en-US" sz="2400" dirty="0"/>
              <a:t>운영체제 속도 체험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ARM </a:t>
            </a:r>
            <a:r>
              <a:rPr lang="ko-KR" altLang="en-US" sz="2400" dirty="0"/>
              <a:t>전용 앱 체험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Microsoft Edge </a:t>
            </a:r>
            <a:r>
              <a:rPr lang="ko-KR" altLang="en-US" sz="2400" dirty="0"/>
              <a:t>등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Visual Studio 2022 Preview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구매 컨설팅</a:t>
            </a:r>
            <a:r>
              <a:rPr lang="en-US" altLang="ko-KR" sz="2400" dirty="0"/>
              <a:t>??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2314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2184978" y="1140261"/>
            <a:ext cx="77469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/>
              <a:t>Windows Dev Kit 2023?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06EB5-2018-F55F-4188-4AF69205B4DD}"/>
              </a:ext>
            </a:extLst>
          </p:cNvPr>
          <p:cNvSpPr txBox="1"/>
          <p:nvPr/>
        </p:nvSpPr>
        <p:spPr>
          <a:xfrm>
            <a:off x="3010444" y="2473582"/>
            <a:ext cx="7171048" cy="169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MS</a:t>
            </a:r>
            <a:r>
              <a:rPr lang="ko-KR" altLang="en-US" sz="2400" dirty="0"/>
              <a:t>에서 출시한 개발자 전용 </a:t>
            </a:r>
            <a:r>
              <a:rPr lang="en-US" altLang="ko-KR" sz="2400" dirty="0"/>
              <a:t>PC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미국 </a:t>
            </a:r>
            <a:r>
              <a:rPr lang="en-US" altLang="ko-KR" sz="2400" dirty="0"/>
              <a:t>599$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애플 </a:t>
            </a:r>
            <a:r>
              <a:rPr lang="en-US" altLang="ko-KR" sz="2400" dirty="0"/>
              <a:t>Mac Mini</a:t>
            </a:r>
            <a:r>
              <a:rPr lang="ko-KR" altLang="en-US" sz="2400" dirty="0"/>
              <a:t>와 닮은 외관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9585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urface mini: l'ottimo mini pc che non puoi comprare | Wired Italia">
            <a:extLst>
              <a:ext uri="{FF2B5EF4-FFF2-40B4-BE49-F238E27FC236}">
                <a16:creationId xmlns:a16="http://schemas.microsoft.com/office/drawing/2014/main" id="{2EEA4358-C314-515A-5FEE-08ECE917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963" y="2155924"/>
            <a:ext cx="7238073" cy="407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3619606" y="1140261"/>
            <a:ext cx="4877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/>
              <a:t>Dev</a:t>
            </a:r>
            <a:r>
              <a:rPr lang="ko-KR" altLang="en-US" sz="6000" b="1" dirty="0"/>
              <a:t> </a:t>
            </a:r>
            <a:r>
              <a:rPr lang="en-US" altLang="ko-KR" sz="6000" b="1" dirty="0"/>
              <a:t>Kit</a:t>
            </a:r>
            <a:r>
              <a:rPr lang="ko-KR" altLang="en-US" sz="6000" b="1" dirty="0"/>
              <a:t> </a:t>
            </a:r>
            <a:r>
              <a:rPr lang="en-US" altLang="ko-KR" sz="6000" b="1" dirty="0"/>
              <a:t>2023!!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24745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0D845D-77C2-20E8-236C-F22AF979BA5E}"/>
              </a:ext>
            </a:extLst>
          </p:cNvPr>
          <p:cNvSpPr txBox="1"/>
          <p:nvPr/>
        </p:nvSpPr>
        <p:spPr>
          <a:xfrm>
            <a:off x="3010444" y="2473582"/>
            <a:ext cx="7043560" cy="3356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자유로운 분위기 속 진행</a:t>
            </a:r>
            <a:r>
              <a:rPr lang="en-US" altLang="ko-KR" sz="2400" b="1" dirty="0"/>
              <a:t>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구매 동기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해외구매 과정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제품 스펙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실사용을 통해 얻은 경험 공유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여러분들과 함께 제품을 체험하는 시간</a:t>
            </a:r>
            <a:endParaRPr lang="en-US" altLang="ko-KR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11B31-438F-2FEB-B7CA-467F5AD0918E}"/>
              </a:ext>
            </a:extLst>
          </p:cNvPr>
          <p:cNvSpPr txBox="1"/>
          <p:nvPr/>
        </p:nvSpPr>
        <p:spPr>
          <a:xfrm>
            <a:off x="3416312" y="1140261"/>
            <a:ext cx="52842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/>
              <a:t>Session</a:t>
            </a:r>
            <a:r>
              <a:rPr lang="ko-KR" altLang="en-US" sz="6000" b="1" dirty="0"/>
              <a:t> </a:t>
            </a:r>
            <a:r>
              <a:rPr lang="en-US" altLang="ko-KR" sz="6000" b="1" dirty="0"/>
              <a:t>Content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39713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2920409" y="1140261"/>
            <a:ext cx="62760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제가 왜 샀을까요</a:t>
            </a:r>
            <a:r>
              <a:rPr lang="en-US" altLang="ko-KR" sz="6000" b="1" dirty="0"/>
              <a:t>?</a:t>
            </a:r>
            <a:endParaRPr lang="en-US" sz="6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06EB5-2018-F55F-4188-4AF69205B4DD}"/>
              </a:ext>
            </a:extLst>
          </p:cNvPr>
          <p:cNvSpPr txBox="1"/>
          <p:nvPr/>
        </p:nvSpPr>
        <p:spPr>
          <a:xfrm>
            <a:off x="3010444" y="2473582"/>
            <a:ext cx="7171048" cy="3131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MS</a:t>
            </a:r>
            <a:r>
              <a:rPr lang="ko-KR" altLang="en-US" sz="2400" dirty="0"/>
              <a:t> </a:t>
            </a:r>
            <a:r>
              <a:rPr lang="en-US" altLang="ko-KR" sz="2400" dirty="0"/>
              <a:t>ARM</a:t>
            </a:r>
            <a:r>
              <a:rPr lang="ko-KR" altLang="en-US" sz="2400" dirty="0"/>
              <a:t> 기반의 윈도 개발머신이 있다더라</a:t>
            </a:r>
            <a:r>
              <a:rPr lang="en-US" altLang="ko-KR" sz="2400" dirty="0"/>
              <a:t>..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때마침 데스크톱 </a:t>
            </a:r>
            <a:r>
              <a:rPr lang="en-US" altLang="ko-KR" sz="2400" dirty="0"/>
              <a:t>PC </a:t>
            </a:r>
            <a:r>
              <a:rPr lang="ko-KR" altLang="en-US" sz="2400" dirty="0"/>
              <a:t>고장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얼리어답터 기질 발동 </a:t>
            </a:r>
            <a:r>
              <a:rPr lang="en-US" altLang="ko-KR" sz="2400" dirty="0"/>
              <a:t>(</a:t>
            </a:r>
            <a:r>
              <a:rPr lang="ko-KR" altLang="en-US" sz="2400" dirty="0"/>
              <a:t>내돈내산</a:t>
            </a:r>
            <a:r>
              <a:rPr lang="en-US" altLang="ko-KR" sz="24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4000" b="1" dirty="0"/>
              <a:t>결론은 호기심에 구매했다</a:t>
            </a:r>
            <a:r>
              <a:rPr lang="en-US" altLang="ko-KR" sz="4000" b="1" dirty="0"/>
              <a:t>.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8065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4161931" y="1140261"/>
            <a:ext cx="3793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국내 판매</a:t>
            </a:r>
            <a:r>
              <a:rPr lang="en-US" altLang="ko-KR" sz="6000" b="1" dirty="0"/>
              <a:t>?</a:t>
            </a:r>
            <a:endParaRPr lang="en-US" sz="6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06EB5-2018-F55F-4188-4AF69205B4DD}"/>
              </a:ext>
            </a:extLst>
          </p:cNvPr>
          <p:cNvSpPr txBox="1"/>
          <p:nvPr/>
        </p:nvSpPr>
        <p:spPr>
          <a:xfrm>
            <a:off x="3010444" y="2473582"/>
            <a:ext cx="7171048" cy="1140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한국 미출시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미국</a:t>
            </a:r>
            <a:r>
              <a:rPr lang="en-US" altLang="ko-KR" sz="2400" dirty="0"/>
              <a:t>, </a:t>
            </a:r>
            <a:r>
              <a:rPr lang="ko-KR" altLang="en-US" sz="2400" dirty="0"/>
              <a:t>캐나다</a:t>
            </a:r>
            <a:r>
              <a:rPr lang="en-US" altLang="ko-KR" sz="2400" dirty="0"/>
              <a:t>, </a:t>
            </a:r>
            <a:r>
              <a:rPr lang="ko-KR" altLang="en-US" sz="2400" dirty="0"/>
              <a:t>일본에서만 구매 가능함</a:t>
            </a:r>
            <a:r>
              <a:rPr lang="en-US" altLang="ko-KR" sz="24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94835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4339865" y="1140261"/>
            <a:ext cx="3437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해외 직구</a:t>
            </a:r>
            <a:endParaRPr lang="en-US" sz="6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06EB5-2018-F55F-4188-4AF69205B4DD}"/>
              </a:ext>
            </a:extLst>
          </p:cNvPr>
          <p:cNvSpPr txBox="1"/>
          <p:nvPr/>
        </p:nvSpPr>
        <p:spPr>
          <a:xfrm>
            <a:off x="3010444" y="2473582"/>
            <a:ext cx="7171048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미국 직구 시도 </a:t>
            </a:r>
            <a:r>
              <a:rPr lang="en-US" altLang="ko-KR" sz="2400" dirty="0"/>
              <a:t>(</a:t>
            </a:r>
            <a:r>
              <a:rPr lang="ko-KR" altLang="en-US" sz="2400" dirty="0"/>
              <a:t>실패</a:t>
            </a:r>
            <a:r>
              <a:rPr lang="en-US" altLang="ko-KR" sz="2400" dirty="0"/>
              <a:t>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미국 본사 배송정책 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배송대행지 반려</a:t>
            </a:r>
            <a:r>
              <a:rPr lang="en-US" altLang="ko-KR" sz="2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일본 직구 시도 </a:t>
            </a:r>
            <a:r>
              <a:rPr lang="en-US" altLang="ko-KR" sz="2400" dirty="0"/>
              <a:t>(</a:t>
            </a:r>
            <a:r>
              <a:rPr lang="ko-KR" altLang="en-US" sz="2400" dirty="0"/>
              <a:t>성공</a:t>
            </a:r>
            <a:r>
              <a:rPr lang="en-US" altLang="ko-KR" sz="2400" dirty="0"/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제품 결제 </a:t>
            </a:r>
            <a:r>
              <a:rPr lang="ko-KR" altLang="en-US" sz="2400" b="1" dirty="0"/>
              <a:t>약 </a:t>
            </a:r>
            <a:r>
              <a:rPr lang="en-US" altLang="ko-KR" sz="2400" b="1" dirty="0"/>
              <a:t>94</a:t>
            </a:r>
            <a:r>
              <a:rPr lang="ko-KR" altLang="en-US" sz="2400" b="1" dirty="0"/>
              <a:t>만원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직구 대행료 </a:t>
            </a:r>
            <a:r>
              <a:rPr lang="ko-KR" altLang="en-US" sz="2400" b="1" dirty="0"/>
              <a:t>약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만원 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관세 </a:t>
            </a:r>
            <a:r>
              <a:rPr lang="en-US" altLang="ko-KR" sz="2400" dirty="0"/>
              <a:t>10% </a:t>
            </a:r>
            <a:r>
              <a:rPr lang="ko-KR" altLang="en-US" sz="2400" b="1" dirty="0"/>
              <a:t>약 </a:t>
            </a:r>
            <a:r>
              <a:rPr lang="en-US" altLang="ko-KR" sz="2400" b="1" dirty="0"/>
              <a:t>9</a:t>
            </a:r>
            <a:r>
              <a:rPr lang="ko-KR" altLang="en-US" sz="2400" b="1" dirty="0"/>
              <a:t>만원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총 금액 </a:t>
            </a:r>
            <a:r>
              <a:rPr lang="ko-KR" altLang="en-US" sz="2400" b="1" dirty="0"/>
              <a:t>약 </a:t>
            </a:r>
            <a:r>
              <a:rPr lang="en-US" altLang="ko-KR" sz="2400" b="1" dirty="0"/>
              <a:t>106</a:t>
            </a:r>
            <a:r>
              <a:rPr lang="ko-KR" altLang="en-US" sz="2400" b="1" dirty="0"/>
              <a:t>만원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35647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94FE1-13A3-732B-26D2-8054F6F2475A}"/>
              </a:ext>
            </a:extLst>
          </p:cNvPr>
          <p:cNvSpPr txBox="1"/>
          <p:nvPr/>
        </p:nvSpPr>
        <p:spPr>
          <a:xfrm>
            <a:off x="3570426" y="1140261"/>
            <a:ext cx="4976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싸지만 비싸다</a:t>
            </a:r>
            <a:endParaRPr lang="en-US" sz="6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06EB5-2018-F55F-4188-4AF69205B4DD}"/>
              </a:ext>
            </a:extLst>
          </p:cNvPr>
          <p:cNvSpPr txBox="1"/>
          <p:nvPr/>
        </p:nvSpPr>
        <p:spPr>
          <a:xfrm>
            <a:off x="3010444" y="2473582"/>
            <a:ext cx="7171048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해외직구시 환율과 관세</a:t>
            </a:r>
            <a:r>
              <a:rPr lang="en-US" altLang="ko-KR" sz="2400" dirty="0"/>
              <a:t>, </a:t>
            </a:r>
            <a:r>
              <a:rPr lang="ko-KR" altLang="en-US" sz="2400" dirty="0"/>
              <a:t>배송료 등</a:t>
            </a:r>
            <a:r>
              <a:rPr lang="en-US" altLang="ko-KR" sz="2400" dirty="0"/>
              <a:t>…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FF0000"/>
                </a:solidFill>
              </a:rPr>
              <a:t>가격의 메리트 반감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국내 정식 발매 소식은</a:t>
            </a:r>
            <a:r>
              <a:rPr lang="en-US" altLang="ko-KR" sz="2400" dirty="0"/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좋은 가격 기대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227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380</Words>
  <Application>Microsoft Office PowerPoint</Application>
  <PresentationFormat>와이드스크린</PresentationFormat>
  <Paragraphs>104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Malgun Gothic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JAEWUNG</dc:creator>
  <cp:lastModifiedBy>LEE JAEWUNG</cp:lastModifiedBy>
  <cp:revision>1</cp:revision>
  <dcterms:created xsi:type="dcterms:W3CDTF">2023-01-18T12:48:08Z</dcterms:created>
  <dcterms:modified xsi:type="dcterms:W3CDTF">2023-01-19T06:04:39Z</dcterms:modified>
</cp:coreProperties>
</file>