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97" r:id="rId2"/>
    <p:sldId id="296" r:id="rId3"/>
    <p:sldId id="257" r:id="rId4"/>
    <p:sldId id="299" r:id="rId5"/>
    <p:sldId id="315" r:id="rId6"/>
    <p:sldId id="325" r:id="rId7"/>
    <p:sldId id="304" r:id="rId8"/>
    <p:sldId id="310" r:id="rId9"/>
    <p:sldId id="301" r:id="rId10"/>
    <p:sldId id="305" r:id="rId11"/>
    <p:sldId id="302" r:id="rId12"/>
    <p:sldId id="331" r:id="rId13"/>
    <p:sldId id="330" r:id="rId14"/>
    <p:sldId id="306" r:id="rId15"/>
    <p:sldId id="308" r:id="rId16"/>
    <p:sldId id="309" r:id="rId17"/>
    <p:sldId id="313" r:id="rId18"/>
    <p:sldId id="307" r:id="rId19"/>
    <p:sldId id="316" r:id="rId20"/>
    <p:sldId id="328" r:id="rId21"/>
    <p:sldId id="323" r:id="rId22"/>
    <p:sldId id="324" r:id="rId23"/>
    <p:sldId id="319" r:id="rId24"/>
    <p:sldId id="320" r:id="rId25"/>
    <p:sldId id="322" r:id="rId26"/>
    <p:sldId id="326" r:id="rId27"/>
    <p:sldId id="327" r:id="rId28"/>
  </p:sldIdLst>
  <p:sldSz cx="12192000" cy="6858000"/>
  <p:notesSz cx="6858000" cy="9144000"/>
  <p:embeddedFontLst>
    <p:embeddedFont>
      <p:font typeface="Nova Flat" panose="020B0604020202020204" charset="0"/>
      <p:regular r:id="rId30"/>
    </p:embeddedFont>
    <p:embeddedFont>
      <p:font typeface="Ubuntu Condensed" panose="020B0604020202020204" charset="0"/>
      <p:regular r:id="rId31"/>
    </p:embeddedFont>
    <p:embeddedFont>
      <p:font typeface="Yesteryear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9" autoAdjust="0"/>
    <p:restoredTop sz="82782" autoAdjust="0"/>
  </p:normalViewPr>
  <p:slideViewPr>
    <p:cSldViewPr snapToGrid="0">
      <p:cViewPr varScale="1">
        <p:scale>
          <a:sx n="93" d="100"/>
          <a:sy n="93" d="100"/>
        </p:scale>
        <p:origin x="9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7375-0C11-41C4-BFA2-128385A72F4D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A1B04-8305-4FD8-92F1-2FF4513E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About me / What</a:t>
            </a:r>
            <a:r>
              <a:rPr lang="en-US" baseline="0" dirty="0" smtClean="0"/>
              <a:t> I do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Complacency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78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jquery.ba-replacetext.js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97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“grass is greener” moment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5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“grass</a:t>
            </a:r>
            <a:r>
              <a:rPr lang="en-US" baseline="0" dirty="0" smtClean="0"/>
              <a:t> is greener” moment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80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Fluent API design is almost identical</a:t>
            </a:r>
          </a:p>
          <a:p>
            <a:r>
              <a:rPr lang="en-US" dirty="0" smtClean="0"/>
              <a:t>Create</a:t>
            </a:r>
            <a:r>
              <a:rPr lang="en-US" baseline="0" dirty="0" smtClean="0"/>
              <a:t> a function that returns a method chain. In this case, whole </a:t>
            </a:r>
            <a:r>
              <a:rPr lang="en-US" baseline="0" dirty="0" err="1" smtClean="0"/>
              <a:t>Ipsum</a:t>
            </a:r>
            <a:r>
              <a:rPr lang="en-US" baseline="0" dirty="0" smtClean="0"/>
              <a:t>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3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r>
              <a:rPr lang="en-US" baseline="0" dirty="0" smtClean="0"/>
              <a:t> levels in C# are part of the language and easily understood. </a:t>
            </a:r>
            <a:r>
              <a:rPr lang="en-US" dirty="0" smtClean="0"/>
              <a:t>Closures</a:t>
            </a:r>
            <a:r>
              <a:rPr lang="en-US" baseline="0" dirty="0" smtClean="0"/>
              <a:t> in JavaScript take more planning and discipline. Not all developers write closures the same way. http://addyosmani.com/resources/essentialjsdesignpatterns/book/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9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4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4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0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391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34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00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19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7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7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for examples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How it works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Why it’s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0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0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A1B04-8305-4FD8-92F1-2FF4513E2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EB5515D-73F1-474C-BD90-6441BDF25484}" type="datetime1">
              <a:rPr lang="en-US" smtClean="0"/>
              <a:t>9/12/2015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Ed Charbeneau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A41BFE-7CE8-4351-8C23-103C6C468E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FD1B7B0-B1D2-4C71-81B7-131DAE1BEE5A}" type="datetime1">
              <a:rPr lang="en-US" smtClean="0"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Ed Charbeneau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A41BFE-7CE8-4351-8C23-103C6C468E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571CA1C-978F-4634-957B-295A0A8BA5B0}" type="datetime1">
              <a:rPr lang="en-US" smtClean="0"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Ed Charbeneau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A41BFE-7CE8-4351-8C23-103C6C468E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defRPr>
                <a:latin typeface="Ubuntu Condensed" panose="020B0506030602030204" pitchFamily="34" charset="0"/>
              </a:defRPr>
            </a:lvl1pPr>
            <a:lvl2pPr>
              <a:defRPr>
                <a:latin typeface="Ubuntu Condensed" panose="020B0506030602030204" pitchFamily="34" charset="0"/>
              </a:defRPr>
            </a:lvl2pPr>
            <a:lvl3pPr>
              <a:defRPr>
                <a:latin typeface="Ubuntu Condensed" panose="020B0506030602030204" pitchFamily="34" charset="0"/>
              </a:defRPr>
            </a:lvl3pPr>
            <a:lvl4pPr>
              <a:defRPr>
                <a:latin typeface="Ubuntu Condensed" panose="020B0506030602030204" pitchFamily="34" charset="0"/>
              </a:defRPr>
            </a:lvl4pPr>
            <a:lvl5pPr>
              <a:defRPr>
                <a:latin typeface="Ubuntu Condensed" panose="020B05060306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31A444-153B-44A8-AFB3-D3DA42A31AFF}" type="datetime1">
              <a:rPr lang="en-US" smtClean="0"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Ed Charbeneau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A41BFE-7CE8-4351-8C23-103C6C468E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E8F29CE-9227-4F01-9D38-2AD4D549413D}" type="datetime1">
              <a:rPr lang="en-US" smtClean="0"/>
              <a:t>9/12/2015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Ed Charbeneau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A41BFE-7CE8-4351-8C23-103C6C468E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4B34FC0-CF86-4DD9-83E4-6FEF62EEB883}" type="datetime1">
              <a:rPr lang="en-US" smtClean="0"/>
              <a:t>9/12/2015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Ed Charbeneau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A41BFE-7CE8-4351-8C23-103C6C468E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19D1463-A1BC-4AE9-845B-70AEF251AD36}" type="datetime1">
              <a:rPr lang="en-US" smtClean="0"/>
              <a:t>9/12/2015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Ed Charbeneau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A41BFE-7CE8-4351-8C23-103C6C468E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AF8CFFD-4B0F-490A-A206-74C10B5072F6}" type="datetime1">
              <a:rPr lang="en-US" smtClean="0"/>
              <a:t>9/12/2015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Ed Charbeneau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A41BFE-7CE8-4351-8C23-103C6C468E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9045C99-F954-4942-B7A5-A0D6220338C2}" type="datetime1">
              <a:rPr lang="en-US" smtClean="0"/>
              <a:t>9/12/2015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Ed Charbeneau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A41BFE-7CE8-4351-8C23-103C6C468E9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3600" y="1600201"/>
            <a:ext cx="436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accent5"/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57" y="0"/>
            <a:ext cx="1050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tx2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tx2"/>
                  </a:solidFill>
                </a:ln>
              </a:rPr>
              <a:t>Technical Details</a:t>
            </a:r>
            <a:endParaRPr lang="en-US" sz="6600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0250" y="2282826"/>
            <a:ext cx="83629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Prototyping for MVC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Installed via NuGet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HTML Helpers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Razor view engine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Html.Ipsum</a:t>
            </a:r>
            <a:r>
              <a:rPr lang="en-US" dirty="0" smtClean="0">
                <a:solidFill>
                  <a:schemeClr val="bg1"/>
                </a:solidFill>
              </a:rPr>
              <a:t>().[</a:t>
            </a:r>
            <a:r>
              <a:rPr lang="en-US" dirty="0" err="1" smtClean="0">
                <a:solidFill>
                  <a:schemeClr val="bg1"/>
                </a:solidFill>
              </a:rPr>
              <a:t>api</a:t>
            </a:r>
            <a:r>
              <a:rPr lang="en-US" dirty="0" smtClean="0">
                <a:solidFill>
                  <a:schemeClr val="bg1"/>
                </a:solidFill>
              </a:rPr>
              <a:t> chain]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Outputs HTML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6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tx2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tx2"/>
                  </a:solidFill>
                </a:ln>
              </a:rPr>
              <a:t>Goals</a:t>
            </a:r>
            <a:endParaRPr lang="en-US" sz="6600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0250" y="2282826"/>
            <a:ext cx="83629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Must be easy to install and operate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Convert HTML </a:t>
            </a:r>
            <a:r>
              <a:rPr lang="en-US" dirty="0">
                <a:solidFill>
                  <a:schemeClr val="bg1"/>
                </a:solidFill>
              </a:rPr>
              <a:t>Helper to </a:t>
            </a:r>
            <a:r>
              <a:rPr lang="en-US" dirty="0">
                <a:solidFill>
                  <a:schemeClr val="accent6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plugin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Maintain Razor Syntax</a:t>
            </a:r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Learn jQuery and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9744075" y="2095502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24950" y="4333875"/>
            <a:ext cx="2076450" cy="207645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?</a:t>
            </a:r>
            <a:endParaRPr lang="en-US" sz="9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563100" y="2390775"/>
            <a:ext cx="1771650" cy="2847975"/>
          </a:xfrm>
          <a:prstGeom prst="line">
            <a:avLst/>
          </a:prstGeom>
          <a:ln w="2222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991600" y="2390774"/>
            <a:ext cx="1771650" cy="2847975"/>
          </a:xfrm>
          <a:prstGeom prst="line">
            <a:avLst/>
          </a:prstGeom>
          <a:ln w="2222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3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tx2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tx2"/>
                  </a:solidFill>
                </a:ln>
              </a:rPr>
              <a:t>Razor vs JavaScript</a:t>
            </a:r>
            <a:endParaRPr lang="en-US" sz="6600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accent6"/>
                </a:solidFill>
              </a:rPr>
              <a:t>Razor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Server side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Assists in building markup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Creates 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accent6"/>
                </a:solidFill>
              </a:rPr>
              <a:t>JavaScript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Client side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Independent of markup</a:t>
            </a:r>
          </a:p>
          <a:p>
            <a:pPr marL="0" indent="0" algn="ctr">
              <a:buNone/>
            </a:pPr>
            <a:r>
              <a:rPr lang="en-US" smtClean="0">
                <a:solidFill>
                  <a:schemeClr val="bg1"/>
                </a:solidFill>
              </a:rPr>
              <a:t>Manipulates 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0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tx2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tx2"/>
                  </a:solidFill>
                </a:ln>
              </a:rPr>
              <a:t>Known Issues</a:t>
            </a:r>
            <a:endParaRPr lang="en-US" sz="6600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0250" y="2282826"/>
            <a:ext cx="80058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JavaScript is good at finding elements on a page. Things like images, paragraphs, user interface components. JavaScript is not good at finding specific text on a page.</a:t>
            </a:r>
          </a:p>
        </p:txBody>
      </p:sp>
      <p:sp>
        <p:nvSpPr>
          <p:cNvPr id="2" name="Oval 1"/>
          <p:cNvSpPr/>
          <p:nvPr/>
        </p:nvSpPr>
        <p:spPr>
          <a:xfrm>
            <a:off x="9744075" y="2095502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24950" y="4333875"/>
            <a:ext cx="2076450" cy="207645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?</a:t>
            </a:r>
            <a:endParaRPr lang="en-US" sz="9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563100" y="2390775"/>
            <a:ext cx="1771650" cy="2847975"/>
          </a:xfrm>
          <a:prstGeom prst="line">
            <a:avLst/>
          </a:prstGeom>
          <a:ln w="2222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991600" y="2390774"/>
            <a:ext cx="1771650" cy="2847975"/>
          </a:xfrm>
          <a:prstGeom prst="line">
            <a:avLst/>
          </a:prstGeom>
          <a:ln w="2222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4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accent1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Proof of concept</a:t>
            </a:r>
            <a:endParaRPr lang="en-US" sz="6600" dirty="0">
              <a:ln>
                <a:solidFill>
                  <a:schemeClr val="accent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000250" y="2181378"/>
            <a:ext cx="9329737" cy="4676622"/>
            <a:chOff x="1033463" y="2132167"/>
            <a:chExt cx="9329737" cy="4676622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000250" y="2282826"/>
              <a:ext cx="8362950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33463" y="4945064"/>
              <a:ext cx="464862" cy="1181101"/>
              <a:chOff x="3262312" y="-3436937"/>
              <a:chExt cx="2393155" cy="6080430"/>
            </a:xfrm>
          </p:grpSpPr>
          <p:sp>
            <p:nvSpPr>
              <p:cNvPr id="8" name="Trapezoid 5"/>
              <p:cNvSpPr/>
              <p:nvPr/>
            </p:nvSpPr>
            <p:spPr>
              <a:xfrm rot="10800000">
                <a:off x="4105070" y="1313234"/>
                <a:ext cx="700393" cy="1043038"/>
              </a:xfrm>
              <a:custGeom>
                <a:avLst/>
                <a:gdLst>
                  <a:gd name="connsiteX0" fmla="*/ 0 w 700393"/>
                  <a:gd name="connsiteY0" fmla="*/ 1031132 h 1031132"/>
                  <a:gd name="connsiteX1" fmla="*/ 175098 w 700393"/>
                  <a:gd name="connsiteY1" fmla="*/ 0 h 1031132"/>
                  <a:gd name="connsiteX2" fmla="*/ 525295 w 700393"/>
                  <a:gd name="connsiteY2" fmla="*/ 0 h 1031132"/>
                  <a:gd name="connsiteX3" fmla="*/ 700393 w 700393"/>
                  <a:gd name="connsiteY3" fmla="*/ 1031132 h 1031132"/>
                  <a:gd name="connsiteX4" fmla="*/ 0 w 700393"/>
                  <a:gd name="connsiteY4" fmla="*/ 1031132 h 1031132"/>
                  <a:gd name="connsiteX0" fmla="*/ 0 w 700393"/>
                  <a:gd name="connsiteY0" fmla="*/ 1043038 h 1043038"/>
                  <a:gd name="connsiteX1" fmla="*/ 175098 w 700393"/>
                  <a:gd name="connsiteY1" fmla="*/ 11906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  <a:gd name="connsiteX0" fmla="*/ 0 w 700393"/>
                  <a:gd name="connsiteY0" fmla="*/ 1043038 h 1043038"/>
                  <a:gd name="connsiteX1" fmla="*/ 127473 w 700393"/>
                  <a:gd name="connsiteY1" fmla="*/ 2381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393" h="1043038">
                    <a:moveTo>
                      <a:pt x="0" y="1043038"/>
                    </a:moveTo>
                    <a:lnTo>
                      <a:pt x="127473" y="2381"/>
                    </a:lnTo>
                    <a:lnTo>
                      <a:pt x="561014" y="0"/>
                    </a:lnTo>
                    <a:lnTo>
                      <a:pt x="700393" y="1043038"/>
                    </a:lnTo>
                    <a:lnTo>
                      <a:pt x="0" y="1043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262312" y="-3436937"/>
                <a:ext cx="2393155" cy="6080430"/>
                <a:chOff x="3262312" y="-3436937"/>
                <a:chExt cx="2393155" cy="608043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262312" y="-3436937"/>
                  <a:ext cx="2393155" cy="6080430"/>
                  <a:chOff x="3262312" y="-3436937"/>
                  <a:chExt cx="2393155" cy="6080430"/>
                </a:xfrm>
              </p:grpSpPr>
              <p:sp>
                <p:nvSpPr>
                  <p:cNvPr id="15" name="Isosceles Triangle 3"/>
                  <p:cNvSpPr/>
                  <p:nvPr/>
                </p:nvSpPr>
                <p:spPr>
                  <a:xfrm>
                    <a:off x="4105071" y="-3436937"/>
                    <a:ext cx="700393" cy="2590631"/>
                  </a:xfrm>
                  <a:custGeom>
                    <a:avLst/>
                    <a:gdLst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0393" h="2590631">
                        <a:moveTo>
                          <a:pt x="0" y="2590631"/>
                        </a:moveTo>
                        <a:cubicBezTo>
                          <a:pt x="116732" y="1727087"/>
                          <a:pt x="320142" y="427776"/>
                          <a:pt x="350197" y="0"/>
                        </a:cubicBezTo>
                        <a:cubicBezTo>
                          <a:pt x="390729" y="421584"/>
                          <a:pt x="583661" y="1727087"/>
                          <a:pt x="700393" y="2590631"/>
                        </a:cubicBezTo>
                        <a:lnTo>
                          <a:pt x="0" y="259063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4105071" y="-846306"/>
                    <a:ext cx="700393" cy="21595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262312" y="890588"/>
                    <a:ext cx="977163" cy="1752905"/>
                    <a:chOff x="3262312" y="890588"/>
                    <a:chExt cx="977163" cy="1752905"/>
                  </a:xfrm>
                </p:grpSpPr>
                <p:sp>
                  <p:nvSpPr>
                    <p:cNvPr id="25" name="Parallelogram 6"/>
                    <p:cNvSpPr/>
                    <p:nvPr/>
                  </p:nvSpPr>
                  <p:spPr>
                    <a:xfrm>
                      <a:off x="3262312" y="890588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Parallelogram 7"/>
                    <p:cNvSpPr/>
                    <p:nvPr/>
                  </p:nvSpPr>
                  <p:spPr>
                    <a:xfrm>
                      <a:off x="3642463" y="1752601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4678304" y="889306"/>
                    <a:ext cx="977163" cy="1752905"/>
                    <a:chOff x="3262312" y="921546"/>
                    <a:chExt cx="977163" cy="1752905"/>
                  </a:xfrm>
                </p:grpSpPr>
                <p:sp>
                  <p:nvSpPr>
                    <p:cNvPr id="23" name="Parallelogram 6"/>
                    <p:cNvSpPr/>
                    <p:nvPr/>
                  </p:nvSpPr>
                  <p:spPr>
                    <a:xfrm>
                      <a:off x="3262312" y="921546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Parallelogram 7"/>
                    <p:cNvSpPr/>
                    <p:nvPr/>
                  </p:nvSpPr>
                  <p:spPr>
                    <a:xfrm>
                      <a:off x="3642463" y="1783559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406853" y="857066"/>
                    <a:ext cx="107775" cy="116649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4346174" y="1404915"/>
                    <a:ext cx="226696" cy="1237296"/>
                    <a:chOff x="3576434" y="-1169520"/>
                    <a:chExt cx="226696" cy="1237296"/>
                  </a:xfrm>
                </p:grpSpPr>
                <p:sp>
                  <p:nvSpPr>
                    <p:cNvPr id="21" name="Rectangle 22"/>
                    <p:cNvSpPr/>
                    <p:nvPr/>
                  </p:nvSpPr>
                  <p:spPr>
                    <a:xfrm>
                      <a:off x="3576434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2"/>
                    <p:cNvSpPr/>
                    <p:nvPr/>
                  </p:nvSpPr>
                  <p:spPr>
                    <a:xfrm flipH="1">
                      <a:off x="3687401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 1023"/>
                <p:cNvSpPr/>
                <p:nvPr/>
              </p:nvSpPr>
              <p:spPr>
                <a:xfrm>
                  <a:off x="4237525" y="-2129055"/>
                  <a:ext cx="440071" cy="357406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Isosceles Triangle 1024"/>
                <p:cNvSpPr/>
                <p:nvPr/>
              </p:nvSpPr>
              <p:spPr>
                <a:xfrm rot="10800000">
                  <a:off x="4235144" y="-1771649"/>
                  <a:ext cx="442451" cy="381424"/>
                </a:xfrm>
                <a:custGeom>
                  <a:avLst/>
                  <a:gdLst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451" h="381424">
                      <a:moveTo>
                        <a:pt x="0" y="381424"/>
                      </a:moveTo>
                      <a:cubicBezTo>
                        <a:pt x="73742" y="254283"/>
                        <a:pt x="221303" y="129522"/>
                        <a:pt x="221226" y="0"/>
                      </a:cubicBezTo>
                      <a:cubicBezTo>
                        <a:pt x="221149" y="124760"/>
                        <a:pt x="368709" y="254283"/>
                        <a:pt x="442451" y="381424"/>
                      </a:cubicBezTo>
                      <a:lnTo>
                        <a:pt x="0" y="3814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023"/>
                <p:cNvSpPr/>
                <p:nvPr/>
              </p:nvSpPr>
              <p:spPr>
                <a:xfrm>
                  <a:off x="4307680" y="-2507880"/>
                  <a:ext cx="298693" cy="235297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Arc 2"/>
            <p:cNvSpPr/>
            <p:nvPr/>
          </p:nvSpPr>
          <p:spPr>
            <a:xfrm>
              <a:off x="1262730" y="2606650"/>
              <a:ext cx="2237903" cy="3523719"/>
            </a:xfrm>
            <a:custGeom>
              <a:avLst/>
              <a:gdLst>
                <a:gd name="connsiteX0" fmla="*/ 101 w 2238004"/>
                <a:gd name="connsiteY0" fmla="*/ 2395722 h 4856639"/>
                <a:gd name="connsiteX1" fmla="*/ 1154350 w 2238004"/>
                <a:gd name="connsiteY1" fmla="*/ 1211 h 4856639"/>
                <a:gd name="connsiteX2" fmla="*/ 2238004 w 2238004"/>
                <a:gd name="connsiteY2" fmla="*/ 2428319 h 4856639"/>
                <a:gd name="connsiteX3" fmla="*/ 1119002 w 2238004"/>
                <a:gd name="connsiteY3" fmla="*/ 2428320 h 4856639"/>
                <a:gd name="connsiteX4" fmla="*/ 101 w 2238004"/>
                <a:gd name="connsiteY4" fmla="*/ 2395722 h 4856639"/>
                <a:gd name="connsiteX0" fmla="*/ 101 w 2238004"/>
                <a:gd name="connsiteY0" fmla="*/ 2395722 h 4856639"/>
                <a:gd name="connsiteX1" fmla="*/ 1154350 w 2238004"/>
                <a:gd name="connsiteY1" fmla="*/ 1211 h 4856639"/>
                <a:gd name="connsiteX2" fmla="*/ 2238004 w 2238004"/>
                <a:gd name="connsiteY2" fmla="*/ 2428319 h 4856639"/>
                <a:gd name="connsiteX0" fmla="*/ 0 w 2237903"/>
                <a:gd name="connsiteY0" fmla="*/ 2395747 h 3209395"/>
                <a:gd name="connsiteX1" fmla="*/ 1154249 w 2237903"/>
                <a:gd name="connsiteY1" fmla="*/ 1236 h 3209395"/>
                <a:gd name="connsiteX2" fmla="*/ 2237903 w 2237903"/>
                <a:gd name="connsiteY2" fmla="*/ 2428344 h 3209395"/>
                <a:gd name="connsiteX3" fmla="*/ 1109376 w 2237903"/>
                <a:gd name="connsiteY3" fmla="*/ 3209395 h 3209395"/>
                <a:gd name="connsiteX4" fmla="*/ 0 w 2237903"/>
                <a:gd name="connsiteY4" fmla="*/ 2395747 h 3209395"/>
                <a:gd name="connsiteX0" fmla="*/ 0 w 2237903"/>
                <a:gd name="connsiteY0" fmla="*/ 2395747 h 3209395"/>
                <a:gd name="connsiteX1" fmla="*/ 1154249 w 2237903"/>
                <a:gd name="connsiteY1" fmla="*/ 1236 h 3209395"/>
                <a:gd name="connsiteX2" fmla="*/ 2237903 w 2237903"/>
                <a:gd name="connsiteY2" fmla="*/ 2428344 h 3209395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237903 w 2237903"/>
                <a:gd name="connsiteY2" fmla="*/ 2428344 h 3523719"/>
                <a:gd name="connsiteX3" fmla="*/ 1109376 w 2237903"/>
                <a:gd name="connsiteY3" fmla="*/ 3209395 h 3523719"/>
                <a:gd name="connsiteX4" fmla="*/ 0 w 2237903"/>
                <a:gd name="connsiteY4" fmla="*/ 2395747 h 3523719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199803 w 2237903"/>
                <a:gd name="connsiteY2" fmla="*/ 3523719 h 3523719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237903 w 2237903"/>
                <a:gd name="connsiteY2" fmla="*/ 2428344 h 3523719"/>
                <a:gd name="connsiteX3" fmla="*/ 1109376 w 2237903"/>
                <a:gd name="connsiteY3" fmla="*/ 2542645 h 3523719"/>
                <a:gd name="connsiteX4" fmla="*/ 0 w 2237903"/>
                <a:gd name="connsiteY4" fmla="*/ 2395747 h 3523719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199803 w 2237903"/>
                <a:gd name="connsiteY2" fmla="*/ 3523719 h 35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7903" h="3523719" stroke="0" extrusionOk="0">
                  <a:moveTo>
                    <a:pt x="0" y="2395747"/>
                  </a:moveTo>
                  <a:cubicBezTo>
                    <a:pt x="8403" y="1037482"/>
                    <a:pt x="528599" y="-41673"/>
                    <a:pt x="1154249" y="1236"/>
                  </a:cubicBezTo>
                  <a:cubicBezTo>
                    <a:pt x="1758194" y="42657"/>
                    <a:pt x="2237903" y="1117084"/>
                    <a:pt x="2237903" y="2428344"/>
                  </a:cubicBezTo>
                  <a:lnTo>
                    <a:pt x="1109376" y="2542645"/>
                  </a:lnTo>
                  <a:cubicBezTo>
                    <a:pt x="736409" y="2531779"/>
                    <a:pt x="372967" y="2406613"/>
                    <a:pt x="0" y="2395747"/>
                  </a:cubicBezTo>
                  <a:close/>
                </a:path>
                <a:path w="2237903" h="3523719" fill="none">
                  <a:moveTo>
                    <a:pt x="0" y="2395747"/>
                  </a:moveTo>
                  <a:cubicBezTo>
                    <a:pt x="8403" y="1037482"/>
                    <a:pt x="528599" y="-41673"/>
                    <a:pt x="1154249" y="1236"/>
                  </a:cubicBezTo>
                  <a:cubicBezTo>
                    <a:pt x="1758194" y="42657"/>
                    <a:pt x="2199803" y="2212459"/>
                    <a:pt x="2199803" y="3523719"/>
                  </a:cubicBezTo>
                </a:path>
              </a:pathLst>
            </a:custGeom>
            <a:ln w="15875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xplosion 2 3"/>
            <p:cNvSpPr/>
            <p:nvPr/>
          </p:nvSpPr>
          <p:spPr>
            <a:xfrm rot="10800000">
              <a:off x="3128543" y="5759847"/>
              <a:ext cx="744180" cy="744180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1243913" y="2132167"/>
              <a:ext cx="4362488" cy="4391513"/>
            </a:xfrm>
            <a:custGeom>
              <a:avLst/>
              <a:gdLst>
                <a:gd name="connsiteX0" fmla="*/ 16596 w 4013801"/>
                <a:gd name="connsiteY0" fmla="*/ 2908070 h 5154614"/>
                <a:gd name="connsiteX1" fmla="*/ 1186947 w 4013801"/>
                <a:gd name="connsiteY1" fmla="*/ 224925 h 5154614"/>
                <a:gd name="connsiteX2" fmla="*/ 3849514 w 4013801"/>
                <a:gd name="connsiteY2" fmla="*/ 1556023 h 5154614"/>
                <a:gd name="connsiteX3" fmla="*/ 3448002 w 4013801"/>
                <a:gd name="connsiteY3" fmla="*/ 4371030 h 5154614"/>
                <a:gd name="connsiteX4" fmla="*/ 2006901 w 4013801"/>
                <a:gd name="connsiteY4" fmla="*/ 2577307 h 5154614"/>
                <a:gd name="connsiteX5" fmla="*/ 16596 w 4013801"/>
                <a:gd name="connsiteY5" fmla="*/ 2908070 h 5154614"/>
                <a:gd name="connsiteX0" fmla="*/ 16596 w 4013801"/>
                <a:gd name="connsiteY0" fmla="*/ 2908070 h 5154614"/>
                <a:gd name="connsiteX1" fmla="*/ 1186947 w 4013801"/>
                <a:gd name="connsiteY1" fmla="*/ 224925 h 5154614"/>
                <a:gd name="connsiteX2" fmla="*/ 3849514 w 4013801"/>
                <a:gd name="connsiteY2" fmla="*/ 1556023 h 5154614"/>
                <a:gd name="connsiteX3" fmla="*/ 3448002 w 4013801"/>
                <a:gd name="connsiteY3" fmla="*/ 4371030 h 5154614"/>
                <a:gd name="connsiteX0" fmla="*/ 16682 w 4565849"/>
                <a:gd name="connsiteY0" fmla="*/ 2908749 h 4371709"/>
                <a:gd name="connsiteX1" fmla="*/ 1187033 w 4565849"/>
                <a:gd name="connsiteY1" fmla="*/ 225604 h 4371709"/>
                <a:gd name="connsiteX2" fmla="*/ 3849600 w 4565849"/>
                <a:gd name="connsiteY2" fmla="*/ 1556702 h 4371709"/>
                <a:gd name="connsiteX3" fmla="*/ 3448088 w 4565849"/>
                <a:gd name="connsiteY3" fmla="*/ 4371709 h 4371709"/>
                <a:gd name="connsiteX4" fmla="*/ 2006987 w 4565849"/>
                <a:gd name="connsiteY4" fmla="*/ 2577986 h 4371709"/>
                <a:gd name="connsiteX5" fmla="*/ 16682 w 4565849"/>
                <a:gd name="connsiteY5" fmla="*/ 2908749 h 4371709"/>
                <a:gd name="connsiteX0" fmla="*/ 16682 w 4565849"/>
                <a:gd name="connsiteY0" fmla="*/ 2908749 h 4371709"/>
                <a:gd name="connsiteX1" fmla="*/ 1187033 w 4565849"/>
                <a:gd name="connsiteY1" fmla="*/ 225604 h 4371709"/>
                <a:gd name="connsiteX2" fmla="*/ 3849600 w 4565849"/>
                <a:gd name="connsiteY2" fmla="*/ 1556702 h 4371709"/>
                <a:gd name="connsiteX3" fmla="*/ 4362488 w 4565849"/>
                <a:gd name="connsiteY3" fmla="*/ 4352659 h 4371709"/>
                <a:gd name="connsiteX0" fmla="*/ 16682 w 4362488"/>
                <a:gd name="connsiteY0" fmla="*/ 2908749 h 4371709"/>
                <a:gd name="connsiteX1" fmla="*/ 1187033 w 4362488"/>
                <a:gd name="connsiteY1" fmla="*/ 225604 h 4371709"/>
                <a:gd name="connsiteX2" fmla="*/ 3849600 w 4362488"/>
                <a:gd name="connsiteY2" fmla="*/ 1556702 h 4371709"/>
                <a:gd name="connsiteX3" fmla="*/ 3448088 w 4362488"/>
                <a:gd name="connsiteY3" fmla="*/ 4371709 h 4371709"/>
                <a:gd name="connsiteX4" fmla="*/ 2006987 w 4362488"/>
                <a:gd name="connsiteY4" fmla="*/ 2577986 h 4371709"/>
                <a:gd name="connsiteX5" fmla="*/ 16682 w 4362488"/>
                <a:gd name="connsiteY5" fmla="*/ 2908749 h 4371709"/>
                <a:gd name="connsiteX0" fmla="*/ 16682 w 4362488"/>
                <a:gd name="connsiteY0" fmla="*/ 2908749 h 4371709"/>
                <a:gd name="connsiteX1" fmla="*/ 1187033 w 4362488"/>
                <a:gd name="connsiteY1" fmla="*/ 225604 h 4371709"/>
                <a:gd name="connsiteX2" fmla="*/ 3849600 w 4362488"/>
                <a:gd name="connsiteY2" fmla="*/ 1556702 h 4371709"/>
                <a:gd name="connsiteX3" fmla="*/ 4362488 w 4362488"/>
                <a:gd name="connsiteY3" fmla="*/ 4352659 h 4371709"/>
                <a:gd name="connsiteX0" fmla="*/ 16682 w 4362488"/>
                <a:gd name="connsiteY0" fmla="*/ 2928553 h 4391513"/>
                <a:gd name="connsiteX1" fmla="*/ 1187033 w 4362488"/>
                <a:gd name="connsiteY1" fmla="*/ 245408 h 4391513"/>
                <a:gd name="connsiteX2" fmla="*/ 3849600 w 4362488"/>
                <a:gd name="connsiteY2" fmla="*/ 1576506 h 4391513"/>
                <a:gd name="connsiteX3" fmla="*/ 3448088 w 4362488"/>
                <a:gd name="connsiteY3" fmla="*/ 4391513 h 4391513"/>
                <a:gd name="connsiteX4" fmla="*/ 2006987 w 4362488"/>
                <a:gd name="connsiteY4" fmla="*/ 2597790 h 4391513"/>
                <a:gd name="connsiteX5" fmla="*/ 16682 w 4362488"/>
                <a:gd name="connsiteY5" fmla="*/ 2928553 h 4391513"/>
                <a:gd name="connsiteX0" fmla="*/ 16682 w 4362488"/>
                <a:gd name="connsiteY0" fmla="*/ 2928553 h 4391513"/>
                <a:gd name="connsiteX1" fmla="*/ 1187033 w 4362488"/>
                <a:gd name="connsiteY1" fmla="*/ 245408 h 4391513"/>
                <a:gd name="connsiteX2" fmla="*/ 3849600 w 4362488"/>
                <a:gd name="connsiteY2" fmla="*/ 1576506 h 4391513"/>
                <a:gd name="connsiteX3" fmla="*/ 4362488 w 4362488"/>
                <a:gd name="connsiteY3" fmla="*/ 4372463 h 439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2488" h="4391513" stroke="0" extrusionOk="0">
                  <a:moveTo>
                    <a:pt x="16682" y="2928553"/>
                  </a:moveTo>
                  <a:cubicBezTo>
                    <a:pt x="-96988" y="1800500"/>
                    <a:pt x="378613" y="710137"/>
                    <a:pt x="1187033" y="245408"/>
                  </a:cubicBezTo>
                  <a:cubicBezTo>
                    <a:pt x="2208314" y="-341686"/>
                    <a:pt x="4406337" y="133355"/>
                    <a:pt x="3849600" y="1576506"/>
                  </a:cubicBezTo>
                  <a:cubicBezTo>
                    <a:pt x="3486478" y="2517775"/>
                    <a:pt x="4012563" y="3643577"/>
                    <a:pt x="3448088" y="4391513"/>
                  </a:cubicBezTo>
                  <a:lnTo>
                    <a:pt x="2006987" y="2597790"/>
                  </a:lnTo>
                  <a:lnTo>
                    <a:pt x="16682" y="2928553"/>
                  </a:lnTo>
                  <a:close/>
                </a:path>
                <a:path w="4362488" h="4391513" fill="none">
                  <a:moveTo>
                    <a:pt x="16682" y="2928553"/>
                  </a:moveTo>
                  <a:cubicBezTo>
                    <a:pt x="-96988" y="1800500"/>
                    <a:pt x="378613" y="710137"/>
                    <a:pt x="1187033" y="245408"/>
                  </a:cubicBezTo>
                  <a:cubicBezTo>
                    <a:pt x="2208314" y="-341686"/>
                    <a:pt x="3406212" y="257180"/>
                    <a:pt x="3849600" y="1576506"/>
                  </a:cubicBezTo>
                  <a:cubicBezTo>
                    <a:pt x="4170993" y="2532828"/>
                    <a:pt x="2555238" y="3100652"/>
                    <a:pt x="4362488" y="4372463"/>
                  </a:cubicBezTo>
                </a:path>
              </a:pathLst>
            </a:cu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 rot="7883199">
              <a:off x="5352556" y="5933130"/>
              <a:ext cx="464862" cy="1181101"/>
              <a:chOff x="3262312" y="-3436937"/>
              <a:chExt cx="2393155" cy="6080430"/>
            </a:xfrm>
          </p:grpSpPr>
          <p:sp>
            <p:nvSpPr>
              <p:cNvPr id="31" name="Trapezoid 5"/>
              <p:cNvSpPr/>
              <p:nvPr/>
            </p:nvSpPr>
            <p:spPr>
              <a:xfrm rot="10800000">
                <a:off x="4105070" y="1313234"/>
                <a:ext cx="700393" cy="1043038"/>
              </a:xfrm>
              <a:custGeom>
                <a:avLst/>
                <a:gdLst>
                  <a:gd name="connsiteX0" fmla="*/ 0 w 700393"/>
                  <a:gd name="connsiteY0" fmla="*/ 1031132 h 1031132"/>
                  <a:gd name="connsiteX1" fmla="*/ 175098 w 700393"/>
                  <a:gd name="connsiteY1" fmla="*/ 0 h 1031132"/>
                  <a:gd name="connsiteX2" fmla="*/ 525295 w 700393"/>
                  <a:gd name="connsiteY2" fmla="*/ 0 h 1031132"/>
                  <a:gd name="connsiteX3" fmla="*/ 700393 w 700393"/>
                  <a:gd name="connsiteY3" fmla="*/ 1031132 h 1031132"/>
                  <a:gd name="connsiteX4" fmla="*/ 0 w 700393"/>
                  <a:gd name="connsiteY4" fmla="*/ 1031132 h 1031132"/>
                  <a:gd name="connsiteX0" fmla="*/ 0 w 700393"/>
                  <a:gd name="connsiteY0" fmla="*/ 1043038 h 1043038"/>
                  <a:gd name="connsiteX1" fmla="*/ 175098 w 700393"/>
                  <a:gd name="connsiteY1" fmla="*/ 11906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  <a:gd name="connsiteX0" fmla="*/ 0 w 700393"/>
                  <a:gd name="connsiteY0" fmla="*/ 1043038 h 1043038"/>
                  <a:gd name="connsiteX1" fmla="*/ 127473 w 700393"/>
                  <a:gd name="connsiteY1" fmla="*/ 2381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393" h="1043038">
                    <a:moveTo>
                      <a:pt x="0" y="1043038"/>
                    </a:moveTo>
                    <a:lnTo>
                      <a:pt x="127473" y="2381"/>
                    </a:lnTo>
                    <a:lnTo>
                      <a:pt x="561014" y="0"/>
                    </a:lnTo>
                    <a:lnTo>
                      <a:pt x="700393" y="1043038"/>
                    </a:lnTo>
                    <a:lnTo>
                      <a:pt x="0" y="1043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262312" y="-3436937"/>
                <a:ext cx="2393155" cy="6080430"/>
                <a:chOff x="3262312" y="-3436937"/>
                <a:chExt cx="2393155" cy="608043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262312" y="-3436937"/>
                  <a:ext cx="2393155" cy="6080430"/>
                  <a:chOff x="3262312" y="-3436937"/>
                  <a:chExt cx="2393155" cy="6080430"/>
                </a:xfrm>
              </p:grpSpPr>
              <p:sp>
                <p:nvSpPr>
                  <p:cNvPr id="37" name="Isosceles Triangle 3"/>
                  <p:cNvSpPr/>
                  <p:nvPr/>
                </p:nvSpPr>
                <p:spPr>
                  <a:xfrm>
                    <a:off x="4105071" y="-3436937"/>
                    <a:ext cx="700393" cy="2590631"/>
                  </a:xfrm>
                  <a:custGeom>
                    <a:avLst/>
                    <a:gdLst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0393" h="2590631">
                        <a:moveTo>
                          <a:pt x="0" y="2590631"/>
                        </a:moveTo>
                        <a:cubicBezTo>
                          <a:pt x="116732" y="1727087"/>
                          <a:pt x="320142" y="427776"/>
                          <a:pt x="350197" y="0"/>
                        </a:cubicBezTo>
                        <a:cubicBezTo>
                          <a:pt x="390729" y="421584"/>
                          <a:pt x="583661" y="1727087"/>
                          <a:pt x="700393" y="2590631"/>
                        </a:cubicBezTo>
                        <a:lnTo>
                          <a:pt x="0" y="259063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4105071" y="-846306"/>
                    <a:ext cx="700393" cy="21595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262312" y="890588"/>
                    <a:ext cx="977163" cy="1752905"/>
                    <a:chOff x="3262312" y="890588"/>
                    <a:chExt cx="977163" cy="1752905"/>
                  </a:xfrm>
                </p:grpSpPr>
                <p:sp>
                  <p:nvSpPr>
                    <p:cNvPr id="47" name="Parallelogram 6"/>
                    <p:cNvSpPr/>
                    <p:nvPr/>
                  </p:nvSpPr>
                  <p:spPr>
                    <a:xfrm>
                      <a:off x="3262312" y="890588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Parallelogram 7"/>
                    <p:cNvSpPr/>
                    <p:nvPr/>
                  </p:nvSpPr>
                  <p:spPr>
                    <a:xfrm>
                      <a:off x="3642463" y="1752601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 flipH="1">
                    <a:off x="4678304" y="889306"/>
                    <a:ext cx="977163" cy="1752905"/>
                    <a:chOff x="3262312" y="921546"/>
                    <a:chExt cx="977163" cy="1752905"/>
                  </a:xfrm>
                </p:grpSpPr>
                <p:sp>
                  <p:nvSpPr>
                    <p:cNvPr id="45" name="Parallelogram 6"/>
                    <p:cNvSpPr/>
                    <p:nvPr/>
                  </p:nvSpPr>
                  <p:spPr>
                    <a:xfrm>
                      <a:off x="3262312" y="921546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Parallelogram 7"/>
                    <p:cNvSpPr/>
                    <p:nvPr/>
                  </p:nvSpPr>
                  <p:spPr>
                    <a:xfrm>
                      <a:off x="3642463" y="1783559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Rectangle 40"/>
                  <p:cNvSpPr/>
                  <p:nvPr/>
                </p:nvSpPr>
                <p:spPr>
                  <a:xfrm>
                    <a:off x="4406853" y="857066"/>
                    <a:ext cx="107775" cy="116649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4346174" y="1404915"/>
                    <a:ext cx="226696" cy="1237296"/>
                    <a:chOff x="3576434" y="-1169520"/>
                    <a:chExt cx="226696" cy="1237296"/>
                  </a:xfrm>
                </p:grpSpPr>
                <p:sp>
                  <p:nvSpPr>
                    <p:cNvPr id="43" name="Rectangle 22"/>
                    <p:cNvSpPr/>
                    <p:nvPr/>
                  </p:nvSpPr>
                  <p:spPr>
                    <a:xfrm>
                      <a:off x="3576434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22"/>
                    <p:cNvSpPr/>
                    <p:nvPr/>
                  </p:nvSpPr>
                  <p:spPr>
                    <a:xfrm flipH="1">
                      <a:off x="3687401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4" name="Rectangle 1023"/>
                <p:cNvSpPr/>
                <p:nvPr/>
              </p:nvSpPr>
              <p:spPr>
                <a:xfrm>
                  <a:off x="4237525" y="-2129055"/>
                  <a:ext cx="440071" cy="357406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Isosceles Triangle 1024"/>
                <p:cNvSpPr/>
                <p:nvPr/>
              </p:nvSpPr>
              <p:spPr>
                <a:xfrm rot="10800000">
                  <a:off x="4235144" y="-1771649"/>
                  <a:ext cx="442451" cy="381424"/>
                </a:xfrm>
                <a:custGeom>
                  <a:avLst/>
                  <a:gdLst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451" h="381424">
                      <a:moveTo>
                        <a:pt x="0" y="381424"/>
                      </a:moveTo>
                      <a:cubicBezTo>
                        <a:pt x="73742" y="254283"/>
                        <a:pt x="221303" y="129522"/>
                        <a:pt x="221226" y="0"/>
                      </a:cubicBezTo>
                      <a:cubicBezTo>
                        <a:pt x="221149" y="124760"/>
                        <a:pt x="368709" y="254283"/>
                        <a:pt x="442451" y="381424"/>
                      </a:cubicBezTo>
                      <a:lnTo>
                        <a:pt x="0" y="3814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023"/>
                <p:cNvSpPr/>
                <p:nvPr/>
              </p:nvSpPr>
              <p:spPr>
                <a:xfrm>
                  <a:off x="4307680" y="-2507880"/>
                  <a:ext cx="298693" cy="235297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 rot="3607224">
              <a:off x="8834434" y="2379654"/>
              <a:ext cx="464862" cy="1181101"/>
              <a:chOff x="3262312" y="-3436937"/>
              <a:chExt cx="2393155" cy="6080430"/>
            </a:xfrm>
          </p:grpSpPr>
          <p:sp>
            <p:nvSpPr>
              <p:cNvPr id="50" name="Trapezoid 5"/>
              <p:cNvSpPr/>
              <p:nvPr/>
            </p:nvSpPr>
            <p:spPr>
              <a:xfrm rot="10800000">
                <a:off x="4105070" y="1313234"/>
                <a:ext cx="700393" cy="1043038"/>
              </a:xfrm>
              <a:custGeom>
                <a:avLst/>
                <a:gdLst>
                  <a:gd name="connsiteX0" fmla="*/ 0 w 700393"/>
                  <a:gd name="connsiteY0" fmla="*/ 1031132 h 1031132"/>
                  <a:gd name="connsiteX1" fmla="*/ 175098 w 700393"/>
                  <a:gd name="connsiteY1" fmla="*/ 0 h 1031132"/>
                  <a:gd name="connsiteX2" fmla="*/ 525295 w 700393"/>
                  <a:gd name="connsiteY2" fmla="*/ 0 h 1031132"/>
                  <a:gd name="connsiteX3" fmla="*/ 700393 w 700393"/>
                  <a:gd name="connsiteY3" fmla="*/ 1031132 h 1031132"/>
                  <a:gd name="connsiteX4" fmla="*/ 0 w 700393"/>
                  <a:gd name="connsiteY4" fmla="*/ 1031132 h 1031132"/>
                  <a:gd name="connsiteX0" fmla="*/ 0 w 700393"/>
                  <a:gd name="connsiteY0" fmla="*/ 1043038 h 1043038"/>
                  <a:gd name="connsiteX1" fmla="*/ 175098 w 700393"/>
                  <a:gd name="connsiteY1" fmla="*/ 11906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  <a:gd name="connsiteX0" fmla="*/ 0 w 700393"/>
                  <a:gd name="connsiteY0" fmla="*/ 1043038 h 1043038"/>
                  <a:gd name="connsiteX1" fmla="*/ 127473 w 700393"/>
                  <a:gd name="connsiteY1" fmla="*/ 2381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393" h="1043038">
                    <a:moveTo>
                      <a:pt x="0" y="1043038"/>
                    </a:moveTo>
                    <a:lnTo>
                      <a:pt x="127473" y="2381"/>
                    </a:lnTo>
                    <a:lnTo>
                      <a:pt x="561014" y="0"/>
                    </a:lnTo>
                    <a:lnTo>
                      <a:pt x="700393" y="1043038"/>
                    </a:lnTo>
                    <a:lnTo>
                      <a:pt x="0" y="1043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262312" y="-3436937"/>
                <a:ext cx="2393155" cy="6080430"/>
                <a:chOff x="3262312" y="-3436937"/>
                <a:chExt cx="2393155" cy="608043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3262312" y="-3436937"/>
                  <a:ext cx="2393155" cy="6080430"/>
                  <a:chOff x="3262312" y="-3436937"/>
                  <a:chExt cx="2393155" cy="6080430"/>
                </a:xfrm>
              </p:grpSpPr>
              <p:sp>
                <p:nvSpPr>
                  <p:cNvPr id="56" name="Isosceles Triangle 3"/>
                  <p:cNvSpPr/>
                  <p:nvPr/>
                </p:nvSpPr>
                <p:spPr>
                  <a:xfrm>
                    <a:off x="4105071" y="-3436937"/>
                    <a:ext cx="700393" cy="2590631"/>
                  </a:xfrm>
                  <a:custGeom>
                    <a:avLst/>
                    <a:gdLst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0393" h="2590631">
                        <a:moveTo>
                          <a:pt x="0" y="2590631"/>
                        </a:moveTo>
                        <a:cubicBezTo>
                          <a:pt x="116732" y="1727087"/>
                          <a:pt x="320142" y="427776"/>
                          <a:pt x="350197" y="0"/>
                        </a:cubicBezTo>
                        <a:cubicBezTo>
                          <a:pt x="390729" y="421584"/>
                          <a:pt x="583661" y="1727087"/>
                          <a:pt x="700393" y="2590631"/>
                        </a:cubicBezTo>
                        <a:lnTo>
                          <a:pt x="0" y="259063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4105071" y="-846306"/>
                    <a:ext cx="700393" cy="21595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262312" y="890588"/>
                    <a:ext cx="977163" cy="1752905"/>
                    <a:chOff x="3262312" y="890588"/>
                    <a:chExt cx="977163" cy="1752905"/>
                  </a:xfrm>
                </p:grpSpPr>
                <p:sp>
                  <p:nvSpPr>
                    <p:cNvPr id="66" name="Parallelogram 6"/>
                    <p:cNvSpPr/>
                    <p:nvPr/>
                  </p:nvSpPr>
                  <p:spPr>
                    <a:xfrm>
                      <a:off x="3262312" y="890588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Parallelogram 7"/>
                    <p:cNvSpPr/>
                    <p:nvPr/>
                  </p:nvSpPr>
                  <p:spPr>
                    <a:xfrm>
                      <a:off x="3642463" y="1752601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 flipH="1">
                    <a:off x="4678304" y="889306"/>
                    <a:ext cx="977163" cy="1752905"/>
                    <a:chOff x="3262312" y="921546"/>
                    <a:chExt cx="977163" cy="1752905"/>
                  </a:xfrm>
                </p:grpSpPr>
                <p:sp>
                  <p:nvSpPr>
                    <p:cNvPr id="64" name="Parallelogram 6"/>
                    <p:cNvSpPr/>
                    <p:nvPr/>
                  </p:nvSpPr>
                  <p:spPr>
                    <a:xfrm>
                      <a:off x="3262312" y="921546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Parallelogram 7"/>
                    <p:cNvSpPr/>
                    <p:nvPr/>
                  </p:nvSpPr>
                  <p:spPr>
                    <a:xfrm>
                      <a:off x="3642463" y="1783559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0" name="Rectangle 59"/>
                  <p:cNvSpPr/>
                  <p:nvPr/>
                </p:nvSpPr>
                <p:spPr>
                  <a:xfrm>
                    <a:off x="4406853" y="857066"/>
                    <a:ext cx="107775" cy="116649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46174" y="1404915"/>
                    <a:ext cx="226696" cy="1237296"/>
                    <a:chOff x="3576434" y="-1169520"/>
                    <a:chExt cx="226696" cy="1237296"/>
                  </a:xfrm>
                </p:grpSpPr>
                <p:sp>
                  <p:nvSpPr>
                    <p:cNvPr id="62" name="Rectangle 22"/>
                    <p:cNvSpPr/>
                    <p:nvPr/>
                  </p:nvSpPr>
                  <p:spPr>
                    <a:xfrm>
                      <a:off x="3576434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22"/>
                    <p:cNvSpPr/>
                    <p:nvPr/>
                  </p:nvSpPr>
                  <p:spPr>
                    <a:xfrm flipH="1">
                      <a:off x="3687401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3" name="Rectangle 1023"/>
                <p:cNvSpPr/>
                <p:nvPr/>
              </p:nvSpPr>
              <p:spPr>
                <a:xfrm>
                  <a:off x="4237525" y="-2129055"/>
                  <a:ext cx="440071" cy="357406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1024"/>
                <p:cNvSpPr/>
                <p:nvPr/>
              </p:nvSpPr>
              <p:spPr>
                <a:xfrm rot="10800000">
                  <a:off x="4235144" y="-1771649"/>
                  <a:ext cx="442451" cy="381424"/>
                </a:xfrm>
                <a:custGeom>
                  <a:avLst/>
                  <a:gdLst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451" h="381424">
                      <a:moveTo>
                        <a:pt x="0" y="381424"/>
                      </a:moveTo>
                      <a:cubicBezTo>
                        <a:pt x="73742" y="254283"/>
                        <a:pt x="221303" y="129522"/>
                        <a:pt x="221226" y="0"/>
                      </a:cubicBezTo>
                      <a:cubicBezTo>
                        <a:pt x="221149" y="124760"/>
                        <a:pt x="368709" y="254283"/>
                        <a:pt x="442451" y="381424"/>
                      </a:cubicBezTo>
                      <a:lnTo>
                        <a:pt x="0" y="3814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023"/>
                <p:cNvSpPr/>
                <p:nvPr/>
              </p:nvSpPr>
              <p:spPr>
                <a:xfrm>
                  <a:off x="4307680" y="-2507880"/>
                  <a:ext cx="298693" cy="235297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8" name="Arc 67"/>
            <p:cNvSpPr/>
            <p:nvPr/>
          </p:nvSpPr>
          <p:spPr>
            <a:xfrm>
              <a:off x="1287899" y="2282809"/>
              <a:ext cx="7022630" cy="2716849"/>
            </a:xfrm>
            <a:custGeom>
              <a:avLst/>
              <a:gdLst>
                <a:gd name="connsiteX0" fmla="*/ 8820 w 5217541"/>
                <a:gd name="connsiteY0" fmla="*/ 1440482 h 2662238"/>
                <a:gd name="connsiteX1" fmla="*/ 2350857 w 5217541"/>
                <a:gd name="connsiteY1" fmla="*/ 6522 h 2662238"/>
                <a:gd name="connsiteX2" fmla="*/ 4747021 w 5217541"/>
                <a:gd name="connsiteY2" fmla="*/ 568547 h 2662238"/>
                <a:gd name="connsiteX3" fmla="*/ 3298220 w 5217541"/>
                <a:gd name="connsiteY3" fmla="*/ 2614911 h 2662238"/>
                <a:gd name="connsiteX4" fmla="*/ 2608771 w 5217541"/>
                <a:gd name="connsiteY4" fmla="*/ 1331119 h 2662238"/>
                <a:gd name="connsiteX5" fmla="*/ 8820 w 5217541"/>
                <a:gd name="connsiteY5" fmla="*/ 1440482 h 2662238"/>
                <a:gd name="connsiteX0" fmla="*/ 8820 w 5217541"/>
                <a:gd name="connsiteY0" fmla="*/ 1440482 h 2662238"/>
                <a:gd name="connsiteX1" fmla="*/ 2350857 w 5217541"/>
                <a:gd name="connsiteY1" fmla="*/ 6522 h 2662238"/>
                <a:gd name="connsiteX2" fmla="*/ 4747021 w 5217541"/>
                <a:gd name="connsiteY2" fmla="*/ 568547 h 2662238"/>
                <a:gd name="connsiteX3" fmla="*/ 3298220 w 5217541"/>
                <a:gd name="connsiteY3" fmla="*/ 2614911 h 2662238"/>
                <a:gd name="connsiteX0" fmla="*/ 8955 w 5219306"/>
                <a:gd name="connsiteY0" fmla="*/ 1553186 h 2829536"/>
                <a:gd name="connsiteX1" fmla="*/ 2350992 w 5219306"/>
                <a:gd name="connsiteY1" fmla="*/ 119226 h 2829536"/>
                <a:gd name="connsiteX2" fmla="*/ 4747156 w 5219306"/>
                <a:gd name="connsiteY2" fmla="*/ 681251 h 2829536"/>
                <a:gd name="connsiteX3" fmla="*/ 3298355 w 5219306"/>
                <a:gd name="connsiteY3" fmla="*/ 2727615 h 2829536"/>
                <a:gd name="connsiteX4" fmla="*/ 2608906 w 5219306"/>
                <a:gd name="connsiteY4" fmla="*/ 1443823 h 2829536"/>
                <a:gd name="connsiteX5" fmla="*/ 8955 w 5219306"/>
                <a:gd name="connsiteY5" fmla="*/ 1553186 h 2829536"/>
                <a:gd name="connsiteX0" fmla="*/ 8955 w 5219306"/>
                <a:gd name="connsiteY0" fmla="*/ 2829536 h 2829536"/>
                <a:gd name="connsiteX1" fmla="*/ 2350992 w 5219306"/>
                <a:gd name="connsiteY1" fmla="*/ 119226 h 2829536"/>
                <a:gd name="connsiteX2" fmla="*/ 4747156 w 5219306"/>
                <a:gd name="connsiteY2" fmla="*/ 681251 h 2829536"/>
                <a:gd name="connsiteX3" fmla="*/ 3298355 w 5219306"/>
                <a:gd name="connsiteY3" fmla="*/ 2727615 h 2829536"/>
                <a:gd name="connsiteX0" fmla="*/ 8955 w 6306517"/>
                <a:gd name="connsiteY0" fmla="*/ 1553186 h 2829536"/>
                <a:gd name="connsiteX1" fmla="*/ 2350992 w 6306517"/>
                <a:gd name="connsiteY1" fmla="*/ 119226 h 2829536"/>
                <a:gd name="connsiteX2" fmla="*/ 4747156 w 6306517"/>
                <a:gd name="connsiteY2" fmla="*/ 681251 h 2829536"/>
                <a:gd name="connsiteX3" fmla="*/ 3298355 w 6306517"/>
                <a:gd name="connsiteY3" fmla="*/ 2727615 h 2829536"/>
                <a:gd name="connsiteX4" fmla="*/ 2608906 w 6306517"/>
                <a:gd name="connsiteY4" fmla="*/ 1443823 h 2829536"/>
                <a:gd name="connsiteX5" fmla="*/ 8955 w 6306517"/>
                <a:gd name="connsiteY5" fmla="*/ 1553186 h 2829536"/>
                <a:gd name="connsiteX0" fmla="*/ 8955 w 6306517"/>
                <a:gd name="connsiteY0" fmla="*/ 2829536 h 2829536"/>
                <a:gd name="connsiteX1" fmla="*/ 2350992 w 6306517"/>
                <a:gd name="connsiteY1" fmla="*/ 119226 h 2829536"/>
                <a:gd name="connsiteX2" fmla="*/ 4747156 w 6306517"/>
                <a:gd name="connsiteY2" fmla="*/ 681251 h 2829536"/>
                <a:gd name="connsiteX3" fmla="*/ 5498630 w 6306517"/>
                <a:gd name="connsiteY3" fmla="*/ 2232315 h 2829536"/>
                <a:gd name="connsiteX0" fmla="*/ 8955 w 6133336"/>
                <a:gd name="connsiteY0" fmla="*/ 1440499 h 2716849"/>
                <a:gd name="connsiteX1" fmla="*/ 2350992 w 6133336"/>
                <a:gd name="connsiteY1" fmla="*/ 6539 h 2716849"/>
                <a:gd name="connsiteX2" fmla="*/ 4747156 w 6133336"/>
                <a:gd name="connsiteY2" fmla="*/ 568564 h 2716849"/>
                <a:gd name="connsiteX3" fmla="*/ 3298355 w 6133336"/>
                <a:gd name="connsiteY3" fmla="*/ 2614928 h 2716849"/>
                <a:gd name="connsiteX4" fmla="*/ 2608906 w 6133336"/>
                <a:gd name="connsiteY4" fmla="*/ 1331136 h 2716849"/>
                <a:gd name="connsiteX5" fmla="*/ 8955 w 6133336"/>
                <a:gd name="connsiteY5" fmla="*/ 1440499 h 2716849"/>
                <a:gd name="connsiteX0" fmla="*/ 8955 w 6133336"/>
                <a:gd name="connsiteY0" fmla="*/ 2716849 h 2716849"/>
                <a:gd name="connsiteX1" fmla="*/ 2350992 w 6133336"/>
                <a:gd name="connsiteY1" fmla="*/ 6539 h 2716849"/>
                <a:gd name="connsiteX2" fmla="*/ 3928006 w 6133336"/>
                <a:gd name="connsiteY2" fmla="*/ 2083039 h 2716849"/>
                <a:gd name="connsiteX3" fmla="*/ 5498630 w 6133336"/>
                <a:gd name="connsiteY3" fmla="*/ 2119628 h 2716849"/>
                <a:gd name="connsiteX0" fmla="*/ 8955 w 5543974"/>
                <a:gd name="connsiteY0" fmla="*/ 1440499 h 2716849"/>
                <a:gd name="connsiteX1" fmla="*/ 2350992 w 5543974"/>
                <a:gd name="connsiteY1" fmla="*/ 6539 h 2716849"/>
                <a:gd name="connsiteX2" fmla="*/ 4747156 w 5543974"/>
                <a:gd name="connsiteY2" fmla="*/ 568564 h 2716849"/>
                <a:gd name="connsiteX3" fmla="*/ 3298355 w 5543974"/>
                <a:gd name="connsiteY3" fmla="*/ 2614928 h 2716849"/>
                <a:gd name="connsiteX4" fmla="*/ 2608906 w 5543974"/>
                <a:gd name="connsiteY4" fmla="*/ 1331136 h 2716849"/>
                <a:gd name="connsiteX5" fmla="*/ 8955 w 5543974"/>
                <a:gd name="connsiteY5" fmla="*/ 1440499 h 2716849"/>
                <a:gd name="connsiteX0" fmla="*/ 8955 w 5543974"/>
                <a:gd name="connsiteY0" fmla="*/ 2716849 h 2716849"/>
                <a:gd name="connsiteX1" fmla="*/ 2350992 w 5543974"/>
                <a:gd name="connsiteY1" fmla="*/ 6539 h 2716849"/>
                <a:gd name="connsiteX2" fmla="*/ 3928006 w 5543974"/>
                <a:gd name="connsiteY2" fmla="*/ 2083039 h 2716849"/>
                <a:gd name="connsiteX3" fmla="*/ 4755680 w 5543974"/>
                <a:gd name="connsiteY3" fmla="*/ 1005203 h 2716849"/>
                <a:gd name="connsiteX0" fmla="*/ 8955 w 5219306"/>
                <a:gd name="connsiteY0" fmla="*/ 1440499 h 2716849"/>
                <a:gd name="connsiteX1" fmla="*/ 2350992 w 5219306"/>
                <a:gd name="connsiteY1" fmla="*/ 6539 h 2716849"/>
                <a:gd name="connsiteX2" fmla="*/ 4747156 w 5219306"/>
                <a:gd name="connsiteY2" fmla="*/ 568564 h 2716849"/>
                <a:gd name="connsiteX3" fmla="*/ 3298355 w 5219306"/>
                <a:gd name="connsiteY3" fmla="*/ 2614928 h 2716849"/>
                <a:gd name="connsiteX4" fmla="*/ 2608906 w 5219306"/>
                <a:gd name="connsiteY4" fmla="*/ 1331136 h 2716849"/>
                <a:gd name="connsiteX5" fmla="*/ 8955 w 5219306"/>
                <a:gd name="connsiteY5" fmla="*/ 1440499 h 2716849"/>
                <a:gd name="connsiteX0" fmla="*/ 8955 w 5219306"/>
                <a:gd name="connsiteY0" fmla="*/ 2716849 h 2716849"/>
                <a:gd name="connsiteX1" fmla="*/ 2350992 w 5219306"/>
                <a:gd name="connsiteY1" fmla="*/ 6539 h 2716849"/>
                <a:gd name="connsiteX2" fmla="*/ 3928006 w 5219306"/>
                <a:gd name="connsiteY2" fmla="*/ 2083039 h 2716849"/>
                <a:gd name="connsiteX3" fmla="*/ 4755680 w 5219306"/>
                <a:gd name="connsiteY3" fmla="*/ 1005203 h 2716849"/>
                <a:gd name="connsiteX0" fmla="*/ 8955 w 7022630"/>
                <a:gd name="connsiteY0" fmla="*/ 1440499 h 2716849"/>
                <a:gd name="connsiteX1" fmla="*/ 2350992 w 7022630"/>
                <a:gd name="connsiteY1" fmla="*/ 6539 h 2716849"/>
                <a:gd name="connsiteX2" fmla="*/ 4747156 w 7022630"/>
                <a:gd name="connsiteY2" fmla="*/ 568564 h 2716849"/>
                <a:gd name="connsiteX3" fmla="*/ 3298355 w 7022630"/>
                <a:gd name="connsiteY3" fmla="*/ 2614928 h 2716849"/>
                <a:gd name="connsiteX4" fmla="*/ 2608906 w 7022630"/>
                <a:gd name="connsiteY4" fmla="*/ 1331136 h 2716849"/>
                <a:gd name="connsiteX5" fmla="*/ 8955 w 7022630"/>
                <a:gd name="connsiteY5" fmla="*/ 1440499 h 2716849"/>
                <a:gd name="connsiteX0" fmla="*/ 8955 w 7022630"/>
                <a:gd name="connsiteY0" fmla="*/ 2716849 h 2716849"/>
                <a:gd name="connsiteX1" fmla="*/ 2350992 w 7022630"/>
                <a:gd name="connsiteY1" fmla="*/ 6539 h 2716849"/>
                <a:gd name="connsiteX2" fmla="*/ 3928006 w 7022630"/>
                <a:gd name="connsiteY2" fmla="*/ 2083039 h 2716849"/>
                <a:gd name="connsiteX3" fmla="*/ 7022630 w 7022630"/>
                <a:gd name="connsiteY3" fmla="*/ 1052828 h 271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2630" h="2716849" stroke="0" extrusionOk="0">
                  <a:moveTo>
                    <a:pt x="8955" y="1440499"/>
                  </a:moveTo>
                  <a:cubicBezTo>
                    <a:pt x="-108016" y="716503"/>
                    <a:pt x="934243" y="78359"/>
                    <a:pt x="2350992" y="6539"/>
                  </a:cubicBezTo>
                  <a:cubicBezTo>
                    <a:pt x="3290154" y="-41071"/>
                    <a:pt x="4206480" y="173855"/>
                    <a:pt x="4747156" y="568564"/>
                  </a:cubicBezTo>
                  <a:cubicBezTo>
                    <a:pt x="5780365" y="1322835"/>
                    <a:pt x="5037764" y="2371724"/>
                    <a:pt x="3298355" y="2614928"/>
                  </a:cubicBezTo>
                  <a:lnTo>
                    <a:pt x="2608906" y="1331136"/>
                  </a:lnTo>
                  <a:lnTo>
                    <a:pt x="8955" y="1440499"/>
                  </a:lnTo>
                  <a:close/>
                </a:path>
                <a:path w="7022630" h="2716849" fill="none">
                  <a:moveTo>
                    <a:pt x="8955" y="2716849"/>
                  </a:moveTo>
                  <a:cubicBezTo>
                    <a:pt x="-108016" y="1992853"/>
                    <a:pt x="1697817" y="112174"/>
                    <a:pt x="2350992" y="6539"/>
                  </a:cubicBezTo>
                  <a:cubicBezTo>
                    <a:pt x="3004167" y="-99096"/>
                    <a:pt x="3387330" y="1688330"/>
                    <a:pt x="3928006" y="2083039"/>
                  </a:cubicBezTo>
                  <a:cubicBezTo>
                    <a:pt x="4961215" y="2837310"/>
                    <a:pt x="6237914" y="962024"/>
                    <a:pt x="7022630" y="1052828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4372243">
              <a:off x="8263088" y="2972224"/>
              <a:ext cx="73368" cy="307434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68" h="307434">
                  <a:moveTo>
                    <a:pt x="1361" y="169550"/>
                  </a:moveTo>
                  <a:cubicBezTo>
                    <a:pt x="-6982" y="81861"/>
                    <a:pt x="25263" y="56517"/>
                    <a:pt x="37214" y="0"/>
                  </a:cubicBezTo>
                  <a:cubicBezTo>
                    <a:pt x="49165" y="56517"/>
                    <a:pt x="76544" y="62970"/>
                    <a:pt x="73066" y="169550"/>
                  </a:cubicBezTo>
                  <a:cubicBezTo>
                    <a:pt x="52424" y="312586"/>
                    <a:pt x="61927" y="390159"/>
                    <a:pt x="1361" y="1695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8"/>
            <p:cNvSpPr/>
            <p:nvPr/>
          </p:nvSpPr>
          <p:spPr>
            <a:xfrm rot="13716478" flipV="1">
              <a:off x="8514417" y="3396372"/>
              <a:ext cx="73368" cy="307434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68" h="307434">
                  <a:moveTo>
                    <a:pt x="1361" y="169550"/>
                  </a:moveTo>
                  <a:cubicBezTo>
                    <a:pt x="-6982" y="81861"/>
                    <a:pt x="25263" y="56517"/>
                    <a:pt x="37214" y="0"/>
                  </a:cubicBezTo>
                  <a:cubicBezTo>
                    <a:pt x="49165" y="56517"/>
                    <a:pt x="76544" y="62970"/>
                    <a:pt x="73066" y="169550"/>
                  </a:cubicBezTo>
                  <a:cubicBezTo>
                    <a:pt x="52424" y="312586"/>
                    <a:pt x="61927" y="390159"/>
                    <a:pt x="1361" y="1695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68"/>
            <p:cNvSpPr/>
            <p:nvPr/>
          </p:nvSpPr>
          <p:spPr>
            <a:xfrm rot="13855542" flipV="1">
              <a:off x="8393633" y="3191099"/>
              <a:ext cx="57774" cy="303218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  <a:gd name="connsiteX0" fmla="*/ 1361 w 111228"/>
                <a:gd name="connsiteY0" fmla="*/ 169550 h 301510"/>
                <a:gd name="connsiteX1" fmla="*/ 37214 w 111228"/>
                <a:gd name="connsiteY1" fmla="*/ 0 h 301510"/>
                <a:gd name="connsiteX2" fmla="*/ 111095 w 111228"/>
                <a:gd name="connsiteY2" fmla="*/ 155077 h 301510"/>
                <a:gd name="connsiteX3" fmla="*/ 1361 w 111228"/>
                <a:gd name="connsiteY3" fmla="*/ 169550 h 301510"/>
                <a:gd name="connsiteX0" fmla="*/ 1361 w 83481"/>
                <a:gd name="connsiteY0" fmla="*/ 169550 h 304436"/>
                <a:gd name="connsiteX1" fmla="*/ 37214 w 83481"/>
                <a:gd name="connsiteY1" fmla="*/ 0 h 304436"/>
                <a:gd name="connsiteX2" fmla="*/ 83255 w 83481"/>
                <a:gd name="connsiteY2" fmla="*/ 162344 h 304436"/>
                <a:gd name="connsiteX3" fmla="*/ 1361 w 83481"/>
                <a:gd name="connsiteY3" fmla="*/ 169550 h 304436"/>
                <a:gd name="connsiteX0" fmla="*/ 4648 w 57774"/>
                <a:gd name="connsiteY0" fmla="*/ 167481 h 303218"/>
                <a:gd name="connsiteX1" fmla="*/ 11507 w 57774"/>
                <a:gd name="connsiteY1" fmla="*/ 0 h 303218"/>
                <a:gd name="connsiteX2" fmla="*/ 57548 w 57774"/>
                <a:gd name="connsiteY2" fmla="*/ 162344 h 303218"/>
                <a:gd name="connsiteX3" fmla="*/ 4648 w 57774"/>
                <a:gd name="connsiteY3" fmla="*/ 167481 h 30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74" h="303218">
                  <a:moveTo>
                    <a:pt x="4648" y="167481"/>
                  </a:moveTo>
                  <a:cubicBezTo>
                    <a:pt x="-3695" y="79792"/>
                    <a:pt x="-444" y="56517"/>
                    <a:pt x="11507" y="0"/>
                  </a:cubicBezTo>
                  <a:cubicBezTo>
                    <a:pt x="23458" y="56517"/>
                    <a:pt x="61026" y="55764"/>
                    <a:pt x="57548" y="162344"/>
                  </a:cubicBezTo>
                  <a:cubicBezTo>
                    <a:pt x="36906" y="305380"/>
                    <a:pt x="65214" y="388090"/>
                    <a:pt x="4648" y="1674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flipH="1">
              <a:off x="5137046" y="6046528"/>
              <a:ext cx="68096" cy="68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flipH="1">
              <a:off x="5076167" y="5909746"/>
              <a:ext cx="109787" cy="1097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flipH="1">
              <a:off x="5001015" y="5646273"/>
              <a:ext cx="245817" cy="245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flipH="1">
              <a:off x="5035591" y="5426101"/>
              <a:ext cx="336059" cy="3360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flipH="1">
              <a:off x="4986138" y="5360108"/>
              <a:ext cx="253170" cy="2531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flipH="1">
              <a:off x="4878118" y="5437130"/>
              <a:ext cx="281846" cy="2818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54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accent1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Proof of concept</a:t>
            </a:r>
            <a:endParaRPr lang="en-US" sz="6600" dirty="0">
              <a:ln>
                <a:solidFill>
                  <a:schemeClr val="accent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000250" y="2181378"/>
            <a:ext cx="9329737" cy="4676622"/>
            <a:chOff x="1033463" y="2132167"/>
            <a:chExt cx="9329737" cy="4676622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000250" y="2282826"/>
              <a:ext cx="8362950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33463" y="4945064"/>
              <a:ext cx="464862" cy="1181101"/>
              <a:chOff x="3262312" y="-3436937"/>
              <a:chExt cx="2393155" cy="6080430"/>
            </a:xfrm>
          </p:grpSpPr>
          <p:sp>
            <p:nvSpPr>
              <p:cNvPr id="8" name="Trapezoid 5"/>
              <p:cNvSpPr/>
              <p:nvPr/>
            </p:nvSpPr>
            <p:spPr>
              <a:xfrm rot="10800000">
                <a:off x="4105070" y="1313234"/>
                <a:ext cx="700393" cy="1043038"/>
              </a:xfrm>
              <a:custGeom>
                <a:avLst/>
                <a:gdLst>
                  <a:gd name="connsiteX0" fmla="*/ 0 w 700393"/>
                  <a:gd name="connsiteY0" fmla="*/ 1031132 h 1031132"/>
                  <a:gd name="connsiteX1" fmla="*/ 175098 w 700393"/>
                  <a:gd name="connsiteY1" fmla="*/ 0 h 1031132"/>
                  <a:gd name="connsiteX2" fmla="*/ 525295 w 700393"/>
                  <a:gd name="connsiteY2" fmla="*/ 0 h 1031132"/>
                  <a:gd name="connsiteX3" fmla="*/ 700393 w 700393"/>
                  <a:gd name="connsiteY3" fmla="*/ 1031132 h 1031132"/>
                  <a:gd name="connsiteX4" fmla="*/ 0 w 700393"/>
                  <a:gd name="connsiteY4" fmla="*/ 1031132 h 1031132"/>
                  <a:gd name="connsiteX0" fmla="*/ 0 w 700393"/>
                  <a:gd name="connsiteY0" fmla="*/ 1043038 h 1043038"/>
                  <a:gd name="connsiteX1" fmla="*/ 175098 w 700393"/>
                  <a:gd name="connsiteY1" fmla="*/ 11906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  <a:gd name="connsiteX0" fmla="*/ 0 w 700393"/>
                  <a:gd name="connsiteY0" fmla="*/ 1043038 h 1043038"/>
                  <a:gd name="connsiteX1" fmla="*/ 127473 w 700393"/>
                  <a:gd name="connsiteY1" fmla="*/ 2381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393" h="1043038">
                    <a:moveTo>
                      <a:pt x="0" y="1043038"/>
                    </a:moveTo>
                    <a:lnTo>
                      <a:pt x="127473" y="2381"/>
                    </a:lnTo>
                    <a:lnTo>
                      <a:pt x="561014" y="0"/>
                    </a:lnTo>
                    <a:lnTo>
                      <a:pt x="700393" y="1043038"/>
                    </a:lnTo>
                    <a:lnTo>
                      <a:pt x="0" y="1043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262312" y="-3436937"/>
                <a:ext cx="2393155" cy="6080430"/>
                <a:chOff x="3262312" y="-3436937"/>
                <a:chExt cx="2393155" cy="608043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262312" y="-3436937"/>
                  <a:ext cx="2393155" cy="6080430"/>
                  <a:chOff x="3262312" y="-3436937"/>
                  <a:chExt cx="2393155" cy="6080430"/>
                </a:xfrm>
              </p:grpSpPr>
              <p:sp>
                <p:nvSpPr>
                  <p:cNvPr id="15" name="Isosceles Triangle 3"/>
                  <p:cNvSpPr/>
                  <p:nvPr/>
                </p:nvSpPr>
                <p:spPr>
                  <a:xfrm>
                    <a:off x="4105071" y="-3436937"/>
                    <a:ext cx="700393" cy="2590631"/>
                  </a:xfrm>
                  <a:custGeom>
                    <a:avLst/>
                    <a:gdLst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0393" h="2590631">
                        <a:moveTo>
                          <a:pt x="0" y="2590631"/>
                        </a:moveTo>
                        <a:cubicBezTo>
                          <a:pt x="116732" y="1727087"/>
                          <a:pt x="320142" y="427776"/>
                          <a:pt x="350197" y="0"/>
                        </a:cubicBezTo>
                        <a:cubicBezTo>
                          <a:pt x="390729" y="421584"/>
                          <a:pt x="583661" y="1727087"/>
                          <a:pt x="700393" y="2590631"/>
                        </a:cubicBezTo>
                        <a:lnTo>
                          <a:pt x="0" y="259063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4105071" y="-846306"/>
                    <a:ext cx="700393" cy="21595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262312" y="890588"/>
                    <a:ext cx="977163" cy="1752905"/>
                    <a:chOff x="3262312" y="890588"/>
                    <a:chExt cx="977163" cy="1752905"/>
                  </a:xfrm>
                </p:grpSpPr>
                <p:sp>
                  <p:nvSpPr>
                    <p:cNvPr id="25" name="Parallelogram 6"/>
                    <p:cNvSpPr/>
                    <p:nvPr/>
                  </p:nvSpPr>
                  <p:spPr>
                    <a:xfrm>
                      <a:off x="3262312" y="890588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Parallelogram 7"/>
                    <p:cNvSpPr/>
                    <p:nvPr/>
                  </p:nvSpPr>
                  <p:spPr>
                    <a:xfrm>
                      <a:off x="3642463" y="1752601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4678304" y="889306"/>
                    <a:ext cx="977163" cy="1752905"/>
                    <a:chOff x="3262312" y="921546"/>
                    <a:chExt cx="977163" cy="1752905"/>
                  </a:xfrm>
                </p:grpSpPr>
                <p:sp>
                  <p:nvSpPr>
                    <p:cNvPr id="23" name="Parallelogram 6"/>
                    <p:cNvSpPr/>
                    <p:nvPr/>
                  </p:nvSpPr>
                  <p:spPr>
                    <a:xfrm>
                      <a:off x="3262312" y="921546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Parallelogram 7"/>
                    <p:cNvSpPr/>
                    <p:nvPr/>
                  </p:nvSpPr>
                  <p:spPr>
                    <a:xfrm>
                      <a:off x="3642463" y="1783559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406853" y="857066"/>
                    <a:ext cx="107775" cy="116649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4346174" y="1404915"/>
                    <a:ext cx="226696" cy="1237296"/>
                    <a:chOff x="3576434" y="-1169520"/>
                    <a:chExt cx="226696" cy="1237296"/>
                  </a:xfrm>
                </p:grpSpPr>
                <p:sp>
                  <p:nvSpPr>
                    <p:cNvPr id="21" name="Rectangle 22"/>
                    <p:cNvSpPr/>
                    <p:nvPr/>
                  </p:nvSpPr>
                  <p:spPr>
                    <a:xfrm>
                      <a:off x="3576434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2"/>
                    <p:cNvSpPr/>
                    <p:nvPr/>
                  </p:nvSpPr>
                  <p:spPr>
                    <a:xfrm flipH="1">
                      <a:off x="3687401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 1023"/>
                <p:cNvSpPr/>
                <p:nvPr/>
              </p:nvSpPr>
              <p:spPr>
                <a:xfrm>
                  <a:off x="4237525" y="-2129055"/>
                  <a:ext cx="440071" cy="357406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Isosceles Triangle 1024"/>
                <p:cNvSpPr/>
                <p:nvPr/>
              </p:nvSpPr>
              <p:spPr>
                <a:xfrm rot="10800000">
                  <a:off x="4235144" y="-1771649"/>
                  <a:ext cx="442451" cy="381424"/>
                </a:xfrm>
                <a:custGeom>
                  <a:avLst/>
                  <a:gdLst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451" h="381424">
                      <a:moveTo>
                        <a:pt x="0" y="381424"/>
                      </a:moveTo>
                      <a:cubicBezTo>
                        <a:pt x="73742" y="254283"/>
                        <a:pt x="221303" y="129522"/>
                        <a:pt x="221226" y="0"/>
                      </a:cubicBezTo>
                      <a:cubicBezTo>
                        <a:pt x="221149" y="124760"/>
                        <a:pt x="368709" y="254283"/>
                        <a:pt x="442451" y="381424"/>
                      </a:cubicBezTo>
                      <a:lnTo>
                        <a:pt x="0" y="3814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023"/>
                <p:cNvSpPr/>
                <p:nvPr/>
              </p:nvSpPr>
              <p:spPr>
                <a:xfrm>
                  <a:off x="4307680" y="-2507880"/>
                  <a:ext cx="298693" cy="235297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Arc 2"/>
            <p:cNvSpPr/>
            <p:nvPr/>
          </p:nvSpPr>
          <p:spPr>
            <a:xfrm>
              <a:off x="1262730" y="2606650"/>
              <a:ext cx="2237903" cy="3523719"/>
            </a:xfrm>
            <a:custGeom>
              <a:avLst/>
              <a:gdLst>
                <a:gd name="connsiteX0" fmla="*/ 101 w 2238004"/>
                <a:gd name="connsiteY0" fmla="*/ 2395722 h 4856639"/>
                <a:gd name="connsiteX1" fmla="*/ 1154350 w 2238004"/>
                <a:gd name="connsiteY1" fmla="*/ 1211 h 4856639"/>
                <a:gd name="connsiteX2" fmla="*/ 2238004 w 2238004"/>
                <a:gd name="connsiteY2" fmla="*/ 2428319 h 4856639"/>
                <a:gd name="connsiteX3" fmla="*/ 1119002 w 2238004"/>
                <a:gd name="connsiteY3" fmla="*/ 2428320 h 4856639"/>
                <a:gd name="connsiteX4" fmla="*/ 101 w 2238004"/>
                <a:gd name="connsiteY4" fmla="*/ 2395722 h 4856639"/>
                <a:gd name="connsiteX0" fmla="*/ 101 w 2238004"/>
                <a:gd name="connsiteY0" fmla="*/ 2395722 h 4856639"/>
                <a:gd name="connsiteX1" fmla="*/ 1154350 w 2238004"/>
                <a:gd name="connsiteY1" fmla="*/ 1211 h 4856639"/>
                <a:gd name="connsiteX2" fmla="*/ 2238004 w 2238004"/>
                <a:gd name="connsiteY2" fmla="*/ 2428319 h 4856639"/>
                <a:gd name="connsiteX0" fmla="*/ 0 w 2237903"/>
                <a:gd name="connsiteY0" fmla="*/ 2395747 h 3209395"/>
                <a:gd name="connsiteX1" fmla="*/ 1154249 w 2237903"/>
                <a:gd name="connsiteY1" fmla="*/ 1236 h 3209395"/>
                <a:gd name="connsiteX2" fmla="*/ 2237903 w 2237903"/>
                <a:gd name="connsiteY2" fmla="*/ 2428344 h 3209395"/>
                <a:gd name="connsiteX3" fmla="*/ 1109376 w 2237903"/>
                <a:gd name="connsiteY3" fmla="*/ 3209395 h 3209395"/>
                <a:gd name="connsiteX4" fmla="*/ 0 w 2237903"/>
                <a:gd name="connsiteY4" fmla="*/ 2395747 h 3209395"/>
                <a:gd name="connsiteX0" fmla="*/ 0 w 2237903"/>
                <a:gd name="connsiteY0" fmla="*/ 2395747 h 3209395"/>
                <a:gd name="connsiteX1" fmla="*/ 1154249 w 2237903"/>
                <a:gd name="connsiteY1" fmla="*/ 1236 h 3209395"/>
                <a:gd name="connsiteX2" fmla="*/ 2237903 w 2237903"/>
                <a:gd name="connsiteY2" fmla="*/ 2428344 h 3209395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237903 w 2237903"/>
                <a:gd name="connsiteY2" fmla="*/ 2428344 h 3523719"/>
                <a:gd name="connsiteX3" fmla="*/ 1109376 w 2237903"/>
                <a:gd name="connsiteY3" fmla="*/ 3209395 h 3523719"/>
                <a:gd name="connsiteX4" fmla="*/ 0 w 2237903"/>
                <a:gd name="connsiteY4" fmla="*/ 2395747 h 3523719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199803 w 2237903"/>
                <a:gd name="connsiteY2" fmla="*/ 3523719 h 3523719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237903 w 2237903"/>
                <a:gd name="connsiteY2" fmla="*/ 2428344 h 3523719"/>
                <a:gd name="connsiteX3" fmla="*/ 1109376 w 2237903"/>
                <a:gd name="connsiteY3" fmla="*/ 2542645 h 3523719"/>
                <a:gd name="connsiteX4" fmla="*/ 0 w 2237903"/>
                <a:gd name="connsiteY4" fmla="*/ 2395747 h 3523719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199803 w 2237903"/>
                <a:gd name="connsiteY2" fmla="*/ 3523719 h 35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7903" h="3523719" stroke="0" extrusionOk="0">
                  <a:moveTo>
                    <a:pt x="0" y="2395747"/>
                  </a:moveTo>
                  <a:cubicBezTo>
                    <a:pt x="8403" y="1037482"/>
                    <a:pt x="528599" y="-41673"/>
                    <a:pt x="1154249" y="1236"/>
                  </a:cubicBezTo>
                  <a:cubicBezTo>
                    <a:pt x="1758194" y="42657"/>
                    <a:pt x="2237903" y="1117084"/>
                    <a:pt x="2237903" y="2428344"/>
                  </a:cubicBezTo>
                  <a:lnTo>
                    <a:pt x="1109376" y="2542645"/>
                  </a:lnTo>
                  <a:cubicBezTo>
                    <a:pt x="736409" y="2531779"/>
                    <a:pt x="372967" y="2406613"/>
                    <a:pt x="0" y="2395747"/>
                  </a:cubicBezTo>
                  <a:close/>
                </a:path>
                <a:path w="2237903" h="3523719" fill="none">
                  <a:moveTo>
                    <a:pt x="0" y="2395747"/>
                  </a:moveTo>
                  <a:cubicBezTo>
                    <a:pt x="8403" y="1037482"/>
                    <a:pt x="528599" y="-41673"/>
                    <a:pt x="1154249" y="1236"/>
                  </a:cubicBezTo>
                  <a:cubicBezTo>
                    <a:pt x="1758194" y="42657"/>
                    <a:pt x="2199803" y="2212459"/>
                    <a:pt x="2199803" y="3523719"/>
                  </a:cubicBezTo>
                </a:path>
              </a:pathLst>
            </a:custGeom>
            <a:ln w="15875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xplosion 2 3"/>
            <p:cNvSpPr/>
            <p:nvPr/>
          </p:nvSpPr>
          <p:spPr>
            <a:xfrm rot="10800000">
              <a:off x="3128543" y="5759847"/>
              <a:ext cx="744180" cy="744180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1243913" y="2132167"/>
              <a:ext cx="4362488" cy="4391513"/>
            </a:xfrm>
            <a:custGeom>
              <a:avLst/>
              <a:gdLst>
                <a:gd name="connsiteX0" fmla="*/ 16596 w 4013801"/>
                <a:gd name="connsiteY0" fmla="*/ 2908070 h 5154614"/>
                <a:gd name="connsiteX1" fmla="*/ 1186947 w 4013801"/>
                <a:gd name="connsiteY1" fmla="*/ 224925 h 5154614"/>
                <a:gd name="connsiteX2" fmla="*/ 3849514 w 4013801"/>
                <a:gd name="connsiteY2" fmla="*/ 1556023 h 5154614"/>
                <a:gd name="connsiteX3" fmla="*/ 3448002 w 4013801"/>
                <a:gd name="connsiteY3" fmla="*/ 4371030 h 5154614"/>
                <a:gd name="connsiteX4" fmla="*/ 2006901 w 4013801"/>
                <a:gd name="connsiteY4" fmla="*/ 2577307 h 5154614"/>
                <a:gd name="connsiteX5" fmla="*/ 16596 w 4013801"/>
                <a:gd name="connsiteY5" fmla="*/ 2908070 h 5154614"/>
                <a:gd name="connsiteX0" fmla="*/ 16596 w 4013801"/>
                <a:gd name="connsiteY0" fmla="*/ 2908070 h 5154614"/>
                <a:gd name="connsiteX1" fmla="*/ 1186947 w 4013801"/>
                <a:gd name="connsiteY1" fmla="*/ 224925 h 5154614"/>
                <a:gd name="connsiteX2" fmla="*/ 3849514 w 4013801"/>
                <a:gd name="connsiteY2" fmla="*/ 1556023 h 5154614"/>
                <a:gd name="connsiteX3" fmla="*/ 3448002 w 4013801"/>
                <a:gd name="connsiteY3" fmla="*/ 4371030 h 5154614"/>
                <a:gd name="connsiteX0" fmla="*/ 16682 w 4565849"/>
                <a:gd name="connsiteY0" fmla="*/ 2908749 h 4371709"/>
                <a:gd name="connsiteX1" fmla="*/ 1187033 w 4565849"/>
                <a:gd name="connsiteY1" fmla="*/ 225604 h 4371709"/>
                <a:gd name="connsiteX2" fmla="*/ 3849600 w 4565849"/>
                <a:gd name="connsiteY2" fmla="*/ 1556702 h 4371709"/>
                <a:gd name="connsiteX3" fmla="*/ 3448088 w 4565849"/>
                <a:gd name="connsiteY3" fmla="*/ 4371709 h 4371709"/>
                <a:gd name="connsiteX4" fmla="*/ 2006987 w 4565849"/>
                <a:gd name="connsiteY4" fmla="*/ 2577986 h 4371709"/>
                <a:gd name="connsiteX5" fmla="*/ 16682 w 4565849"/>
                <a:gd name="connsiteY5" fmla="*/ 2908749 h 4371709"/>
                <a:gd name="connsiteX0" fmla="*/ 16682 w 4565849"/>
                <a:gd name="connsiteY0" fmla="*/ 2908749 h 4371709"/>
                <a:gd name="connsiteX1" fmla="*/ 1187033 w 4565849"/>
                <a:gd name="connsiteY1" fmla="*/ 225604 h 4371709"/>
                <a:gd name="connsiteX2" fmla="*/ 3849600 w 4565849"/>
                <a:gd name="connsiteY2" fmla="*/ 1556702 h 4371709"/>
                <a:gd name="connsiteX3" fmla="*/ 4362488 w 4565849"/>
                <a:gd name="connsiteY3" fmla="*/ 4352659 h 4371709"/>
                <a:gd name="connsiteX0" fmla="*/ 16682 w 4362488"/>
                <a:gd name="connsiteY0" fmla="*/ 2908749 h 4371709"/>
                <a:gd name="connsiteX1" fmla="*/ 1187033 w 4362488"/>
                <a:gd name="connsiteY1" fmla="*/ 225604 h 4371709"/>
                <a:gd name="connsiteX2" fmla="*/ 3849600 w 4362488"/>
                <a:gd name="connsiteY2" fmla="*/ 1556702 h 4371709"/>
                <a:gd name="connsiteX3" fmla="*/ 3448088 w 4362488"/>
                <a:gd name="connsiteY3" fmla="*/ 4371709 h 4371709"/>
                <a:gd name="connsiteX4" fmla="*/ 2006987 w 4362488"/>
                <a:gd name="connsiteY4" fmla="*/ 2577986 h 4371709"/>
                <a:gd name="connsiteX5" fmla="*/ 16682 w 4362488"/>
                <a:gd name="connsiteY5" fmla="*/ 2908749 h 4371709"/>
                <a:gd name="connsiteX0" fmla="*/ 16682 w 4362488"/>
                <a:gd name="connsiteY0" fmla="*/ 2908749 h 4371709"/>
                <a:gd name="connsiteX1" fmla="*/ 1187033 w 4362488"/>
                <a:gd name="connsiteY1" fmla="*/ 225604 h 4371709"/>
                <a:gd name="connsiteX2" fmla="*/ 3849600 w 4362488"/>
                <a:gd name="connsiteY2" fmla="*/ 1556702 h 4371709"/>
                <a:gd name="connsiteX3" fmla="*/ 4362488 w 4362488"/>
                <a:gd name="connsiteY3" fmla="*/ 4352659 h 4371709"/>
                <a:gd name="connsiteX0" fmla="*/ 16682 w 4362488"/>
                <a:gd name="connsiteY0" fmla="*/ 2928553 h 4391513"/>
                <a:gd name="connsiteX1" fmla="*/ 1187033 w 4362488"/>
                <a:gd name="connsiteY1" fmla="*/ 245408 h 4391513"/>
                <a:gd name="connsiteX2" fmla="*/ 3849600 w 4362488"/>
                <a:gd name="connsiteY2" fmla="*/ 1576506 h 4391513"/>
                <a:gd name="connsiteX3" fmla="*/ 3448088 w 4362488"/>
                <a:gd name="connsiteY3" fmla="*/ 4391513 h 4391513"/>
                <a:gd name="connsiteX4" fmla="*/ 2006987 w 4362488"/>
                <a:gd name="connsiteY4" fmla="*/ 2597790 h 4391513"/>
                <a:gd name="connsiteX5" fmla="*/ 16682 w 4362488"/>
                <a:gd name="connsiteY5" fmla="*/ 2928553 h 4391513"/>
                <a:gd name="connsiteX0" fmla="*/ 16682 w 4362488"/>
                <a:gd name="connsiteY0" fmla="*/ 2928553 h 4391513"/>
                <a:gd name="connsiteX1" fmla="*/ 1187033 w 4362488"/>
                <a:gd name="connsiteY1" fmla="*/ 245408 h 4391513"/>
                <a:gd name="connsiteX2" fmla="*/ 3849600 w 4362488"/>
                <a:gd name="connsiteY2" fmla="*/ 1576506 h 4391513"/>
                <a:gd name="connsiteX3" fmla="*/ 4362488 w 4362488"/>
                <a:gd name="connsiteY3" fmla="*/ 4372463 h 439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2488" h="4391513" stroke="0" extrusionOk="0">
                  <a:moveTo>
                    <a:pt x="16682" y="2928553"/>
                  </a:moveTo>
                  <a:cubicBezTo>
                    <a:pt x="-96988" y="1800500"/>
                    <a:pt x="378613" y="710137"/>
                    <a:pt x="1187033" y="245408"/>
                  </a:cubicBezTo>
                  <a:cubicBezTo>
                    <a:pt x="2208314" y="-341686"/>
                    <a:pt x="4406337" y="133355"/>
                    <a:pt x="3849600" y="1576506"/>
                  </a:cubicBezTo>
                  <a:cubicBezTo>
                    <a:pt x="3486478" y="2517775"/>
                    <a:pt x="4012563" y="3643577"/>
                    <a:pt x="3448088" y="4391513"/>
                  </a:cubicBezTo>
                  <a:lnTo>
                    <a:pt x="2006987" y="2597790"/>
                  </a:lnTo>
                  <a:lnTo>
                    <a:pt x="16682" y="2928553"/>
                  </a:lnTo>
                  <a:close/>
                </a:path>
                <a:path w="4362488" h="4391513" fill="none">
                  <a:moveTo>
                    <a:pt x="16682" y="2928553"/>
                  </a:moveTo>
                  <a:cubicBezTo>
                    <a:pt x="-96988" y="1800500"/>
                    <a:pt x="378613" y="710137"/>
                    <a:pt x="1187033" y="245408"/>
                  </a:cubicBezTo>
                  <a:cubicBezTo>
                    <a:pt x="2208314" y="-341686"/>
                    <a:pt x="3406212" y="257180"/>
                    <a:pt x="3849600" y="1576506"/>
                  </a:cubicBezTo>
                  <a:cubicBezTo>
                    <a:pt x="4170993" y="2532828"/>
                    <a:pt x="2555238" y="3100652"/>
                    <a:pt x="4362488" y="4372463"/>
                  </a:cubicBezTo>
                </a:path>
              </a:pathLst>
            </a:cu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 rot="7883199">
              <a:off x="5352556" y="5933130"/>
              <a:ext cx="464862" cy="1181101"/>
              <a:chOff x="3262312" y="-3436937"/>
              <a:chExt cx="2393155" cy="6080430"/>
            </a:xfrm>
          </p:grpSpPr>
          <p:sp>
            <p:nvSpPr>
              <p:cNvPr id="31" name="Trapezoid 5"/>
              <p:cNvSpPr/>
              <p:nvPr/>
            </p:nvSpPr>
            <p:spPr>
              <a:xfrm rot="10800000">
                <a:off x="4105070" y="1313234"/>
                <a:ext cx="700393" cy="1043038"/>
              </a:xfrm>
              <a:custGeom>
                <a:avLst/>
                <a:gdLst>
                  <a:gd name="connsiteX0" fmla="*/ 0 w 700393"/>
                  <a:gd name="connsiteY0" fmla="*/ 1031132 h 1031132"/>
                  <a:gd name="connsiteX1" fmla="*/ 175098 w 700393"/>
                  <a:gd name="connsiteY1" fmla="*/ 0 h 1031132"/>
                  <a:gd name="connsiteX2" fmla="*/ 525295 w 700393"/>
                  <a:gd name="connsiteY2" fmla="*/ 0 h 1031132"/>
                  <a:gd name="connsiteX3" fmla="*/ 700393 w 700393"/>
                  <a:gd name="connsiteY3" fmla="*/ 1031132 h 1031132"/>
                  <a:gd name="connsiteX4" fmla="*/ 0 w 700393"/>
                  <a:gd name="connsiteY4" fmla="*/ 1031132 h 1031132"/>
                  <a:gd name="connsiteX0" fmla="*/ 0 w 700393"/>
                  <a:gd name="connsiteY0" fmla="*/ 1043038 h 1043038"/>
                  <a:gd name="connsiteX1" fmla="*/ 175098 w 700393"/>
                  <a:gd name="connsiteY1" fmla="*/ 11906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  <a:gd name="connsiteX0" fmla="*/ 0 w 700393"/>
                  <a:gd name="connsiteY0" fmla="*/ 1043038 h 1043038"/>
                  <a:gd name="connsiteX1" fmla="*/ 127473 w 700393"/>
                  <a:gd name="connsiteY1" fmla="*/ 2381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393" h="1043038">
                    <a:moveTo>
                      <a:pt x="0" y="1043038"/>
                    </a:moveTo>
                    <a:lnTo>
                      <a:pt x="127473" y="2381"/>
                    </a:lnTo>
                    <a:lnTo>
                      <a:pt x="561014" y="0"/>
                    </a:lnTo>
                    <a:lnTo>
                      <a:pt x="700393" y="1043038"/>
                    </a:lnTo>
                    <a:lnTo>
                      <a:pt x="0" y="1043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262312" y="-3436937"/>
                <a:ext cx="2393155" cy="6080430"/>
                <a:chOff x="3262312" y="-3436937"/>
                <a:chExt cx="2393155" cy="608043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262312" y="-3436937"/>
                  <a:ext cx="2393155" cy="6080430"/>
                  <a:chOff x="3262312" y="-3436937"/>
                  <a:chExt cx="2393155" cy="6080430"/>
                </a:xfrm>
              </p:grpSpPr>
              <p:sp>
                <p:nvSpPr>
                  <p:cNvPr id="37" name="Isosceles Triangle 3"/>
                  <p:cNvSpPr/>
                  <p:nvPr/>
                </p:nvSpPr>
                <p:spPr>
                  <a:xfrm>
                    <a:off x="4105071" y="-3436937"/>
                    <a:ext cx="700393" cy="2590631"/>
                  </a:xfrm>
                  <a:custGeom>
                    <a:avLst/>
                    <a:gdLst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0393" h="2590631">
                        <a:moveTo>
                          <a:pt x="0" y="2590631"/>
                        </a:moveTo>
                        <a:cubicBezTo>
                          <a:pt x="116732" y="1727087"/>
                          <a:pt x="320142" y="427776"/>
                          <a:pt x="350197" y="0"/>
                        </a:cubicBezTo>
                        <a:cubicBezTo>
                          <a:pt x="390729" y="421584"/>
                          <a:pt x="583661" y="1727087"/>
                          <a:pt x="700393" y="2590631"/>
                        </a:cubicBezTo>
                        <a:lnTo>
                          <a:pt x="0" y="259063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4105071" y="-846306"/>
                    <a:ext cx="700393" cy="21595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262312" y="890588"/>
                    <a:ext cx="977163" cy="1752905"/>
                    <a:chOff x="3262312" y="890588"/>
                    <a:chExt cx="977163" cy="1752905"/>
                  </a:xfrm>
                </p:grpSpPr>
                <p:sp>
                  <p:nvSpPr>
                    <p:cNvPr id="47" name="Parallelogram 6"/>
                    <p:cNvSpPr/>
                    <p:nvPr/>
                  </p:nvSpPr>
                  <p:spPr>
                    <a:xfrm>
                      <a:off x="3262312" y="890588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Parallelogram 7"/>
                    <p:cNvSpPr/>
                    <p:nvPr/>
                  </p:nvSpPr>
                  <p:spPr>
                    <a:xfrm>
                      <a:off x="3642463" y="1752601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 flipH="1">
                    <a:off x="4678304" y="889306"/>
                    <a:ext cx="977163" cy="1752905"/>
                    <a:chOff x="3262312" y="921546"/>
                    <a:chExt cx="977163" cy="1752905"/>
                  </a:xfrm>
                </p:grpSpPr>
                <p:sp>
                  <p:nvSpPr>
                    <p:cNvPr id="45" name="Parallelogram 6"/>
                    <p:cNvSpPr/>
                    <p:nvPr/>
                  </p:nvSpPr>
                  <p:spPr>
                    <a:xfrm>
                      <a:off x="3262312" y="921546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Parallelogram 7"/>
                    <p:cNvSpPr/>
                    <p:nvPr/>
                  </p:nvSpPr>
                  <p:spPr>
                    <a:xfrm>
                      <a:off x="3642463" y="1783559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Rectangle 40"/>
                  <p:cNvSpPr/>
                  <p:nvPr/>
                </p:nvSpPr>
                <p:spPr>
                  <a:xfrm>
                    <a:off x="4406853" y="857066"/>
                    <a:ext cx="107775" cy="116649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4346174" y="1404915"/>
                    <a:ext cx="226696" cy="1237296"/>
                    <a:chOff x="3576434" y="-1169520"/>
                    <a:chExt cx="226696" cy="1237296"/>
                  </a:xfrm>
                </p:grpSpPr>
                <p:sp>
                  <p:nvSpPr>
                    <p:cNvPr id="43" name="Rectangle 22"/>
                    <p:cNvSpPr/>
                    <p:nvPr/>
                  </p:nvSpPr>
                  <p:spPr>
                    <a:xfrm>
                      <a:off x="3576434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22"/>
                    <p:cNvSpPr/>
                    <p:nvPr/>
                  </p:nvSpPr>
                  <p:spPr>
                    <a:xfrm flipH="1">
                      <a:off x="3687401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4" name="Rectangle 1023"/>
                <p:cNvSpPr/>
                <p:nvPr/>
              </p:nvSpPr>
              <p:spPr>
                <a:xfrm>
                  <a:off x="4237525" y="-2129055"/>
                  <a:ext cx="440071" cy="357406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Isosceles Triangle 1024"/>
                <p:cNvSpPr/>
                <p:nvPr/>
              </p:nvSpPr>
              <p:spPr>
                <a:xfrm rot="10800000">
                  <a:off x="4235144" y="-1771649"/>
                  <a:ext cx="442451" cy="381424"/>
                </a:xfrm>
                <a:custGeom>
                  <a:avLst/>
                  <a:gdLst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451" h="381424">
                      <a:moveTo>
                        <a:pt x="0" y="381424"/>
                      </a:moveTo>
                      <a:cubicBezTo>
                        <a:pt x="73742" y="254283"/>
                        <a:pt x="221303" y="129522"/>
                        <a:pt x="221226" y="0"/>
                      </a:cubicBezTo>
                      <a:cubicBezTo>
                        <a:pt x="221149" y="124760"/>
                        <a:pt x="368709" y="254283"/>
                        <a:pt x="442451" y="381424"/>
                      </a:cubicBezTo>
                      <a:lnTo>
                        <a:pt x="0" y="3814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023"/>
                <p:cNvSpPr/>
                <p:nvPr/>
              </p:nvSpPr>
              <p:spPr>
                <a:xfrm>
                  <a:off x="4307680" y="-2507880"/>
                  <a:ext cx="298693" cy="235297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 rot="3607224">
              <a:off x="8834434" y="2379654"/>
              <a:ext cx="464862" cy="1181101"/>
              <a:chOff x="3262312" y="-3436937"/>
              <a:chExt cx="2393155" cy="6080430"/>
            </a:xfrm>
          </p:grpSpPr>
          <p:sp>
            <p:nvSpPr>
              <p:cNvPr id="50" name="Trapezoid 5"/>
              <p:cNvSpPr/>
              <p:nvPr/>
            </p:nvSpPr>
            <p:spPr>
              <a:xfrm rot="10800000">
                <a:off x="4105070" y="1313234"/>
                <a:ext cx="700393" cy="1043038"/>
              </a:xfrm>
              <a:custGeom>
                <a:avLst/>
                <a:gdLst>
                  <a:gd name="connsiteX0" fmla="*/ 0 w 700393"/>
                  <a:gd name="connsiteY0" fmla="*/ 1031132 h 1031132"/>
                  <a:gd name="connsiteX1" fmla="*/ 175098 w 700393"/>
                  <a:gd name="connsiteY1" fmla="*/ 0 h 1031132"/>
                  <a:gd name="connsiteX2" fmla="*/ 525295 w 700393"/>
                  <a:gd name="connsiteY2" fmla="*/ 0 h 1031132"/>
                  <a:gd name="connsiteX3" fmla="*/ 700393 w 700393"/>
                  <a:gd name="connsiteY3" fmla="*/ 1031132 h 1031132"/>
                  <a:gd name="connsiteX4" fmla="*/ 0 w 700393"/>
                  <a:gd name="connsiteY4" fmla="*/ 1031132 h 1031132"/>
                  <a:gd name="connsiteX0" fmla="*/ 0 w 700393"/>
                  <a:gd name="connsiteY0" fmla="*/ 1043038 h 1043038"/>
                  <a:gd name="connsiteX1" fmla="*/ 175098 w 700393"/>
                  <a:gd name="connsiteY1" fmla="*/ 11906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  <a:gd name="connsiteX0" fmla="*/ 0 w 700393"/>
                  <a:gd name="connsiteY0" fmla="*/ 1043038 h 1043038"/>
                  <a:gd name="connsiteX1" fmla="*/ 127473 w 700393"/>
                  <a:gd name="connsiteY1" fmla="*/ 2381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393" h="1043038">
                    <a:moveTo>
                      <a:pt x="0" y="1043038"/>
                    </a:moveTo>
                    <a:lnTo>
                      <a:pt x="127473" y="2381"/>
                    </a:lnTo>
                    <a:lnTo>
                      <a:pt x="561014" y="0"/>
                    </a:lnTo>
                    <a:lnTo>
                      <a:pt x="700393" y="1043038"/>
                    </a:lnTo>
                    <a:lnTo>
                      <a:pt x="0" y="1043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262312" y="-3436937"/>
                <a:ext cx="2393155" cy="6080430"/>
                <a:chOff x="3262312" y="-3436937"/>
                <a:chExt cx="2393155" cy="608043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3262312" y="-3436937"/>
                  <a:ext cx="2393155" cy="6080430"/>
                  <a:chOff x="3262312" y="-3436937"/>
                  <a:chExt cx="2393155" cy="6080430"/>
                </a:xfrm>
              </p:grpSpPr>
              <p:sp>
                <p:nvSpPr>
                  <p:cNvPr id="56" name="Isosceles Triangle 3"/>
                  <p:cNvSpPr/>
                  <p:nvPr/>
                </p:nvSpPr>
                <p:spPr>
                  <a:xfrm>
                    <a:off x="4105071" y="-3436937"/>
                    <a:ext cx="700393" cy="2590631"/>
                  </a:xfrm>
                  <a:custGeom>
                    <a:avLst/>
                    <a:gdLst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0393" h="2590631">
                        <a:moveTo>
                          <a:pt x="0" y="2590631"/>
                        </a:moveTo>
                        <a:cubicBezTo>
                          <a:pt x="116732" y="1727087"/>
                          <a:pt x="320142" y="427776"/>
                          <a:pt x="350197" y="0"/>
                        </a:cubicBezTo>
                        <a:cubicBezTo>
                          <a:pt x="390729" y="421584"/>
                          <a:pt x="583661" y="1727087"/>
                          <a:pt x="700393" y="2590631"/>
                        </a:cubicBezTo>
                        <a:lnTo>
                          <a:pt x="0" y="259063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4105071" y="-846306"/>
                    <a:ext cx="700393" cy="21595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262312" y="890588"/>
                    <a:ext cx="977163" cy="1752905"/>
                    <a:chOff x="3262312" y="890588"/>
                    <a:chExt cx="977163" cy="1752905"/>
                  </a:xfrm>
                </p:grpSpPr>
                <p:sp>
                  <p:nvSpPr>
                    <p:cNvPr id="66" name="Parallelogram 6"/>
                    <p:cNvSpPr/>
                    <p:nvPr/>
                  </p:nvSpPr>
                  <p:spPr>
                    <a:xfrm>
                      <a:off x="3262312" y="890588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Parallelogram 7"/>
                    <p:cNvSpPr/>
                    <p:nvPr/>
                  </p:nvSpPr>
                  <p:spPr>
                    <a:xfrm>
                      <a:off x="3642463" y="1752601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 flipH="1">
                    <a:off x="4678304" y="889306"/>
                    <a:ext cx="977163" cy="1752905"/>
                    <a:chOff x="3262312" y="921546"/>
                    <a:chExt cx="977163" cy="1752905"/>
                  </a:xfrm>
                </p:grpSpPr>
                <p:sp>
                  <p:nvSpPr>
                    <p:cNvPr id="64" name="Parallelogram 6"/>
                    <p:cNvSpPr/>
                    <p:nvPr/>
                  </p:nvSpPr>
                  <p:spPr>
                    <a:xfrm>
                      <a:off x="3262312" y="921546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Parallelogram 7"/>
                    <p:cNvSpPr/>
                    <p:nvPr/>
                  </p:nvSpPr>
                  <p:spPr>
                    <a:xfrm>
                      <a:off x="3642463" y="1783559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0" name="Rectangle 59"/>
                  <p:cNvSpPr/>
                  <p:nvPr/>
                </p:nvSpPr>
                <p:spPr>
                  <a:xfrm>
                    <a:off x="4406853" y="857066"/>
                    <a:ext cx="107775" cy="116649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46174" y="1404915"/>
                    <a:ext cx="226696" cy="1237296"/>
                    <a:chOff x="3576434" y="-1169520"/>
                    <a:chExt cx="226696" cy="1237296"/>
                  </a:xfrm>
                </p:grpSpPr>
                <p:sp>
                  <p:nvSpPr>
                    <p:cNvPr id="62" name="Rectangle 22"/>
                    <p:cNvSpPr/>
                    <p:nvPr/>
                  </p:nvSpPr>
                  <p:spPr>
                    <a:xfrm>
                      <a:off x="3576434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22"/>
                    <p:cNvSpPr/>
                    <p:nvPr/>
                  </p:nvSpPr>
                  <p:spPr>
                    <a:xfrm flipH="1">
                      <a:off x="3687401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3" name="Rectangle 1023"/>
                <p:cNvSpPr/>
                <p:nvPr/>
              </p:nvSpPr>
              <p:spPr>
                <a:xfrm>
                  <a:off x="4237525" y="-2129055"/>
                  <a:ext cx="440071" cy="357406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1024"/>
                <p:cNvSpPr/>
                <p:nvPr/>
              </p:nvSpPr>
              <p:spPr>
                <a:xfrm rot="10800000">
                  <a:off x="4235144" y="-1771649"/>
                  <a:ext cx="442451" cy="381424"/>
                </a:xfrm>
                <a:custGeom>
                  <a:avLst/>
                  <a:gdLst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451" h="381424">
                      <a:moveTo>
                        <a:pt x="0" y="381424"/>
                      </a:moveTo>
                      <a:cubicBezTo>
                        <a:pt x="73742" y="254283"/>
                        <a:pt x="221303" y="129522"/>
                        <a:pt x="221226" y="0"/>
                      </a:cubicBezTo>
                      <a:cubicBezTo>
                        <a:pt x="221149" y="124760"/>
                        <a:pt x="368709" y="254283"/>
                        <a:pt x="442451" y="381424"/>
                      </a:cubicBezTo>
                      <a:lnTo>
                        <a:pt x="0" y="3814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023"/>
                <p:cNvSpPr/>
                <p:nvPr/>
              </p:nvSpPr>
              <p:spPr>
                <a:xfrm>
                  <a:off x="4307680" y="-2507880"/>
                  <a:ext cx="298693" cy="235297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8" name="Arc 67"/>
            <p:cNvSpPr/>
            <p:nvPr/>
          </p:nvSpPr>
          <p:spPr>
            <a:xfrm>
              <a:off x="1287899" y="2282809"/>
              <a:ext cx="7022630" cy="2716849"/>
            </a:xfrm>
            <a:custGeom>
              <a:avLst/>
              <a:gdLst>
                <a:gd name="connsiteX0" fmla="*/ 8820 w 5217541"/>
                <a:gd name="connsiteY0" fmla="*/ 1440482 h 2662238"/>
                <a:gd name="connsiteX1" fmla="*/ 2350857 w 5217541"/>
                <a:gd name="connsiteY1" fmla="*/ 6522 h 2662238"/>
                <a:gd name="connsiteX2" fmla="*/ 4747021 w 5217541"/>
                <a:gd name="connsiteY2" fmla="*/ 568547 h 2662238"/>
                <a:gd name="connsiteX3" fmla="*/ 3298220 w 5217541"/>
                <a:gd name="connsiteY3" fmla="*/ 2614911 h 2662238"/>
                <a:gd name="connsiteX4" fmla="*/ 2608771 w 5217541"/>
                <a:gd name="connsiteY4" fmla="*/ 1331119 h 2662238"/>
                <a:gd name="connsiteX5" fmla="*/ 8820 w 5217541"/>
                <a:gd name="connsiteY5" fmla="*/ 1440482 h 2662238"/>
                <a:gd name="connsiteX0" fmla="*/ 8820 w 5217541"/>
                <a:gd name="connsiteY0" fmla="*/ 1440482 h 2662238"/>
                <a:gd name="connsiteX1" fmla="*/ 2350857 w 5217541"/>
                <a:gd name="connsiteY1" fmla="*/ 6522 h 2662238"/>
                <a:gd name="connsiteX2" fmla="*/ 4747021 w 5217541"/>
                <a:gd name="connsiteY2" fmla="*/ 568547 h 2662238"/>
                <a:gd name="connsiteX3" fmla="*/ 3298220 w 5217541"/>
                <a:gd name="connsiteY3" fmla="*/ 2614911 h 2662238"/>
                <a:gd name="connsiteX0" fmla="*/ 8955 w 5219306"/>
                <a:gd name="connsiteY0" fmla="*/ 1553186 h 2829536"/>
                <a:gd name="connsiteX1" fmla="*/ 2350992 w 5219306"/>
                <a:gd name="connsiteY1" fmla="*/ 119226 h 2829536"/>
                <a:gd name="connsiteX2" fmla="*/ 4747156 w 5219306"/>
                <a:gd name="connsiteY2" fmla="*/ 681251 h 2829536"/>
                <a:gd name="connsiteX3" fmla="*/ 3298355 w 5219306"/>
                <a:gd name="connsiteY3" fmla="*/ 2727615 h 2829536"/>
                <a:gd name="connsiteX4" fmla="*/ 2608906 w 5219306"/>
                <a:gd name="connsiteY4" fmla="*/ 1443823 h 2829536"/>
                <a:gd name="connsiteX5" fmla="*/ 8955 w 5219306"/>
                <a:gd name="connsiteY5" fmla="*/ 1553186 h 2829536"/>
                <a:gd name="connsiteX0" fmla="*/ 8955 w 5219306"/>
                <a:gd name="connsiteY0" fmla="*/ 2829536 h 2829536"/>
                <a:gd name="connsiteX1" fmla="*/ 2350992 w 5219306"/>
                <a:gd name="connsiteY1" fmla="*/ 119226 h 2829536"/>
                <a:gd name="connsiteX2" fmla="*/ 4747156 w 5219306"/>
                <a:gd name="connsiteY2" fmla="*/ 681251 h 2829536"/>
                <a:gd name="connsiteX3" fmla="*/ 3298355 w 5219306"/>
                <a:gd name="connsiteY3" fmla="*/ 2727615 h 2829536"/>
                <a:gd name="connsiteX0" fmla="*/ 8955 w 6306517"/>
                <a:gd name="connsiteY0" fmla="*/ 1553186 h 2829536"/>
                <a:gd name="connsiteX1" fmla="*/ 2350992 w 6306517"/>
                <a:gd name="connsiteY1" fmla="*/ 119226 h 2829536"/>
                <a:gd name="connsiteX2" fmla="*/ 4747156 w 6306517"/>
                <a:gd name="connsiteY2" fmla="*/ 681251 h 2829536"/>
                <a:gd name="connsiteX3" fmla="*/ 3298355 w 6306517"/>
                <a:gd name="connsiteY3" fmla="*/ 2727615 h 2829536"/>
                <a:gd name="connsiteX4" fmla="*/ 2608906 w 6306517"/>
                <a:gd name="connsiteY4" fmla="*/ 1443823 h 2829536"/>
                <a:gd name="connsiteX5" fmla="*/ 8955 w 6306517"/>
                <a:gd name="connsiteY5" fmla="*/ 1553186 h 2829536"/>
                <a:gd name="connsiteX0" fmla="*/ 8955 w 6306517"/>
                <a:gd name="connsiteY0" fmla="*/ 2829536 h 2829536"/>
                <a:gd name="connsiteX1" fmla="*/ 2350992 w 6306517"/>
                <a:gd name="connsiteY1" fmla="*/ 119226 h 2829536"/>
                <a:gd name="connsiteX2" fmla="*/ 4747156 w 6306517"/>
                <a:gd name="connsiteY2" fmla="*/ 681251 h 2829536"/>
                <a:gd name="connsiteX3" fmla="*/ 5498630 w 6306517"/>
                <a:gd name="connsiteY3" fmla="*/ 2232315 h 2829536"/>
                <a:gd name="connsiteX0" fmla="*/ 8955 w 6133336"/>
                <a:gd name="connsiteY0" fmla="*/ 1440499 h 2716849"/>
                <a:gd name="connsiteX1" fmla="*/ 2350992 w 6133336"/>
                <a:gd name="connsiteY1" fmla="*/ 6539 h 2716849"/>
                <a:gd name="connsiteX2" fmla="*/ 4747156 w 6133336"/>
                <a:gd name="connsiteY2" fmla="*/ 568564 h 2716849"/>
                <a:gd name="connsiteX3" fmla="*/ 3298355 w 6133336"/>
                <a:gd name="connsiteY3" fmla="*/ 2614928 h 2716849"/>
                <a:gd name="connsiteX4" fmla="*/ 2608906 w 6133336"/>
                <a:gd name="connsiteY4" fmla="*/ 1331136 h 2716849"/>
                <a:gd name="connsiteX5" fmla="*/ 8955 w 6133336"/>
                <a:gd name="connsiteY5" fmla="*/ 1440499 h 2716849"/>
                <a:gd name="connsiteX0" fmla="*/ 8955 w 6133336"/>
                <a:gd name="connsiteY0" fmla="*/ 2716849 h 2716849"/>
                <a:gd name="connsiteX1" fmla="*/ 2350992 w 6133336"/>
                <a:gd name="connsiteY1" fmla="*/ 6539 h 2716849"/>
                <a:gd name="connsiteX2" fmla="*/ 3928006 w 6133336"/>
                <a:gd name="connsiteY2" fmla="*/ 2083039 h 2716849"/>
                <a:gd name="connsiteX3" fmla="*/ 5498630 w 6133336"/>
                <a:gd name="connsiteY3" fmla="*/ 2119628 h 2716849"/>
                <a:gd name="connsiteX0" fmla="*/ 8955 w 5543974"/>
                <a:gd name="connsiteY0" fmla="*/ 1440499 h 2716849"/>
                <a:gd name="connsiteX1" fmla="*/ 2350992 w 5543974"/>
                <a:gd name="connsiteY1" fmla="*/ 6539 h 2716849"/>
                <a:gd name="connsiteX2" fmla="*/ 4747156 w 5543974"/>
                <a:gd name="connsiteY2" fmla="*/ 568564 h 2716849"/>
                <a:gd name="connsiteX3" fmla="*/ 3298355 w 5543974"/>
                <a:gd name="connsiteY3" fmla="*/ 2614928 h 2716849"/>
                <a:gd name="connsiteX4" fmla="*/ 2608906 w 5543974"/>
                <a:gd name="connsiteY4" fmla="*/ 1331136 h 2716849"/>
                <a:gd name="connsiteX5" fmla="*/ 8955 w 5543974"/>
                <a:gd name="connsiteY5" fmla="*/ 1440499 h 2716849"/>
                <a:gd name="connsiteX0" fmla="*/ 8955 w 5543974"/>
                <a:gd name="connsiteY0" fmla="*/ 2716849 h 2716849"/>
                <a:gd name="connsiteX1" fmla="*/ 2350992 w 5543974"/>
                <a:gd name="connsiteY1" fmla="*/ 6539 h 2716849"/>
                <a:gd name="connsiteX2" fmla="*/ 3928006 w 5543974"/>
                <a:gd name="connsiteY2" fmla="*/ 2083039 h 2716849"/>
                <a:gd name="connsiteX3" fmla="*/ 4755680 w 5543974"/>
                <a:gd name="connsiteY3" fmla="*/ 1005203 h 2716849"/>
                <a:gd name="connsiteX0" fmla="*/ 8955 w 5219306"/>
                <a:gd name="connsiteY0" fmla="*/ 1440499 h 2716849"/>
                <a:gd name="connsiteX1" fmla="*/ 2350992 w 5219306"/>
                <a:gd name="connsiteY1" fmla="*/ 6539 h 2716849"/>
                <a:gd name="connsiteX2" fmla="*/ 4747156 w 5219306"/>
                <a:gd name="connsiteY2" fmla="*/ 568564 h 2716849"/>
                <a:gd name="connsiteX3" fmla="*/ 3298355 w 5219306"/>
                <a:gd name="connsiteY3" fmla="*/ 2614928 h 2716849"/>
                <a:gd name="connsiteX4" fmla="*/ 2608906 w 5219306"/>
                <a:gd name="connsiteY4" fmla="*/ 1331136 h 2716849"/>
                <a:gd name="connsiteX5" fmla="*/ 8955 w 5219306"/>
                <a:gd name="connsiteY5" fmla="*/ 1440499 h 2716849"/>
                <a:gd name="connsiteX0" fmla="*/ 8955 w 5219306"/>
                <a:gd name="connsiteY0" fmla="*/ 2716849 h 2716849"/>
                <a:gd name="connsiteX1" fmla="*/ 2350992 w 5219306"/>
                <a:gd name="connsiteY1" fmla="*/ 6539 h 2716849"/>
                <a:gd name="connsiteX2" fmla="*/ 3928006 w 5219306"/>
                <a:gd name="connsiteY2" fmla="*/ 2083039 h 2716849"/>
                <a:gd name="connsiteX3" fmla="*/ 4755680 w 5219306"/>
                <a:gd name="connsiteY3" fmla="*/ 1005203 h 2716849"/>
                <a:gd name="connsiteX0" fmla="*/ 8955 w 7022630"/>
                <a:gd name="connsiteY0" fmla="*/ 1440499 h 2716849"/>
                <a:gd name="connsiteX1" fmla="*/ 2350992 w 7022630"/>
                <a:gd name="connsiteY1" fmla="*/ 6539 h 2716849"/>
                <a:gd name="connsiteX2" fmla="*/ 4747156 w 7022630"/>
                <a:gd name="connsiteY2" fmla="*/ 568564 h 2716849"/>
                <a:gd name="connsiteX3" fmla="*/ 3298355 w 7022630"/>
                <a:gd name="connsiteY3" fmla="*/ 2614928 h 2716849"/>
                <a:gd name="connsiteX4" fmla="*/ 2608906 w 7022630"/>
                <a:gd name="connsiteY4" fmla="*/ 1331136 h 2716849"/>
                <a:gd name="connsiteX5" fmla="*/ 8955 w 7022630"/>
                <a:gd name="connsiteY5" fmla="*/ 1440499 h 2716849"/>
                <a:gd name="connsiteX0" fmla="*/ 8955 w 7022630"/>
                <a:gd name="connsiteY0" fmla="*/ 2716849 h 2716849"/>
                <a:gd name="connsiteX1" fmla="*/ 2350992 w 7022630"/>
                <a:gd name="connsiteY1" fmla="*/ 6539 h 2716849"/>
                <a:gd name="connsiteX2" fmla="*/ 3928006 w 7022630"/>
                <a:gd name="connsiteY2" fmla="*/ 2083039 h 2716849"/>
                <a:gd name="connsiteX3" fmla="*/ 7022630 w 7022630"/>
                <a:gd name="connsiteY3" fmla="*/ 1052828 h 271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2630" h="2716849" stroke="0" extrusionOk="0">
                  <a:moveTo>
                    <a:pt x="8955" y="1440499"/>
                  </a:moveTo>
                  <a:cubicBezTo>
                    <a:pt x="-108016" y="716503"/>
                    <a:pt x="934243" y="78359"/>
                    <a:pt x="2350992" y="6539"/>
                  </a:cubicBezTo>
                  <a:cubicBezTo>
                    <a:pt x="3290154" y="-41071"/>
                    <a:pt x="4206480" y="173855"/>
                    <a:pt x="4747156" y="568564"/>
                  </a:cubicBezTo>
                  <a:cubicBezTo>
                    <a:pt x="5780365" y="1322835"/>
                    <a:pt x="5037764" y="2371724"/>
                    <a:pt x="3298355" y="2614928"/>
                  </a:cubicBezTo>
                  <a:lnTo>
                    <a:pt x="2608906" y="1331136"/>
                  </a:lnTo>
                  <a:lnTo>
                    <a:pt x="8955" y="1440499"/>
                  </a:lnTo>
                  <a:close/>
                </a:path>
                <a:path w="7022630" h="2716849" fill="none">
                  <a:moveTo>
                    <a:pt x="8955" y="2716849"/>
                  </a:moveTo>
                  <a:cubicBezTo>
                    <a:pt x="-108016" y="1992853"/>
                    <a:pt x="1697817" y="112174"/>
                    <a:pt x="2350992" y="6539"/>
                  </a:cubicBezTo>
                  <a:cubicBezTo>
                    <a:pt x="3004167" y="-99096"/>
                    <a:pt x="3387330" y="1688330"/>
                    <a:pt x="3928006" y="2083039"/>
                  </a:cubicBezTo>
                  <a:cubicBezTo>
                    <a:pt x="4961215" y="2837310"/>
                    <a:pt x="6237914" y="962024"/>
                    <a:pt x="7022630" y="1052828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4372243">
              <a:off x="8263088" y="2972224"/>
              <a:ext cx="73368" cy="307434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68" h="307434">
                  <a:moveTo>
                    <a:pt x="1361" y="169550"/>
                  </a:moveTo>
                  <a:cubicBezTo>
                    <a:pt x="-6982" y="81861"/>
                    <a:pt x="25263" y="56517"/>
                    <a:pt x="37214" y="0"/>
                  </a:cubicBezTo>
                  <a:cubicBezTo>
                    <a:pt x="49165" y="56517"/>
                    <a:pt x="76544" y="62970"/>
                    <a:pt x="73066" y="169550"/>
                  </a:cubicBezTo>
                  <a:cubicBezTo>
                    <a:pt x="52424" y="312586"/>
                    <a:pt x="61927" y="390159"/>
                    <a:pt x="1361" y="1695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8"/>
            <p:cNvSpPr/>
            <p:nvPr/>
          </p:nvSpPr>
          <p:spPr>
            <a:xfrm rot="13716478" flipV="1">
              <a:off x="8514417" y="3396372"/>
              <a:ext cx="73368" cy="307434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68" h="307434">
                  <a:moveTo>
                    <a:pt x="1361" y="169550"/>
                  </a:moveTo>
                  <a:cubicBezTo>
                    <a:pt x="-6982" y="81861"/>
                    <a:pt x="25263" y="56517"/>
                    <a:pt x="37214" y="0"/>
                  </a:cubicBezTo>
                  <a:cubicBezTo>
                    <a:pt x="49165" y="56517"/>
                    <a:pt x="76544" y="62970"/>
                    <a:pt x="73066" y="169550"/>
                  </a:cubicBezTo>
                  <a:cubicBezTo>
                    <a:pt x="52424" y="312586"/>
                    <a:pt x="61927" y="390159"/>
                    <a:pt x="1361" y="1695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68"/>
            <p:cNvSpPr/>
            <p:nvPr/>
          </p:nvSpPr>
          <p:spPr>
            <a:xfrm rot="13855542" flipV="1">
              <a:off x="8393633" y="3191099"/>
              <a:ext cx="57774" cy="303218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  <a:gd name="connsiteX0" fmla="*/ 1361 w 111228"/>
                <a:gd name="connsiteY0" fmla="*/ 169550 h 301510"/>
                <a:gd name="connsiteX1" fmla="*/ 37214 w 111228"/>
                <a:gd name="connsiteY1" fmla="*/ 0 h 301510"/>
                <a:gd name="connsiteX2" fmla="*/ 111095 w 111228"/>
                <a:gd name="connsiteY2" fmla="*/ 155077 h 301510"/>
                <a:gd name="connsiteX3" fmla="*/ 1361 w 111228"/>
                <a:gd name="connsiteY3" fmla="*/ 169550 h 301510"/>
                <a:gd name="connsiteX0" fmla="*/ 1361 w 83481"/>
                <a:gd name="connsiteY0" fmla="*/ 169550 h 304436"/>
                <a:gd name="connsiteX1" fmla="*/ 37214 w 83481"/>
                <a:gd name="connsiteY1" fmla="*/ 0 h 304436"/>
                <a:gd name="connsiteX2" fmla="*/ 83255 w 83481"/>
                <a:gd name="connsiteY2" fmla="*/ 162344 h 304436"/>
                <a:gd name="connsiteX3" fmla="*/ 1361 w 83481"/>
                <a:gd name="connsiteY3" fmla="*/ 169550 h 304436"/>
                <a:gd name="connsiteX0" fmla="*/ 4648 w 57774"/>
                <a:gd name="connsiteY0" fmla="*/ 167481 h 303218"/>
                <a:gd name="connsiteX1" fmla="*/ 11507 w 57774"/>
                <a:gd name="connsiteY1" fmla="*/ 0 h 303218"/>
                <a:gd name="connsiteX2" fmla="*/ 57548 w 57774"/>
                <a:gd name="connsiteY2" fmla="*/ 162344 h 303218"/>
                <a:gd name="connsiteX3" fmla="*/ 4648 w 57774"/>
                <a:gd name="connsiteY3" fmla="*/ 167481 h 30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74" h="303218">
                  <a:moveTo>
                    <a:pt x="4648" y="167481"/>
                  </a:moveTo>
                  <a:cubicBezTo>
                    <a:pt x="-3695" y="79792"/>
                    <a:pt x="-444" y="56517"/>
                    <a:pt x="11507" y="0"/>
                  </a:cubicBezTo>
                  <a:cubicBezTo>
                    <a:pt x="23458" y="56517"/>
                    <a:pt x="61026" y="55764"/>
                    <a:pt x="57548" y="162344"/>
                  </a:cubicBezTo>
                  <a:cubicBezTo>
                    <a:pt x="36906" y="305380"/>
                    <a:pt x="65214" y="388090"/>
                    <a:pt x="4648" y="1674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flipH="1">
              <a:off x="5137046" y="6046528"/>
              <a:ext cx="68096" cy="68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flipH="1">
              <a:off x="5076167" y="5909746"/>
              <a:ext cx="109787" cy="1097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flipH="1">
              <a:off x="5001015" y="5646273"/>
              <a:ext cx="245817" cy="245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flipH="1">
              <a:off x="5035591" y="5426101"/>
              <a:ext cx="336059" cy="3360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flipH="1">
              <a:off x="4986138" y="5360108"/>
              <a:ext cx="253170" cy="2531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flipH="1">
              <a:off x="4878118" y="5437130"/>
              <a:ext cx="281846" cy="2818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Content Placeholder 2"/>
          <p:cNvSpPr txBox="1">
            <a:spLocks/>
          </p:cNvSpPr>
          <p:nvPr/>
        </p:nvSpPr>
        <p:spPr>
          <a:xfrm>
            <a:off x="2000252" y="2282826"/>
            <a:ext cx="6627316" cy="4525963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Can I find text on a page and replace it?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Can I execute dynamically created JavaScript code from within my code?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Can I do a combination of the above?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Can I find dynamically created JavaScript on a page, execute it and replace the found text with the results of the dynamically created JavaScript?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accent1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Proof of concept</a:t>
            </a:r>
            <a:endParaRPr lang="en-US" sz="6600" dirty="0">
              <a:ln>
                <a:solidFill>
                  <a:schemeClr val="accent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000250" y="2181378"/>
            <a:ext cx="9329737" cy="4676622"/>
            <a:chOff x="1033463" y="2132167"/>
            <a:chExt cx="9329737" cy="4676622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2000250" y="2282826"/>
              <a:ext cx="8362950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33463" y="4945064"/>
              <a:ext cx="464862" cy="1181101"/>
              <a:chOff x="3262312" y="-3436937"/>
              <a:chExt cx="2393155" cy="6080430"/>
            </a:xfrm>
          </p:grpSpPr>
          <p:sp>
            <p:nvSpPr>
              <p:cNvPr id="8" name="Trapezoid 5"/>
              <p:cNvSpPr/>
              <p:nvPr/>
            </p:nvSpPr>
            <p:spPr>
              <a:xfrm rot="10800000">
                <a:off x="4105070" y="1313234"/>
                <a:ext cx="700393" cy="1043038"/>
              </a:xfrm>
              <a:custGeom>
                <a:avLst/>
                <a:gdLst>
                  <a:gd name="connsiteX0" fmla="*/ 0 w 700393"/>
                  <a:gd name="connsiteY0" fmla="*/ 1031132 h 1031132"/>
                  <a:gd name="connsiteX1" fmla="*/ 175098 w 700393"/>
                  <a:gd name="connsiteY1" fmla="*/ 0 h 1031132"/>
                  <a:gd name="connsiteX2" fmla="*/ 525295 w 700393"/>
                  <a:gd name="connsiteY2" fmla="*/ 0 h 1031132"/>
                  <a:gd name="connsiteX3" fmla="*/ 700393 w 700393"/>
                  <a:gd name="connsiteY3" fmla="*/ 1031132 h 1031132"/>
                  <a:gd name="connsiteX4" fmla="*/ 0 w 700393"/>
                  <a:gd name="connsiteY4" fmla="*/ 1031132 h 1031132"/>
                  <a:gd name="connsiteX0" fmla="*/ 0 w 700393"/>
                  <a:gd name="connsiteY0" fmla="*/ 1043038 h 1043038"/>
                  <a:gd name="connsiteX1" fmla="*/ 175098 w 700393"/>
                  <a:gd name="connsiteY1" fmla="*/ 11906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  <a:gd name="connsiteX0" fmla="*/ 0 w 700393"/>
                  <a:gd name="connsiteY0" fmla="*/ 1043038 h 1043038"/>
                  <a:gd name="connsiteX1" fmla="*/ 127473 w 700393"/>
                  <a:gd name="connsiteY1" fmla="*/ 2381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393" h="1043038">
                    <a:moveTo>
                      <a:pt x="0" y="1043038"/>
                    </a:moveTo>
                    <a:lnTo>
                      <a:pt x="127473" y="2381"/>
                    </a:lnTo>
                    <a:lnTo>
                      <a:pt x="561014" y="0"/>
                    </a:lnTo>
                    <a:lnTo>
                      <a:pt x="700393" y="1043038"/>
                    </a:lnTo>
                    <a:lnTo>
                      <a:pt x="0" y="1043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262312" y="-3436937"/>
                <a:ext cx="2393155" cy="6080430"/>
                <a:chOff x="3262312" y="-3436937"/>
                <a:chExt cx="2393155" cy="608043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3262312" y="-3436937"/>
                  <a:ext cx="2393155" cy="6080430"/>
                  <a:chOff x="3262312" y="-3436937"/>
                  <a:chExt cx="2393155" cy="6080430"/>
                </a:xfrm>
              </p:grpSpPr>
              <p:sp>
                <p:nvSpPr>
                  <p:cNvPr id="15" name="Isosceles Triangle 3"/>
                  <p:cNvSpPr/>
                  <p:nvPr/>
                </p:nvSpPr>
                <p:spPr>
                  <a:xfrm>
                    <a:off x="4105071" y="-3436937"/>
                    <a:ext cx="700393" cy="2590631"/>
                  </a:xfrm>
                  <a:custGeom>
                    <a:avLst/>
                    <a:gdLst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0393" h="2590631">
                        <a:moveTo>
                          <a:pt x="0" y="2590631"/>
                        </a:moveTo>
                        <a:cubicBezTo>
                          <a:pt x="116732" y="1727087"/>
                          <a:pt x="320142" y="427776"/>
                          <a:pt x="350197" y="0"/>
                        </a:cubicBezTo>
                        <a:cubicBezTo>
                          <a:pt x="390729" y="421584"/>
                          <a:pt x="583661" y="1727087"/>
                          <a:pt x="700393" y="2590631"/>
                        </a:cubicBezTo>
                        <a:lnTo>
                          <a:pt x="0" y="259063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4105071" y="-846306"/>
                    <a:ext cx="700393" cy="21595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262312" y="890588"/>
                    <a:ext cx="977163" cy="1752905"/>
                    <a:chOff x="3262312" y="890588"/>
                    <a:chExt cx="977163" cy="1752905"/>
                  </a:xfrm>
                </p:grpSpPr>
                <p:sp>
                  <p:nvSpPr>
                    <p:cNvPr id="25" name="Parallelogram 6"/>
                    <p:cNvSpPr/>
                    <p:nvPr/>
                  </p:nvSpPr>
                  <p:spPr>
                    <a:xfrm>
                      <a:off x="3262312" y="890588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Parallelogram 7"/>
                    <p:cNvSpPr/>
                    <p:nvPr/>
                  </p:nvSpPr>
                  <p:spPr>
                    <a:xfrm>
                      <a:off x="3642463" y="1752601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 flipH="1">
                    <a:off x="4678304" y="889306"/>
                    <a:ext cx="977163" cy="1752905"/>
                    <a:chOff x="3262312" y="921546"/>
                    <a:chExt cx="977163" cy="1752905"/>
                  </a:xfrm>
                </p:grpSpPr>
                <p:sp>
                  <p:nvSpPr>
                    <p:cNvPr id="23" name="Parallelogram 6"/>
                    <p:cNvSpPr/>
                    <p:nvPr/>
                  </p:nvSpPr>
                  <p:spPr>
                    <a:xfrm>
                      <a:off x="3262312" y="921546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Parallelogram 7"/>
                    <p:cNvSpPr/>
                    <p:nvPr/>
                  </p:nvSpPr>
                  <p:spPr>
                    <a:xfrm>
                      <a:off x="3642463" y="1783559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" name="Rectangle 18"/>
                  <p:cNvSpPr/>
                  <p:nvPr/>
                </p:nvSpPr>
                <p:spPr>
                  <a:xfrm>
                    <a:off x="4406853" y="857066"/>
                    <a:ext cx="107775" cy="116649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4346174" y="1404915"/>
                    <a:ext cx="226696" cy="1237296"/>
                    <a:chOff x="3576434" y="-1169520"/>
                    <a:chExt cx="226696" cy="1237296"/>
                  </a:xfrm>
                </p:grpSpPr>
                <p:sp>
                  <p:nvSpPr>
                    <p:cNvPr id="21" name="Rectangle 22"/>
                    <p:cNvSpPr/>
                    <p:nvPr/>
                  </p:nvSpPr>
                  <p:spPr>
                    <a:xfrm>
                      <a:off x="3576434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2"/>
                    <p:cNvSpPr/>
                    <p:nvPr/>
                  </p:nvSpPr>
                  <p:spPr>
                    <a:xfrm flipH="1">
                      <a:off x="3687401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 1023"/>
                <p:cNvSpPr/>
                <p:nvPr/>
              </p:nvSpPr>
              <p:spPr>
                <a:xfrm>
                  <a:off x="4237525" y="-2129055"/>
                  <a:ext cx="440071" cy="357406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Isosceles Triangle 1024"/>
                <p:cNvSpPr/>
                <p:nvPr/>
              </p:nvSpPr>
              <p:spPr>
                <a:xfrm rot="10800000">
                  <a:off x="4235144" y="-1771649"/>
                  <a:ext cx="442451" cy="381424"/>
                </a:xfrm>
                <a:custGeom>
                  <a:avLst/>
                  <a:gdLst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451" h="381424">
                      <a:moveTo>
                        <a:pt x="0" y="381424"/>
                      </a:moveTo>
                      <a:cubicBezTo>
                        <a:pt x="73742" y="254283"/>
                        <a:pt x="221303" y="129522"/>
                        <a:pt x="221226" y="0"/>
                      </a:cubicBezTo>
                      <a:cubicBezTo>
                        <a:pt x="221149" y="124760"/>
                        <a:pt x="368709" y="254283"/>
                        <a:pt x="442451" y="381424"/>
                      </a:cubicBezTo>
                      <a:lnTo>
                        <a:pt x="0" y="3814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023"/>
                <p:cNvSpPr/>
                <p:nvPr/>
              </p:nvSpPr>
              <p:spPr>
                <a:xfrm>
                  <a:off x="4307680" y="-2507880"/>
                  <a:ext cx="298693" cy="235297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Arc 2"/>
            <p:cNvSpPr/>
            <p:nvPr/>
          </p:nvSpPr>
          <p:spPr>
            <a:xfrm>
              <a:off x="1262730" y="2606650"/>
              <a:ext cx="2237903" cy="3523719"/>
            </a:xfrm>
            <a:custGeom>
              <a:avLst/>
              <a:gdLst>
                <a:gd name="connsiteX0" fmla="*/ 101 w 2238004"/>
                <a:gd name="connsiteY0" fmla="*/ 2395722 h 4856639"/>
                <a:gd name="connsiteX1" fmla="*/ 1154350 w 2238004"/>
                <a:gd name="connsiteY1" fmla="*/ 1211 h 4856639"/>
                <a:gd name="connsiteX2" fmla="*/ 2238004 w 2238004"/>
                <a:gd name="connsiteY2" fmla="*/ 2428319 h 4856639"/>
                <a:gd name="connsiteX3" fmla="*/ 1119002 w 2238004"/>
                <a:gd name="connsiteY3" fmla="*/ 2428320 h 4856639"/>
                <a:gd name="connsiteX4" fmla="*/ 101 w 2238004"/>
                <a:gd name="connsiteY4" fmla="*/ 2395722 h 4856639"/>
                <a:gd name="connsiteX0" fmla="*/ 101 w 2238004"/>
                <a:gd name="connsiteY0" fmla="*/ 2395722 h 4856639"/>
                <a:gd name="connsiteX1" fmla="*/ 1154350 w 2238004"/>
                <a:gd name="connsiteY1" fmla="*/ 1211 h 4856639"/>
                <a:gd name="connsiteX2" fmla="*/ 2238004 w 2238004"/>
                <a:gd name="connsiteY2" fmla="*/ 2428319 h 4856639"/>
                <a:gd name="connsiteX0" fmla="*/ 0 w 2237903"/>
                <a:gd name="connsiteY0" fmla="*/ 2395747 h 3209395"/>
                <a:gd name="connsiteX1" fmla="*/ 1154249 w 2237903"/>
                <a:gd name="connsiteY1" fmla="*/ 1236 h 3209395"/>
                <a:gd name="connsiteX2" fmla="*/ 2237903 w 2237903"/>
                <a:gd name="connsiteY2" fmla="*/ 2428344 h 3209395"/>
                <a:gd name="connsiteX3" fmla="*/ 1109376 w 2237903"/>
                <a:gd name="connsiteY3" fmla="*/ 3209395 h 3209395"/>
                <a:gd name="connsiteX4" fmla="*/ 0 w 2237903"/>
                <a:gd name="connsiteY4" fmla="*/ 2395747 h 3209395"/>
                <a:gd name="connsiteX0" fmla="*/ 0 w 2237903"/>
                <a:gd name="connsiteY0" fmla="*/ 2395747 h 3209395"/>
                <a:gd name="connsiteX1" fmla="*/ 1154249 w 2237903"/>
                <a:gd name="connsiteY1" fmla="*/ 1236 h 3209395"/>
                <a:gd name="connsiteX2" fmla="*/ 2237903 w 2237903"/>
                <a:gd name="connsiteY2" fmla="*/ 2428344 h 3209395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237903 w 2237903"/>
                <a:gd name="connsiteY2" fmla="*/ 2428344 h 3523719"/>
                <a:gd name="connsiteX3" fmla="*/ 1109376 w 2237903"/>
                <a:gd name="connsiteY3" fmla="*/ 3209395 h 3523719"/>
                <a:gd name="connsiteX4" fmla="*/ 0 w 2237903"/>
                <a:gd name="connsiteY4" fmla="*/ 2395747 h 3523719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199803 w 2237903"/>
                <a:gd name="connsiteY2" fmla="*/ 3523719 h 3523719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237903 w 2237903"/>
                <a:gd name="connsiteY2" fmla="*/ 2428344 h 3523719"/>
                <a:gd name="connsiteX3" fmla="*/ 1109376 w 2237903"/>
                <a:gd name="connsiteY3" fmla="*/ 2542645 h 3523719"/>
                <a:gd name="connsiteX4" fmla="*/ 0 w 2237903"/>
                <a:gd name="connsiteY4" fmla="*/ 2395747 h 3523719"/>
                <a:gd name="connsiteX0" fmla="*/ 0 w 2237903"/>
                <a:gd name="connsiteY0" fmla="*/ 2395747 h 3523719"/>
                <a:gd name="connsiteX1" fmla="*/ 1154249 w 2237903"/>
                <a:gd name="connsiteY1" fmla="*/ 1236 h 3523719"/>
                <a:gd name="connsiteX2" fmla="*/ 2199803 w 2237903"/>
                <a:gd name="connsiteY2" fmla="*/ 3523719 h 35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7903" h="3523719" stroke="0" extrusionOk="0">
                  <a:moveTo>
                    <a:pt x="0" y="2395747"/>
                  </a:moveTo>
                  <a:cubicBezTo>
                    <a:pt x="8403" y="1037482"/>
                    <a:pt x="528599" y="-41673"/>
                    <a:pt x="1154249" y="1236"/>
                  </a:cubicBezTo>
                  <a:cubicBezTo>
                    <a:pt x="1758194" y="42657"/>
                    <a:pt x="2237903" y="1117084"/>
                    <a:pt x="2237903" y="2428344"/>
                  </a:cubicBezTo>
                  <a:lnTo>
                    <a:pt x="1109376" y="2542645"/>
                  </a:lnTo>
                  <a:cubicBezTo>
                    <a:pt x="736409" y="2531779"/>
                    <a:pt x="372967" y="2406613"/>
                    <a:pt x="0" y="2395747"/>
                  </a:cubicBezTo>
                  <a:close/>
                </a:path>
                <a:path w="2237903" h="3523719" fill="none">
                  <a:moveTo>
                    <a:pt x="0" y="2395747"/>
                  </a:moveTo>
                  <a:cubicBezTo>
                    <a:pt x="8403" y="1037482"/>
                    <a:pt x="528599" y="-41673"/>
                    <a:pt x="1154249" y="1236"/>
                  </a:cubicBezTo>
                  <a:cubicBezTo>
                    <a:pt x="1758194" y="42657"/>
                    <a:pt x="2199803" y="2212459"/>
                    <a:pt x="2199803" y="3523719"/>
                  </a:cubicBezTo>
                </a:path>
              </a:pathLst>
            </a:custGeom>
            <a:ln w="15875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xplosion 2 3"/>
            <p:cNvSpPr/>
            <p:nvPr/>
          </p:nvSpPr>
          <p:spPr>
            <a:xfrm rot="10800000">
              <a:off x="3128543" y="5759847"/>
              <a:ext cx="744180" cy="744180"/>
            </a:xfrm>
            <a:prstGeom prst="irregularSeal2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1243913" y="2132167"/>
              <a:ext cx="4362488" cy="4391513"/>
            </a:xfrm>
            <a:custGeom>
              <a:avLst/>
              <a:gdLst>
                <a:gd name="connsiteX0" fmla="*/ 16596 w 4013801"/>
                <a:gd name="connsiteY0" fmla="*/ 2908070 h 5154614"/>
                <a:gd name="connsiteX1" fmla="*/ 1186947 w 4013801"/>
                <a:gd name="connsiteY1" fmla="*/ 224925 h 5154614"/>
                <a:gd name="connsiteX2" fmla="*/ 3849514 w 4013801"/>
                <a:gd name="connsiteY2" fmla="*/ 1556023 h 5154614"/>
                <a:gd name="connsiteX3" fmla="*/ 3448002 w 4013801"/>
                <a:gd name="connsiteY3" fmla="*/ 4371030 h 5154614"/>
                <a:gd name="connsiteX4" fmla="*/ 2006901 w 4013801"/>
                <a:gd name="connsiteY4" fmla="*/ 2577307 h 5154614"/>
                <a:gd name="connsiteX5" fmla="*/ 16596 w 4013801"/>
                <a:gd name="connsiteY5" fmla="*/ 2908070 h 5154614"/>
                <a:gd name="connsiteX0" fmla="*/ 16596 w 4013801"/>
                <a:gd name="connsiteY0" fmla="*/ 2908070 h 5154614"/>
                <a:gd name="connsiteX1" fmla="*/ 1186947 w 4013801"/>
                <a:gd name="connsiteY1" fmla="*/ 224925 h 5154614"/>
                <a:gd name="connsiteX2" fmla="*/ 3849514 w 4013801"/>
                <a:gd name="connsiteY2" fmla="*/ 1556023 h 5154614"/>
                <a:gd name="connsiteX3" fmla="*/ 3448002 w 4013801"/>
                <a:gd name="connsiteY3" fmla="*/ 4371030 h 5154614"/>
                <a:gd name="connsiteX0" fmla="*/ 16682 w 4565849"/>
                <a:gd name="connsiteY0" fmla="*/ 2908749 h 4371709"/>
                <a:gd name="connsiteX1" fmla="*/ 1187033 w 4565849"/>
                <a:gd name="connsiteY1" fmla="*/ 225604 h 4371709"/>
                <a:gd name="connsiteX2" fmla="*/ 3849600 w 4565849"/>
                <a:gd name="connsiteY2" fmla="*/ 1556702 h 4371709"/>
                <a:gd name="connsiteX3" fmla="*/ 3448088 w 4565849"/>
                <a:gd name="connsiteY3" fmla="*/ 4371709 h 4371709"/>
                <a:gd name="connsiteX4" fmla="*/ 2006987 w 4565849"/>
                <a:gd name="connsiteY4" fmla="*/ 2577986 h 4371709"/>
                <a:gd name="connsiteX5" fmla="*/ 16682 w 4565849"/>
                <a:gd name="connsiteY5" fmla="*/ 2908749 h 4371709"/>
                <a:gd name="connsiteX0" fmla="*/ 16682 w 4565849"/>
                <a:gd name="connsiteY0" fmla="*/ 2908749 h 4371709"/>
                <a:gd name="connsiteX1" fmla="*/ 1187033 w 4565849"/>
                <a:gd name="connsiteY1" fmla="*/ 225604 h 4371709"/>
                <a:gd name="connsiteX2" fmla="*/ 3849600 w 4565849"/>
                <a:gd name="connsiteY2" fmla="*/ 1556702 h 4371709"/>
                <a:gd name="connsiteX3" fmla="*/ 4362488 w 4565849"/>
                <a:gd name="connsiteY3" fmla="*/ 4352659 h 4371709"/>
                <a:gd name="connsiteX0" fmla="*/ 16682 w 4362488"/>
                <a:gd name="connsiteY0" fmla="*/ 2908749 h 4371709"/>
                <a:gd name="connsiteX1" fmla="*/ 1187033 w 4362488"/>
                <a:gd name="connsiteY1" fmla="*/ 225604 h 4371709"/>
                <a:gd name="connsiteX2" fmla="*/ 3849600 w 4362488"/>
                <a:gd name="connsiteY2" fmla="*/ 1556702 h 4371709"/>
                <a:gd name="connsiteX3" fmla="*/ 3448088 w 4362488"/>
                <a:gd name="connsiteY3" fmla="*/ 4371709 h 4371709"/>
                <a:gd name="connsiteX4" fmla="*/ 2006987 w 4362488"/>
                <a:gd name="connsiteY4" fmla="*/ 2577986 h 4371709"/>
                <a:gd name="connsiteX5" fmla="*/ 16682 w 4362488"/>
                <a:gd name="connsiteY5" fmla="*/ 2908749 h 4371709"/>
                <a:gd name="connsiteX0" fmla="*/ 16682 w 4362488"/>
                <a:gd name="connsiteY0" fmla="*/ 2908749 h 4371709"/>
                <a:gd name="connsiteX1" fmla="*/ 1187033 w 4362488"/>
                <a:gd name="connsiteY1" fmla="*/ 225604 h 4371709"/>
                <a:gd name="connsiteX2" fmla="*/ 3849600 w 4362488"/>
                <a:gd name="connsiteY2" fmla="*/ 1556702 h 4371709"/>
                <a:gd name="connsiteX3" fmla="*/ 4362488 w 4362488"/>
                <a:gd name="connsiteY3" fmla="*/ 4352659 h 4371709"/>
                <a:gd name="connsiteX0" fmla="*/ 16682 w 4362488"/>
                <a:gd name="connsiteY0" fmla="*/ 2928553 h 4391513"/>
                <a:gd name="connsiteX1" fmla="*/ 1187033 w 4362488"/>
                <a:gd name="connsiteY1" fmla="*/ 245408 h 4391513"/>
                <a:gd name="connsiteX2" fmla="*/ 3849600 w 4362488"/>
                <a:gd name="connsiteY2" fmla="*/ 1576506 h 4391513"/>
                <a:gd name="connsiteX3" fmla="*/ 3448088 w 4362488"/>
                <a:gd name="connsiteY3" fmla="*/ 4391513 h 4391513"/>
                <a:gd name="connsiteX4" fmla="*/ 2006987 w 4362488"/>
                <a:gd name="connsiteY4" fmla="*/ 2597790 h 4391513"/>
                <a:gd name="connsiteX5" fmla="*/ 16682 w 4362488"/>
                <a:gd name="connsiteY5" fmla="*/ 2928553 h 4391513"/>
                <a:gd name="connsiteX0" fmla="*/ 16682 w 4362488"/>
                <a:gd name="connsiteY0" fmla="*/ 2928553 h 4391513"/>
                <a:gd name="connsiteX1" fmla="*/ 1187033 w 4362488"/>
                <a:gd name="connsiteY1" fmla="*/ 245408 h 4391513"/>
                <a:gd name="connsiteX2" fmla="*/ 3849600 w 4362488"/>
                <a:gd name="connsiteY2" fmla="*/ 1576506 h 4391513"/>
                <a:gd name="connsiteX3" fmla="*/ 4362488 w 4362488"/>
                <a:gd name="connsiteY3" fmla="*/ 4372463 h 439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2488" h="4391513" stroke="0" extrusionOk="0">
                  <a:moveTo>
                    <a:pt x="16682" y="2928553"/>
                  </a:moveTo>
                  <a:cubicBezTo>
                    <a:pt x="-96988" y="1800500"/>
                    <a:pt x="378613" y="710137"/>
                    <a:pt x="1187033" y="245408"/>
                  </a:cubicBezTo>
                  <a:cubicBezTo>
                    <a:pt x="2208314" y="-341686"/>
                    <a:pt x="4406337" y="133355"/>
                    <a:pt x="3849600" y="1576506"/>
                  </a:cubicBezTo>
                  <a:cubicBezTo>
                    <a:pt x="3486478" y="2517775"/>
                    <a:pt x="4012563" y="3643577"/>
                    <a:pt x="3448088" y="4391513"/>
                  </a:cubicBezTo>
                  <a:lnTo>
                    <a:pt x="2006987" y="2597790"/>
                  </a:lnTo>
                  <a:lnTo>
                    <a:pt x="16682" y="2928553"/>
                  </a:lnTo>
                  <a:close/>
                </a:path>
                <a:path w="4362488" h="4391513" fill="none">
                  <a:moveTo>
                    <a:pt x="16682" y="2928553"/>
                  </a:moveTo>
                  <a:cubicBezTo>
                    <a:pt x="-96988" y="1800500"/>
                    <a:pt x="378613" y="710137"/>
                    <a:pt x="1187033" y="245408"/>
                  </a:cubicBezTo>
                  <a:cubicBezTo>
                    <a:pt x="2208314" y="-341686"/>
                    <a:pt x="3406212" y="257180"/>
                    <a:pt x="3849600" y="1576506"/>
                  </a:cubicBezTo>
                  <a:cubicBezTo>
                    <a:pt x="4170993" y="2532828"/>
                    <a:pt x="2555238" y="3100652"/>
                    <a:pt x="4362488" y="4372463"/>
                  </a:cubicBezTo>
                </a:path>
              </a:pathLst>
            </a:custGeom>
            <a:ln w="190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/>
            <p:cNvGrpSpPr/>
            <p:nvPr/>
          </p:nvGrpSpPr>
          <p:grpSpPr>
            <a:xfrm rot="7883199">
              <a:off x="5352556" y="5933130"/>
              <a:ext cx="464862" cy="1181101"/>
              <a:chOff x="3262312" y="-3436937"/>
              <a:chExt cx="2393155" cy="6080430"/>
            </a:xfrm>
          </p:grpSpPr>
          <p:sp>
            <p:nvSpPr>
              <p:cNvPr id="31" name="Trapezoid 5"/>
              <p:cNvSpPr/>
              <p:nvPr/>
            </p:nvSpPr>
            <p:spPr>
              <a:xfrm rot="10800000">
                <a:off x="4105070" y="1313234"/>
                <a:ext cx="700393" cy="1043038"/>
              </a:xfrm>
              <a:custGeom>
                <a:avLst/>
                <a:gdLst>
                  <a:gd name="connsiteX0" fmla="*/ 0 w 700393"/>
                  <a:gd name="connsiteY0" fmla="*/ 1031132 h 1031132"/>
                  <a:gd name="connsiteX1" fmla="*/ 175098 w 700393"/>
                  <a:gd name="connsiteY1" fmla="*/ 0 h 1031132"/>
                  <a:gd name="connsiteX2" fmla="*/ 525295 w 700393"/>
                  <a:gd name="connsiteY2" fmla="*/ 0 h 1031132"/>
                  <a:gd name="connsiteX3" fmla="*/ 700393 w 700393"/>
                  <a:gd name="connsiteY3" fmla="*/ 1031132 h 1031132"/>
                  <a:gd name="connsiteX4" fmla="*/ 0 w 700393"/>
                  <a:gd name="connsiteY4" fmla="*/ 1031132 h 1031132"/>
                  <a:gd name="connsiteX0" fmla="*/ 0 w 700393"/>
                  <a:gd name="connsiteY0" fmla="*/ 1043038 h 1043038"/>
                  <a:gd name="connsiteX1" fmla="*/ 175098 w 700393"/>
                  <a:gd name="connsiteY1" fmla="*/ 11906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  <a:gd name="connsiteX0" fmla="*/ 0 w 700393"/>
                  <a:gd name="connsiteY0" fmla="*/ 1043038 h 1043038"/>
                  <a:gd name="connsiteX1" fmla="*/ 127473 w 700393"/>
                  <a:gd name="connsiteY1" fmla="*/ 2381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393" h="1043038">
                    <a:moveTo>
                      <a:pt x="0" y="1043038"/>
                    </a:moveTo>
                    <a:lnTo>
                      <a:pt x="127473" y="2381"/>
                    </a:lnTo>
                    <a:lnTo>
                      <a:pt x="561014" y="0"/>
                    </a:lnTo>
                    <a:lnTo>
                      <a:pt x="700393" y="1043038"/>
                    </a:lnTo>
                    <a:lnTo>
                      <a:pt x="0" y="1043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3262312" y="-3436937"/>
                <a:ext cx="2393155" cy="6080430"/>
                <a:chOff x="3262312" y="-3436937"/>
                <a:chExt cx="2393155" cy="608043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3262312" y="-3436937"/>
                  <a:ext cx="2393155" cy="6080430"/>
                  <a:chOff x="3262312" y="-3436937"/>
                  <a:chExt cx="2393155" cy="6080430"/>
                </a:xfrm>
              </p:grpSpPr>
              <p:sp>
                <p:nvSpPr>
                  <p:cNvPr id="37" name="Isosceles Triangle 3"/>
                  <p:cNvSpPr/>
                  <p:nvPr/>
                </p:nvSpPr>
                <p:spPr>
                  <a:xfrm>
                    <a:off x="4105071" y="-3436937"/>
                    <a:ext cx="700393" cy="2590631"/>
                  </a:xfrm>
                  <a:custGeom>
                    <a:avLst/>
                    <a:gdLst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0393" h="2590631">
                        <a:moveTo>
                          <a:pt x="0" y="2590631"/>
                        </a:moveTo>
                        <a:cubicBezTo>
                          <a:pt x="116732" y="1727087"/>
                          <a:pt x="320142" y="427776"/>
                          <a:pt x="350197" y="0"/>
                        </a:cubicBezTo>
                        <a:cubicBezTo>
                          <a:pt x="390729" y="421584"/>
                          <a:pt x="583661" y="1727087"/>
                          <a:pt x="700393" y="2590631"/>
                        </a:cubicBezTo>
                        <a:lnTo>
                          <a:pt x="0" y="259063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4105071" y="-846306"/>
                    <a:ext cx="700393" cy="21595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262312" y="890588"/>
                    <a:ext cx="977163" cy="1752905"/>
                    <a:chOff x="3262312" y="890588"/>
                    <a:chExt cx="977163" cy="1752905"/>
                  </a:xfrm>
                </p:grpSpPr>
                <p:sp>
                  <p:nvSpPr>
                    <p:cNvPr id="47" name="Parallelogram 6"/>
                    <p:cNvSpPr/>
                    <p:nvPr/>
                  </p:nvSpPr>
                  <p:spPr>
                    <a:xfrm>
                      <a:off x="3262312" y="890588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Parallelogram 7"/>
                    <p:cNvSpPr/>
                    <p:nvPr/>
                  </p:nvSpPr>
                  <p:spPr>
                    <a:xfrm>
                      <a:off x="3642463" y="1752601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0" name="Group 39"/>
                  <p:cNvGrpSpPr/>
                  <p:nvPr/>
                </p:nvGrpSpPr>
                <p:grpSpPr>
                  <a:xfrm flipH="1">
                    <a:off x="4678304" y="889306"/>
                    <a:ext cx="977163" cy="1752905"/>
                    <a:chOff x="3262312" y="921546"/>
                    <a:chExt cx="977163" cy="1752905"/>
                  </a:xfrm>
                </p:grpSpPr>
                <p:sp>
                  <p:nvSpPr>
                    <p:cNvPr id="45" name="Parallelogram 6"/>
                    <p:cNvSpPr/>
                    <p:nvPr/>
                  </p:nvSpPr>
                  <p:spPr>
                    <a:xfrm>
                      <a:off x="3262312" y="921546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Parallelogram 7"/>
                    <p:cNvSpPr/>
                    <p:nvPr/>
                  </p:nvSpPr>
                  <p:spPr>
                    <a:xfrm>
                      <a:off x="3642463" y="1783559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" name="Rectangle 40"/>
                  <p:cNvSpPr/>
                  <p:nvPr/>
                </p:nvSpPr>
                <p:spPr>
                  <a:xfrm>
                    <a:off x="4406853" y="857066"/>
                    <a:ext cx="107775" cy="116649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4346174" y="1404915"/>
                    <a:ext cx="226696" cy="1237296"/>
                    <a:chOff x="3576434" y="-1169520"/>
                    <a:chExt cx="226696" cy="1237296"/>
                  </a:xfrm>
                </p:grpSpPr>
                <p:sp>
                  <p:nvSpPr>
                    <p:cNvPr id="43" name="Rectangle 22"/>
                    <p:cNvSpPr/>
                    <p:nvPr/>
                  </p:nvSpPr>
                  <p:spPr>
                    <a:xfrm>
                      <a:off x="3576434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22"/>
                    <p:cNvSpPr/>
                    <p:nvPr/>
                  </p:nvSpPr>
                  <p:spPr>
                    <a:xfrm flipH="1">
                      <a:off x="3687401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4" name="Rectangle 1023"/>
                <p:cNvSpPr/>
                <p:nvPr/>
              </p:nvSpPr>
              <p:spPr>
                <a:xfrm>
                  <a:off x="4237525" y="-2129055"/>
                  <a:ext cx="440071" cy="357406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Isosceles Triangle 1024"/>
                <p:cNvSpPr/>
                <p:nvPr/>
              </p:nvSpPr>
              <p:spPr>
                <a:xfrm rot="10800000">
                  <a:off x="4235144" y="-1771649"/>
                  <a:ext cx="442451" cy="381424"/>
                </a:xfrm>
                <a:custGeom>
                  <a:avLst/>
                  <a:gdLst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451" h="381424">
                      <a:moveTo>
                        <a:pt x="0" y="381424"/>
                      </a:moveTo>
                      <a:cubicBezTo>
                        <a:pt x="73742" y="254283"/>
                        <a:pt x="221303" y="129522"/>
                        <a:pt x="221226" y="0"/>
                      </a:cubicBezTo>
                      <a:cubicBezTo>
                        <a:pt x="221149" y="124760"/>
                        <a:pt x="368709" y="254283"/>
                        <a:pt x="442451" y="381424"/>
                      </a:cubicBezTo>
                      <a:lnTo>
                        <a:pt x="0" y="3814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023"/>
                <p:cNvSpPr/>
                <p:nvPr/>
              </p:nvSpPr>
              <p:spPr>
                <a:xfrm>
                  <a:off x="4307680" y="-2507880"/>
                  <a:ext cx="298693" cy="235297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 rot="3607224">
              <a:off x="8834434" y="2379654"/>
              <a:ext cx="464862" cy="1181101"/>
              <a:chOff x="3262312" y="-3436937"/>
              <a:chExt cx="2393155" cy="6080430"/>
            </a:xfrm>
          </p:grpSpPr>
          <p:sp>
            <p:nvSpPr>
              <p:cNvPr id="50" name="Trapezoid 5"/>
              <p:cNvSpPr/>
              <p:nvPr/>
            </p:nvSpPr>
            <p:spPr>
              <a:xfrm rot="10800000">
                <a:off x="4105070" y="1313234"/>
                <a:ext cx="700393" cy="1043038"/>
              </a:xfrm>
              <a:custGeom>
                <a:avLst/>
                <a:gdLst>
                  <a:gd name="connsiteX0" fmla="*/ 0 w 700393"/>
                  <a:gd name="connsiteY0" fmla="*/ 1031132 h 1031132"/>
                  <a:gd name="connsiteX1" fmla="*/ 175098 w 700393"/>
                  <a:gd name="connsiteY1" fmla="*/ 0 h 1031132"/>
                  <a:gd name="connsiteX2" fmla="*/ 525295 w 700393"/>
                  <a:gd name="connsiteY2" fmla="*/ 0 h 1031132"/>
                  <a:gd name="connsiteX3" fmla="*/ 700393 w 700393"/>
                  <a:gd name="connsiteY3" fmla="*/ 1031132 h 1031132"/>
                  <a:gd name="connsiteX4" fmla="*/ 0 w 700393"/>
                  <a:gd name="connsiteY4" fmla="*/ 1031132 h 1031132"/>
                  <a:gd name="connsiteX0" fmla="*/ 0 w 700393"/>
                  <a:gd name="connsiteY0" fmla="*/ 1043038 h 1043038"/>
                  <a:gd name="connsiteX1" fmla="*/ 175098 w 700393"/>
                  <a:gd name="connsiteY1" fmla="*/ 11906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  <a:gd name="connsiteX0" fmla="*/ 0 w 700393"/>
                  <a:gd name="connsiteY0" fmla="*/ 1043038 h 1043038"/>
                  <a:gd name="connsiteX1" fmla="*/ 127473 w 700393"/>
                  <a:gd name="connsiteY1" fmla="*/ 2381 h 1043038"/>
                  <a:gd name="connsiteX2" fmla="*/ 561014 w 700393"/>
                  <a:gd name="connsiteY2" fmla="*/ 0 h 1043038"/>
                  <a:gd name="connsiteX3" fmla="*/ 700393 w 700393"/>
                  <a:gd name="connsiteY3" fmla="*/ 1043038 h 1043038"/>
                  <a:gd name="connsiteX4" fmla="*/ 0 w 700393"/>
                  <a:gd name="connsiteY4" fmla="*/ 1043038 h 104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393" h="1043038">
                    <a:moveTo>
                      <a:pt x="0" y="1043038"/>
                    </a:moveTo>
                    <a:lnTo>
                      <a:pt x="127473" y="2381"/>
                    </a:lnTo>
                    <a:lnTo>
                      <a:pt x="561014" y="0"/>
                    </a:lnTo>
                    <a:lnTo>
                      <a:pt x="700393" y="1043038"/>
                    </a:lnTo>
                    <a:lnTo>
                      <a:pt x="0" y="10430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262312" y="-3436937"/>
                <a:ext cx="2393155" cy="6080430"/>
                <a:chOff x="3262312" y="-3436937"/>
                <a:chExt cx="2393155" cy="608043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3262312" y="-3436937"/>
                  <a:ext cx="2393155" cy="6080430"/>
                  <a:chOff x="3262312" y="-3436937"/>
                  <a:chExt cx="2393155" cy="6080430"/>
                </a:xfrm>
              </p:grpSpPr>
              <p:sp>
                <p:nvSpPr>
                  <p:cNvPr id="56" name="Isosceles Triangle 3"/>
                  <p:cNvSpPr/>
                  <p:nvPr/>
                </p:nvSpPr>
                <p:spPr>
                  <a:xfrm>
                    <a:off x="4105071" y="-3436937"/>
                    <a:ext cx="700393" cy="2590631"/>
                  </a:xfrm>
                  <a:custGeom>
                    <a:avLst/>
                    <a:gdLst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  <a:gd name="connsiteX0" fmla="*/ 0 w 700393"/>
                      <a:gd name="connsiteY0" fmla="*/ 2590631 h 2590631"/>
                      <a:gd name="connsiteX1" fmla="*/ 350197 w 700393"/>
                      <a:gd name="connsiteY1" fmla="*/ 0 h 2590631"/>
                      <a:gd name="connsiteX2" fmla="*/ 700393 w 700393"/>
                      <a:gd name="connsiteY2" fmla="*/ 2590631 h 2590631"/>
                      <a:gd name="connsiteX3" fmla="*/ 0 w 700393"/>
                      <a:gd name="connsiteY3" fmla="*/ 2590631 h 25906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00393" h="2590631">
                        <a:moveTo>
                          <a:pt x="0" y="2590631"/>
                        </a:moveTo>
                        <a:cubicBezTo>
                          <a:pt x="116732" y="1727087"/>
                          <a:pt x="320142" y="427776"/>
                          <a:pt x="350197" y="0"/>
                        </a:cubicBezTo>
                        <a:cubicBezTo>
                          <a:pt x="390729" y="421584"/>
                          <a:pt x="583661" y="1727087"/>
                          <a:pt x="700393" y="2590631"/>
                        </a:cubicBezTo>
                        <a:lnTo>
                          <a:pt x="0" y="259063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4105071" y="-846306"/>
                    <a:ext cx="700393" cy="21595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262312" y="890588"/>
                    <a:ext cx="977163" cy="1752905"/>
                    <a:chOff x="3262312" y="890588"/>
                    <a:chExt cx="977163" cy="1752905"/>
                  </a:xfrm>
                </p:grpSpPr>
                <p:sp>
                  <p:nvSpPr>
                    <p:cNvPr id="66" name="Parallelogram 6"/>
                    <p:cNvSpPr/>
                    <p:nvPr/>
                  </p:nvSpPr>
                  <p:spPr>
                    <a:xfrm>
                      <a:off x="3262312" y="890588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Parallelogram 7"/>
                    <p:cNvSpPr/>
                    <p:nvPr/>
                  </p:nvSpPr>
                  <p:spPr>
                    <a:xfrm>
                      <a:off x="3642463" y="1752601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/>
                  <p:cNvGrpSpPr/>
                  <p:nvPr/>
                </p:nvGrpSpPr>
                <p:grpSpPr>
                  <a:xfrm flipH="1">
                    <a:off x="4678304" y="889306"/>
                    <a:ext cx="977163" cy="1752905"/>
                    <a:chOff x="3262312" y="921546"/>
                    <a:chExt cx="977163" cy="1752905"/>
                  </a:xfrm>
                </p:grpSpPr>
                <p:sp>
                  <p:nvSpPr>
                    <p:cNvPr id="64" name="Parallelogram 6"/>
                    <p:cNvSpPr/>
                    <p:nvPr/>
                  </p:nvSpPr>
                  <p:spPr>
                    <a:xfrm>
                      <a:off x="3262312" y="921546"/>
                      <a:ext cx="853675" cy="1752905"/>
                    </a:xfrm>
                    <a:custGeom>
                      <a:avLst/>
                      <a:gdLst>
                        <a:gd name="connsiteX0" fmla="*/ 0 w 1090613"/>
                        <a:gd name="connsiteY0" fmla="*/ 1647824 h 1647824"/>
                        <a:gd name="connsiteX1" fmla="*/ 820337 w 1090613"/>
                        <a:gd name="connsiteY1" fmla="*/ 0 h 1647824"/>
                        <a:gd name="connsiteX2" fmla="*/ 1090613 w 1090613"/>
                        <a:gd name="connsiteY2" fmla="*/ 0 h 1647824"/>
                        <a:gd name="connsiteX3" fmla="*/ 270276 w 1090613"/>
                        <a:gd name="connsiteY3" fmla="*/ 1647824 h 1647824"/>
                        <a:gd name="connsiteX4" fmla="*/ 0 w 1090613"/>
                        <a:gd name="connsiteY4" fmla="*/ 1647824 h 1647824"/>
                        <a:gd name="connsiteX0" fmla="*/ 0 w 1090613"/>
                        <a:gd name="connsiteY0" fmla="*/ 1647824 h 1728787"/>
                        <a:gd name="connsiteX1" fmla="*/ 820337 w 1090613"/>
                        <a:gd name="connsiteY1" fmla="*/ 0 h 1728787"/>
                        <a:gd name="connsiteX2" fmla="*/ 1090613 w 1090613"/>
                        <a:gd name="connsiteY2" fmla="*/ 0 h 1728787"/>
                        <a:gd name="connsiteX3" fmla="*/ 189313 w 1090613"/>
                        <a:gd name="connsiteY3" fmla="*/ 1728787 h 1728787"/>
                        <a:gd name="connsiteX4" fmla="*/ 0 w 1090613"/>
                        <a:gd name="connsiteY4" fmla="*/ 1647824 h 1728787"/>
                        <a:gd name="connsiteX0" fmla="*/ 0 w 820337"/>
                        <a:gd name="connsiteY0" fmla="*/ 1647824 h 1728787"/>
                        <a:gd name="connsiteX1" fmla="*/ 820337 w 820337"/>
                        <a:gd name="connsiteY1" fmla="*/ 0 h 1728787"/>
                        <a:gd name="connsiteX2" fmla="*/ 809625 w 820337"/>
                        <a:gd name="connsiteY2" fmla="*/ 295275 h 1728787"/>
                        <a:gd name="connsiteX3" fmla="*/ 189313 w 820337"/>
                        <a:gd name="connsiteY3" fmla="*/ 1728787 h 1728787"/>
                        <a:gd name="connsiteX4" fmla="*/ 0 w 820337"/>
                        <a:gd name="connsiteY4" fmla="*/ 1647824 h 1728787"/>
                        <a:gd name="connsiteX0" fmla="*/ 0 w 847725"/>
                        <a:gd name="connsiteY0" fmla="*/ 1647824 h 1728787"/>
                        <a:gd name="connsiteX1" fmla="*/ 820337 w 847725"/>
                        <a:gd name="connsiteY1" fmla="*/ 0 h 1728787"/>
                        <a:gd name="connsiteX2" fmla="*/ 847725 w 847725"/>
                        <a:gd name="connsiteY2" fmla="*/ 123825 h 1728787"/>
                        <a:gd name="connsiteX3" fmla="*/ 189313 w 847725"/>
                        <a:gd name="connsiteY3" fmla="*/ 1728787 h 1728787"/>
                        <a:gd name="connsiteX4" fmla="*/ 0 w 847725"/>
                        <a:gd name="connsiteY4" fmla="*/ 1647824 h 1728787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814512"/>
                        <a:gd name="connsiteX1" fmla="*/ 887012 w 887012"/>
                        <a:gd name="connsiteY1" fmla="*/ 0 h 1814512"/>
                        <a:gd name="connsiteX2" fmla="*/ 847725 w 887012"/>
                        <a:gd name="connsiteY2" fmla="*/ 209550 h 1814512"/>
                        <a:gd name="connsiteX3" fmla="*/ 189313 w 887012"/>
                        <a:gd name="connsiteY3" fmla="*/ 1814512 h 1814512"/>
                        <a:gd name="connsiteX4" fmla="*/ 0 w 887012"/>
                        <a:gd name="connsiteY4" fmla="*/ 1733549 h 1814512"/>
                        <a:gd name="connsiteX0" fmla="*/ 0 w 887012"/>
                        <a:gd name="connsiteY0" fmla="*/ 1733549 h 1762125"/>
                        <a:gd name="connsiteX1" fmla="*/ 887012 w 887012"/>
                        <a:gd name="connsiteY1" fmla="*/ 0 h 1762125"/>
                        <a:gd name="connsiteX2" fmla="*/ 847725 w 887012"/>
                        <a:gd name="connsiteY2" fmla="*/ 209550 h 1762125"/>
                        <a:gd name="connsiteX3" fmla="*/ 222650 w 887012"/>
                        <a:gd name="connsiteY3" fmla="*/ 1762125 h 1762125"/>
                        <a:gd name="connsiteX4" fmla="*/ 0 w 887012"/>
                        <a:gd name="connsiteY4" fmla="*/ 1733549 h 1762125"/>
                        <a:gd name="connsiteX0" fmla="*/ 0 w 887012"/>
                        <a:gd name="connsiteY0" fmla="*/ 1733549 h 1781143"/>
                        <a:gd name="connsiteX1" fmla="*/ 887012 w 887012"/>
                        <a:gd name="connsiteY1" fmla="*/ 0 h 1781143"/>
                        <a:gd name="connsiteX2" fmla="*/ 847725 w 887012"/>
                        <a:gd name="connsiteY2" fmla="*/ 209550 h 1781143"/>
                        <a:gd name="connsiteX3" fmla="*/ 222650 w 887012"/>
                        <a:gd name="connsiteY3" fmla="*/ 1762125 h 1781143"/>
                        <a:gd name="connsiteX4" fmla="*/ 0 w 887012"/>
                        <a:gd name="connsiteY4" fmla="*/ 1733549 h 1781143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87012"/>
                        <a:gd name="connsiteY0" fmla="*/ 1733549 h 1810055"/>
                        <a:gd name="connsiteX1" fmla="*/ 887012 w 887012"/>
                        <a:gd name="connsiteY1" fmla="*/ 0 h 1810055"/>
                        <a:gd name="connsiteX2" fmla="*/ 847725 w 887012"/>
                        <a:gd name="connsiteY2" fmla="*/ 209550 h 1810055"/>
                        <a:gd name="connsiteX3" fmla="*/ 203600 w 887012"/>
                        <a:gd name="connsiteY3" fmla="*/ 1795462 h 1810055"/>
                        <a:gd name="connsiteX4" fmla="*/ 0 w 887012"/>
                        <a:gd name="connsiteY4" fmla="*/ 1733549 h 181005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  <a:gd name="connsiteX0" fmla="*/ 0 w 853675"/>
                        <a:gd name="connsiteY0" fmla="*/ 1676399 h 1752905"/>
                        <a:gd name="connsiteX1" fmla="*/ 853675 w 853675"/>
                        <a:gd name="connsiteY1" fmla="*/ 0 h 1752905"/>
                        <a:gd name="connsiteX2" fmla="*/ 847725 w 853675"/>
                        <a:gd name="connsiteY2" fmla="*/ 152400 h 1752905"/>
                        <a:gd name="connsiteX3" fmla="*/ 203600 w 853675"/>
                        <a:gd name="connsiteY3" fmla="*/ 1738312 h 1752905"/>
                        <a:gd name="connsiteX4" fmla="*/ 0 w 853675"/>
                        <a:gd name="connsiteY4" fmla="*/ 1676399 h 1752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3675" h="1752905">
                          <a:moveTo>
                            <a:pt x="0" y="1676399"/>
                          </a:moveTo>
                          <a:cubicBezTo>
                            <a:pt x="209946" y="989012"/>
                            <a:pt x="538954" y="611188"/>
                            <a:pt x="853675" y="0"/>
                          </a:cubicBezTo>
                          <a:lnTo>
                            <a:pt x="847725" y="152400"/>
                          </a:lnTo>
                          <a:cubicBezTo>
                            <a:pt x="361554" y="1497011"/>
                            <a:pt x="437358" y="1598613"/>
                            <a:pt x="203600" y="1738312"/>
                          </a:cubicBezTo>
                          <a:cubicBezTo>
                            <a:pt x="177008" y="1790700"/>
                            <a:pt x="74217" y="1685924"/>
                            <a:pt x="0" y="1676399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Parallelogram 7"/>
                    <p:cNvSpPr/>
                    <p:nvPr/>
                  </p:nvSpPr>
                  <p:spPr>
                    <a:xfrm>
                      <a:off x="3642463" y="1783559"/>
                      <a:ext cx="597012" cy="623888"/>
                    </a:xfrm>
                    <a:custGeom>
                      <a:avLst/>
                      <a:gdLst>
                        <a:gd name="connsiteX0" fmla="*/ 0 w 538162"/>
                        <a:gd name="connsiteY0" fmla="*/ 438150 h 438150"/>
                        <a:gd name="connsiteX1" fmla="*/ 434237 w 538162"/>
                        <a:gd name="connsiteY1" fmla="*/ 0 h 438150"/>
                        <a:gd name="connsiteX2" fmla="*/ 538162 w 538162"/>
                        <a:gd name="connsiteY2" fmla="*/ 0 h 438150"/>
                        <a:gd name="connsiteX3" fmla="*/ 103925 w 538162"/>
                        <a:gd name="connsiteY3" fmla="*/ 438150 h 438150"/>
                        <a:gd name="connsiteX4" fmla="*/ 0 w 538162"/>
                        <a:gd name="connsiteY4" fmla="*/ 438150 h 438150"/>
                        <a:gd name="connsiteX0" fmla="*/ 19900 w 558062"/>
                        <a:gd name="connsiteY0" fmla="*/ 438150 h 514350"/>
                        <a:gd name="connsiteX1" fmla="*/ 454137 w 558062"/>
                        <a:gd name="connsiteY1" fmla="*/ 0 h 514350"/>
                        <a:gd name="connsiteX2" fmla="*/ 558062 w 558062"/>
                        <a:gd name="connsiteY2" fmla="*/ 0 h 514350"/>
                        <a:gd name="connsiteX3" fmla="*/ 0 w 558062"/>
                        <a:gd name="connsiteY3" fmla="*/ 514350 h 514350"/>
                        <a:gd name="connsiteX4" fmla="*/ 19900 w 558062"/>
                        <a:gd name="connsiteY4" fmla="*/ 438150 h 514350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58062 w 597012"/>
                        <a:gd name="connsiteY2" fmla="*/ 10953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  <a:gd name="connsiteX0" fmla="*/ 19900 w 597012"/>
                        <a:gd name="connsiteY0" fmla="*/ 547688 h 623888"/>
                        <a:gd name="connsiteX1" fmla="*/ 597012 w 597012"/>
                        <a:gd name="connsiteY1" fmla="*/ 0 h 623888"/>
                        <a:gd name="connsiteX2" fmla="*/ 591400 w 597012"/>
                        <a:gd name="connsiteY2" fmla="*/ 90488 h 623888"/>
                        <a:gd name="connsiteX3" fmla="*/ 0 w 597012"/>
                        <a:gd name="connsiteY3" fmla="*/ 623888 h 623888"/>
                        <a:gd name="connsiteX4" fmla="*/ 19900 w 597012"/>
                        <a:gd name="connsiteY4" fmla="*/ 547688 h 623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7012" h="623888">
                          <a:moveTo>
                            <a:pt x="19900" y="547688"/>
                          </a:moveTo>
                          <a:lnTo>
                            <a:pt x="597012" y="0"/>
                          </a:lnTo>
                          <a:lnTo>
                            <a:pt x="591400" y="90488"/>
                          </a:lnTo>
                          <a:lnTo>
                            <a:pt x="0" y="623888"/>
                          </a:lnTo>
                          <a:lnTo>
                            <a:pt x="19900" y="54768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0" name="Rectangle 59"/>
                  <p:cNvSpPr/>
                  <p:nvPr/>
                </p:nvSpPr>
                <p:spPr>
                  <a:xfrm>
                    <a:off x="4406853" y="857066"/>
                    <a:ext cx="107775" cy="116649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46174" y="1404915"/>
                    <a:ext cx="226696" cy="1237296"/>
                    <a:chOff x="3576434" y="-1169520"/>
                    <a:chExt cx="226696" cy="1237296"/>
                  </a:xfrm>
                </p:grpSpPr>
                <p:sp>
                  <p:nvSpPr>
                    <p:cNvPr id="62" name="Rectangle 22"/>
                    <p:cNvSpPr/>
                    <p:nvPr/>
                  </p:nvSpPr>
                  <p:spPr>
                    <a:xfrm>
                      <a:off x="3576434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22"/>
                    <p:cNvSpPr/>
                    <p:nvPr/>
                  </p:nvSpPr>
                  <p:spPr>
                    <a:xfrm flipH="1">
                      <a:off x="3687401" y="-1169520"/>
                      <a:ext cx="115729" cy="1237296"/>
                    </a:xfrm>
                    <a:custGeom>
                      <a:avLst/>
                      <a:gdLst>
                        <a:gd name="connsiteX0" fmla="*/ 0 w 220980"/>
                        <a:gd name="connsiteY0" fmla="*/ 0 h 1173480"/>
                        <a:gd name="connsiteX1" fmla="*/ 220980 w 220980"/>
                        <a:gd name="connsiteY1" fmla="*/ 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0 w 220980"/>
                        <a:gd name="connsiteY0" fmla="*/ 0 h 1173480"/>
                        <a:gd name="connsiteX1" fmla="*/ 129540 w 220980"/>
                        <a:gd name="connsiteY1" fmla="*/ 7620 h 1173480"/>
                        <a:gd name="connsiteX2" fmla="*/ 220980 w 220980"/>
                        <a:gd name="connsiteY2" fmla="*/ 1173480 h 1173480"/>
                        <a:gd name="connsiteX3" fmla="*/ 0 w 220980"/>
                        <a:gd name="connsiteY3" fmla="*/ 1173480 h 1173480"/>
                        <a:gd name="connsiteX4" fmla="*/ 0 w 220980"/>
                        <a:gd name="connsiteY4" fmla="*/ 0 h 1173480"/>
                        <a:gd name="connsiteX0" fmla="*/ 128587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28587 w 220980"/>
                        <a:gd name="connsiteY4" fmla="*/ 0 h 1166337"/>
                        <a:gd name="connsiteX0" fmla="*/ 116681 w 220980"/>
                        <a:gd name="connsiteY0" fmla="*/ 0 h 1166337"/>
                        <a:gd name="connsiteX1" fmla="*/ 129540 w 220980"/>
                        <a:gd name="connsiteY1" fmla="*/ 477 h 1166337"/>
                        <a:gd name="connsiteX2" fmla="*/ 220980 w 220980"/>
                        <a:gd name="connsiteY2" fmla="*/ 1166337 h 1166337"/>
                        <a:gd name="connsiteX3" fmla="*/ 0 w 220980"/>
                        <a:gd name="connsiteY3" fmla="*/ 1166337 h 1166337"/>
                        <a:gd name="connsiteX4" fmla="*/ 116681 w 220980"/>
                        <a:gd name="connsiteY4" fmla="*/ 0 h 1166337"/>
                        <a:gd name="connsiteX0" fmla="*/ 107156 w 220980"/>
                        <a:gd name="connsiteY0" fmla="*/ 4285 h 1165860"/>
                        <a:gd name="connsiteX1" fmla="*/ 129540 w 220980"/>
                        <a:gd name="connsiteY1" fmla="*/ 0 h 1165860"/>
                        <a:gd name="connsiteX2" fmla="*/ 220980 w 220980"/>
                        <a:gd name="connsiteY2" fmla="*/ 1165860 h 1165860"/>
                        <a:gd name="connsiteX3" fmla="*/ 0 w 220980"/>
                        <a:gd name="connsiteY3" fmla="*/ 1165860 h 1165860"/>
                        <a:gd name="connsiteX4" fmla="*/ 107156 w 220980"/>
                        <a:gd name="connsiteY4" fmla="*/ 4285 h 1165860"/>
                        <a:gd name="connsiteX0" fmla="*/ 107156 w 220980"/>
                        <a:gd name="connsiteY0" fmla="*/ 1903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07156 w 220980"/>
                        <a:gd name="connsiteY4" fmla="*/ 1903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220980"/>
                        <a:gd name="connsiteY0" fmla="*/ 6665 h 1163478"/>
                        <a:gd name="connsiteX1" fmla="*/ 117634 w 220980"/>
                        <a:gd name="connsiteY1" fmla="*/ 0 h 1163478"/>
                        <a:gd name="connsiteX2" fmla="*/ 220980 w 220980"/>
                        <a:gd name="connsiteY2" fmla="*/ 1163478 h 1163478"/>
                        <a:gd name="connsiteX3" fmla="*/ 0 w 220980"/>
                        <a:gd name="connsiteY3" fmla="*/ 1163478 h 1163478"/>
                        <a:gd name="connsiteX4" fmla="*/ 116681 w 220980"/>
                        <a:gd name="connsiteY4" fmla="*/ 6665 h 1163478"/>
                        <a:gd name="connsiteX0" fmla="*/ 116681 w 118586"/>
                        <a:gd name="connsiteY0" fmla="*/ 6665 h 1163478"/>
                        <a:gd name="connsiteX1" fmla="*/ 117634 w 118586"/>
                        <a:gd name="connsiteY1" fmla="*/ 0 h 1163478"/>
                        <a:gd name="connsiteX2" fmla="*/ 118586 w 118586"/>
                        <a:gd name="connsiteY2" fmla="*/ 1161096 h 1163478"/>
                        <a:gd name="connsiteX3" fmla="*/ 0 w 118586"/>
                        <a:gd name="connsiteY3" fmla="*/ 1163478 h 1163478"/>
                        <a:gd name="connsiteX4" fmla="*/ 116681 w 118586"/>
                        <a:gd name="connsiteY4" fmla="*/ 6665 h 1163478"/>
                        <a:gd name="connsiteX0" fmla="*/ 116681 w 118586"/>
                        <a:gd name="connsiteY0" fmla="*/ 6665 h 1213484"/>
                        <a:gd name="connsiteX1" fmla="*/ 117634 w 118586"/>
                        <a:gd name="connsiteY1" fmla="*/ 0 h 1213484"/>
                        <a:gd name="connsiteX2" fmla="*/ 118586 w 118586"/>
                        <a:gd name="connsiteY2" fmla="*/ 1213484 h 1213484"/>
                        <a:gd name="connsiteX3" fmla="*/ 0 w 118586"/>
                        <a:gd name="connsiteY3" fmla="*/ 1163478 h 1213484"/>
                        <a:gd name="connsiteX4" fmla="*/ 116681 w 118586"/>
                        <a:gd name="connsiteY4" fmla="*/ 6665 h 1213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586" h="1213484">
                          <a:moveTo>
                            <a:pt x="116681" y="6665"/>
                          </a:moveTo>
                          <a:lnTo>
                            <a:pt x="117634" y="0"/>
                          </a:lnTo>
                          <a:cubicBezTo>
                            <a:pt x="117951" y="387032"/>
                            <a:pt x="118269" y="826452"/>
                            <a:pt x="118586" y="1213484"/>
                          </a:cubicBezTo>
                          <a:lnTo>
                            <a:pt x="0" y="1163478"/>
                          </a:lnTo>
                          <a:cubicBezTo>
                            <a:pt x="38894" y="777874"/>
                            <a:pt x="-38894" y="387506"/>
                            <a:pt x="116681" y="6665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3" name="Rectangle 1023"/>
                <p:cNvSpPr/>
                <p:nvPr/>
              </p:nvSpPr>
              <p:spPr>
                <a:xfrm>
                  <a:off x="4237525" y="-2129055"/>
                  <a:ext cx="440071" cy="357406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1024"/>
                <p:cNvSpPr/>
                <p:nvPr/>
              </p:nvSpPr>
              <p:spPr>
                <a:xfrm rot="10800000">
                  <a:off x="4235144" y="-1771649"/>
                  <a:ext cx="442451" cy="381424"/>
                </a:xfrm>
                <a:custGeom>
                  <a:avLst/>
                  <a:gdLst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  <a:gd name="connsiteX0" fmla="*/ 0 w 442451"/>
                    <a:gd name="connsiteY0" fmla="*/ 381424 h 381424"/>
                    <a:gd name="connsiteX1" fmla="*/ 221226 w 442451"/>
                    <a:gd name="connsiteY1" fmla="*/ 0 h 381424"/>
                    <a:gd name="connsiteX2" fmla="*/ 442451 w 442451"/>
                    <a:gd name="connsiteY2" fmla="*/ 381424 h 381424"/>
                    <a:gd name="connsiteX3" fmla="*/ 0 w 442451"/>
                    <a:gd name="connsiteY3" fmla="*/ 381424 h 381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451" h="381424">
                      <a:moveTo>
                        <a:pt x="0" y="381424"/>
                      </a:moveTo>
                      <a:cubicBezTo>
                        <a:pt x="73742" y="254283"/>
                        <a:pt x="221303" y="129522"/>
                        <a:pt x="221226" y="0"/>
                      </a:cubicBezTo>
                      <a:cubicBezTo>
                        <a:pt x="221149" y="124760"/>
                        <a:pt x="368709" y="254283"/>
                        <a:pt x="442451" y="381424"/>
                      </a:cubicBezTo>
                      <a:lnTo>
                        <a:pt x="0" y="38142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023"/>
                <p:cNvSpPr/>
                <p:nvPr/>
              </p:nvSpPr>
              <p:spPr>
                <a:xfrm>
                  <a:off x="4307680" y="-2507880"/>
                  <a:ext cx="298693" cy="235297"/>
                </a:xfrm>
                <a:custGeom>
                  <a:avLst/>
                  <a:gdLst>
                    <a:gd name="connsiteX0" fmla="*/ 0 w 342900"/>
                    <a:gd name="connsiteY0" fmla="*/ 0 h 347663"/>
                    <a:gd name="connsiteX1" fmla="*/ 342900 w 342900"/>
                    <a:gd name="connsiteY1" fmla="*/ 0 h 347663"/>
                    <a:gd name="connsiteX2" fmla="*/ 342900 w 342900"/>
                    <a:gd name="connsiteY2" fmla="*/ 347663 h 347663"/>
                    <a:gd name="connsiteX3" fmla="*/ 0 w 342900"/>
                    <a:gd name="connsiteY3" fmla="*/ 347663 h 347663"/>
                    <a:gd name="connsiteX4" fmla="*/ 0 w 342900"/>
                    <a:gd name="connsiteY4" fmla="*/ 0 h 347663"/>
                    <a:gd name="connsiteX0" fmla="*/ 40482 w 383382"/>
                    <a:gd name="connsiteY0" fmla="*/ 0 h 347663"/>
                    <a:gd name="connsiteX1" fmla="*/ 383382 w 383382"/>
                    <a:gd name="connsiteY1" fmla="*/ 0 h 347663"/>
                    <a:gd name="connsiteX2" fmla="*/ 383382 w 383382"/>
                    <a:gd name="connsiteY2" fmla="*/ 347663 h 347663"/>
                    <a:gd name="connsiteX3" fmla="*/ 0 w 383382"/>
                    <a:gd name="connsiteY3" fmla="*/ 347663 h 347663"/>
                    <a:gd name="connsiteX4" fmla="*/ 40482 w 383382"/>
                    <a:gd name="connsiteY4" fmla="*/ 0 h 347663"/>
                    <a:gd name="connsiteX0" fmla="*/ 47626 w 383382"/>
                    <a:gd name="connsiteY0" fmla="*/ 0 h 350045"/>
                    <a:gd name="connsiteX1" fmla="*/ 383382 w 383382"/>
                    <a:gd name="connsiteY1" fmla="*/ 2382 h 350045"/>
                    <a:gd name="connsiteX2" fmla="*/ 383382 w 383382"/>
                    <a:gd name="connsiteY2" fmla="*/ 350045 h 350045"/>
                    <a:gd name="connsiteX3" fmla="*/ 0 w 383382"/>
                    <a:gd name="connsiteY3" fmla="*/ 350045 h 350045"/>
                    <a:gd name="connsiteX4" fmla="*/ 47626 w 383382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  <a:gd name="connsiteX0" fmla="*/ 47626 w 431007"/>
                    <a:gd name="connsiteY0" fmla="*/ 0 h 350045"/>
                    <a:gd name="connsiteX1" fmla="*/ 383382 w 431007"/>
                    <a:gd name="connsiteY1" fmla="*/ 2382 h 350045"/>
                    <a:gd name="connsiteX2" fmla="*/ 431007 w 431007"/>
                    <a:gd name="connsiteY2" fmla="*/ 350045 h 350045"/>
                    <a:gd name="connsiteX3" fmla="*/ 0 w 431007"/>
                    <a:gd name="connsiteY3" fmla="*/ 350045 h 350045"/>
                    <a:gd name="connsiteX4" fmla="*/ 47626 w 431007"/>
                    <a:gd name="connsiteY4" fmla="*/ 0 h 350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1007" h="350045">
                      <a:moveTo>
                        <a:pt x="47626" y="0"/>
                      </a:moveTo>
                      <a:lnTo>
                        <a:pt x="383382" y="2382"/>
                      </a:lnTo>
                      <a:lnTo>
                        <a:pt x="431007" y="350045"/>
                      </a:lnTo>
                      <a:lnTo>
                        <a:pt x="0" y="350045"/>
                      </a:lnTo>
                      <a:lnTo>
                        <a:pt x="4762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8" name="Arc 67"/>
            <p:cNvSpPr/>
            <p:nvPr/>
          </p:nvSpPr>
          <p:spPr>
            <a:xfrm>
              <a:off x="1287899" y="2282809"/>
              <a:ext cx="7022630" cy="2716849"/>
            </a:xfrm>
            <a:custGeom>
              <a:avLst/>
              <a:gdLst>
                <a:gd name="connsiteX0" fmla="*/ 8820 w 5217541"/>
                <a:gd name="connsiteY0" fmla="*/ 1440482 h 2662238"/>
                <a:gd name="connsiteX1" fmla="*/ 2350857 w 5217541"/>
                <a:gd name="connsiteY1" fmla="*/ 6522 h 2662238"/>
                <a:gd name="connsiteX2" fmla="*/ 4747021 w 5217541"/>
                <a:gd name="connsiteY2" fmla="*/ 568547 h 2662238"/>
                <a:gd name="connsiteX3" fmla="*/ 3298220 w 5217541"/>
                <a:gd name="connsiteY3" fmla="*/ 2614911 h 2662238"/>
                <a:gd name="connsiteX4" fmla="*/ 2608771 w 5217541"/>
                <a:gd name="connsiteY4" fmla="*/ 1331119 h 2662238"/>
                <a:gd name="connsiteX5" fmla="*/ 8820 w 5217541"/>
                <a:gd name="connsiteY5" fmla="*/ 1440482 h 2662238"/>
                <a:gd name="connsiteX0" fmla="*/ 8820 w 5217541"/>
                <a:gd name="connsiteY0" fmla="*/ 1440482 h 2662238"/>
                <a:gd name="connsiteX1" fmla="*/ 2350857 w 5217541"/>
                <a:gd name="connsiteY1" fmla="*/ 6522 h 2662238"/>
                <a:gd name="connsiteX2" fmla="*/ 4747021 w 5217541"/>
                <a:gd name="connsiteY2" fmla="*/ 568547 h 2662238"/>
                <a:gd name="connsiteX3" fmla="*/ 3298220 w 5217541"/>
                <a:gd name="connsiteY3" fmla="*/ 2614911 h 2662238"/>
                <a:gd name="connsiteX0" fmla="*/ 8955 w 5219306"/>
                <a:gd name="connsiteY0" fmla="*/ 1553186 h 2829536"/>
                <a:gd name="connsiteX1" fmla="*/ 2350992 w 5219306"/>
                <a:gd name="connsiteY1" fmla="*/ 119226 h 2829536"/>
                <a:gd name="connsiteX2" fmla="*/ 4747156 w 5219306"/>
                <a:gd name="connsiteY2" fmla="*/ 681251 h 2829536"/>
                <a:gd name="connsiteX3" fmla="*/ 3298355 w 5219306"/>
                <a:gd name="connsiteY3" fmla="*/ 2727615 h 2829536"/>
                <a:gd name="connsiteX4" fmla="*/ 2608906 w 5219306"/>
                <a:gd name="connsiteY4" fmla="*/ 1443823 h 2829536"/>
                <a:gd name="connsiteX5" fmla="*/ 8955 w 5219306"/>
                <a:gd name="connsiteY5" fmla="*/ 1553186 h 2829536"/>
                <a:gd name="connsiteX0" fmla="*/ 8955 w 5219306"/>
                <a:gd name="connsiteY0" fmla="*/ 2829536 h 2829536"/>
                <a:gd name="connsiteX1" fmla="*/ 2350992 w 5219306"/>
                <a:gd name="connsiteY1" fmla="*/ 119226 h 2829536"/>
                <a:gd name="connsiteX2" fmla="*/ 4747156 w 5219306"/>
                <a:gd name="connsiteY2" fmla="*/ 681251 h 2829536"/>
                <a:gd name="connsiteX3" fmla="*/ 3298355 w 5219306"/>
                <a:gd name="connsiteY3" fmla="*/ 2727615 h 2829536"/>
                <a:gd name="connsiteX0" fmla="*/ 8955 w 6306517"/>
                <a:gd name="connsiteY0" fmla="*/ 1553186 h 2829536"/>
                <a:gd name="connsiteX1" fmla="*/ 2350992 w 6306517"/>
                <a:gd name="connsiteY1" fmla="*/ 119226 h 2829536"/>
                <a:gd name="connsiteX2" fmla="*/ 4747156 w 6306517"/>
                <a:gd name="connsiteY2" fmla="*/ 681251 h 2829536"/>
                <a:gd name="connsiteX3" fmla="*/ 3298355 w 6306517"/>
                <a:gd name="connsiteY3" fmla="*/ 2727615 h 2829536"/>
                <a:gd name="connsiteX4" fmla="*/ 2608906 w 6306517"/>
                <a:gd name="connsiteY4" fmla="*/ 1443823 h 2829536"/>
                <a:gd name="connsiteX5" fmla="*/ 8955 w 6306517"/>
                <a:gd name="connsiteY5" fmla="*/ 1553186 h 2829536"/>
                <a:gd name="connsiteX0" fmla="*/ 8955 w 6306517"/>
                <a:gd name="connsiteY0" fmla="*/ 2829536 h 2829536"/>
                <a:gd name="connsiteX1" fmla="*/ 2350992 w 6306517"/>
                <a:gd name="connsiteY1" fmla="*/ 119226 h 2829536"/>
                <a:gd name="connsiteX2" fmla="*/ 4747156 w 6306517"/>
                <a:gd name="connsiteY2" fmla="*/ 681251 h 2829536"/>
                <a:gd name="connsiteX3" fmla="*/ 5498630 w 6306517"/>
                <a:gd name="connsiteY3" fmla="*/ 2232315 h 2829536"/>
                <a:gd name="connsiteX0" fmla="*/ 8955 w 6133336"/>
                <a:gd name="connsiteY0" fmla="*/ 1440499 h 2716849"/>
                <a:gd name="connsiteX1" fmla="*/ 2350992 w 6133336"/>
                <a:gd name="connsiteY1" fmla="*/ 6539 h 2716849"/>
                <a:gd name="connsiteX2" fmla="*/ 4747156 w 6133336"/>
                <a:gd name="connsiteY2" fmla="*/ 568564 h 2716849"/>
                <a:gd name="connsiteX3" fmla="*/ 3298355 w 6133336"/>
                <a:gd name="connsiteY3" fmla="*/ 2614928 h 2716849"/>
                <a:gd name="connsiteX4" fmla="*/ 2608906 w 6133336"/>
                <a:gd name="connsiteY4" fmla="*/ 1331136 h 2716849"/>
                <a:gd name="connsiteX5" fmla="*/ 8955 w 6133336"/>
                <a:gd name="connsiteY5" fmla="*/ 1440499 h 2716849"/>
                <a:gd name="connsiteX0" fmla="*/ 8955 w 6133336"/>
                <a:gd name="connsiteY0" fmla="*/ 2716849 h 2716849"/>
                <a:gd name="connsiteX1" fmla="*/ 2350992 w 6133336"/>
                <a:gd name="connsiteY1" fmla="*/ 6539 h 2716849"/>
                <a:gd name="connsiteX2" fmla="*/ 3928006 w 6133336"/>
                <a:gd name="connsiteY2" fmla="*/ 2083039 h 2716849"/>
                <a:gd name="connsiteX3" fmla="*/ 5498630 w 6133336"/>
                <a:gd name="connsiteY3" fmla="*/ 2119628 h 2716849"/>
                <a:gd name="connsiteX0" fmla="*/ 8955 w 5543974"/>
                <a:gd name="connsiteY0" fmla="*/ 1440499 h 2716849"/>
                <a:gd name="connsiteX1" fmla="*/ 2350992 w 5543974"/>
                <a:gd name="connsiteY1" fmla="*/ 6539 h 2716849"/>
                <a:gd name="connsiteX2" fmla="*/ 4747156 w 5543974"/>
                <a:gd name="connsiteY2" fmla="*/ 568564 h 2716849"/>
                <a:gd name="connsiteX3" fmla="*/ 3298355 w 5543974"/>
                <a:gd name="connsiteY3" fmla="*/ 2614928 h 2716849"/>
                <a:gd name="connsiteX4" fmla="*/ 2608906 w 5543974"/>
                <a:gd name="connsiteY4" fmla="*/ 1331136 h 2716849"/>
                <a:gd name="connsiteX5" fmla="*/ 8955 w 5543974"/>
                <a:gd name="connsiteY5" fmla="*/ 1440499 h 2716849"/>
                <a:gd name="connsiteX0" fmla="*/ 8955 w 5543974"/>
                <a:gd name="connsiteY0" fmla="*/ 2716849 h 2716849"/>
                <a:gd name="connsiteX1" fmla="*/ 2350992 w 5543974"/>
                <a:gd name="connsiteY1" fmla="*/ 6539 h 2716849"/>
                <a:gd name="connsiteX2" fmla="*/ 3928006 w 5543974"/>
                <a:gd name="connsiteY2" fmla="*/ 2083039 h 2716849"/>
                <a:gd name="connsiteX3" fmla="*/ 4755680 w 5543974"/>
                <a:gd name="connsiteY3" fmla="*/ 1005203 h 2716849"/>
                <a:gd name="connsiteX0" fmla="*/ 8955 w 5219306"/>
                <a:gd name="connsiteY0" fmla="*/ 1440499 h 2716849"/>
                <a:gd name="connsiteX1" fmla="*/ 2350992 w 5219306"/>
                <a:gd name="connsiteY1" fmla="*/ 6539 h 2716849"/>
                <a:gd name="connsiteX2" fmla="*/ 4747156 w 5219306"/>
                <a:gd name="connsiteY2" fmla="*/ 568564 h 2716849"/>
                <a:gd name="connsiteX3" fmla="*/ 3298355 w 5219306"/>
                <a:gd name="connsiteY3" fmla="*/ 2614928 h 2716849"/>
                <a:gd name="connsiteX4" fmla="*/ 2608906 w 5219306"/>
                <a:gd name="connsiteY4" fmla="*/ 1331136 h 2716849"/>
                <a:gd name="connsiteX5" fmla="*/ 8955 w 5219306"/>
                <a:gd name="connsiteY5" fmla="*/ 1440499 h 2716849"/>
                <a:gd name="connsiteX0" fmla="*/ 8955 w 5219306"/>
                <a:gd name="connsiteY0" fmla="*/ 2716849 h 2716849"/>
                <a:gd name="connsiteX1" fmla="*/ 2350992 w 5219306"/>
                <a:gd name="connsiteY1" fmla="*/ 6539 h 2716849"/>
                <a:gd name="connsiteX2" fmla="*/ 3928006 w 5219306"/>
                <a:gd name="connsiteY2" fmla="*/ 2083039 h 2716849"/>
                <a:gd name="connsiteX3" fmla="*/ 4755680 w 5219306"/>
                <a:gd name="connsiteY3" fmla="*/ 1005203 h 2716849"/>
                <a:gd name="connsiteX0" fmla="*/ 8955 w 7022630"/>
                <a:gd name="connsiteY0" fmla="*/ 1440499 h 2716849"/>
                <a:gd name="connsiteX1" fmla="*/ 2350992 w 7022630"/>
                <a:gd name="connsiteY1" fmla="*/ 6539 h 2716849"/>
                <a:gd name="connsiteX2" fmla="*/ 4747156 w 7022630"/>
                <a:gd name="connsiteY2" fmla="*/ 568564 h 2716849"/>
                <a:gd name="connsiteX3" fmla="*/ 3298355 w 7022630"/>
                <a:gd name="connsiteY3" fmla="*/ 2614928 h 2716849"/>
                <a:gd name="connsiteX4" fmla="*/ 2608906 w 7022630"/>
                <a:gd name="connsiteY4" fmla="*/ 1331136 h 2716849"/>
                <a:gd name="connsiteX5" fmla="*/ 8955 w 7022630"/>
                <a:gd name="connsiteY5" fmla="*/ 1440499 h 2716849"/>
                <a:gd name="connsiteX0" fmla="*/ 8955 w 7022630"/>
                <a:gd name="connsiteY0" fmla="*/ 2716849 h 2716849"/>
                <a:gd name="connsiteX1" fmla="*/ 2350992 w 7022630"/>
                <a:gd name="connsiteY1" fmla="*/ 6539 h 2716849"/>
                <a:gd name="connsiteX2" fmla="*/ 3928006 w 7022630"/>
                <a:gd name="connsiteY2" fmla="*/ 2083039 h 2716849"/>
                <a:gd name="connsiteX3" fmla="*/ 7022630 w 7022630"/>
                <a:gd name="connsiteY3" fmla="*/ 1052828 h 271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2630" h="2716849" stroke="0" extrusionOk="0">
                  <a:moveTo>
                    <a:pt x="8955" y="1440499"/>
                  </a:moveTo>
                  <a:cubicBezTo>
                    <a:pt x="-108016" y="716503"/>
                    <a:pt x="934243" y="78359"/>
                    <a:pt x="2350992" y="6539"/>
                  </a:cubicBezTo>
                  <a:cubicBezTo>
                    <a:pt x="3290154" y="-41071"/>
                    <a:pt x="4206480" y="173855"/>
                    <a:pt x="4747156" y="568564"/>
                  </a:cubicBezTo>
                  <a:cubicBezTo>
                    <a:pt x="5780365" y="1322835"/>
                    <a:pt x="5037764" y="2371724"/>
                    <a:pt x="3298355" y="2614928"/>
                  </a:cubicBezTo>
                  <a:lnTo>
                    <a:pt x="2608906" y="1331136"/>
                  </a:lnTo>
                  <a:lnTo>
                    <a:pt x="8955" y="1440499"/>
                  </a:lnTo>
                  <a:close/>
                </a:path>
                <a:path w="7022630" h="2716849" fill="none">
                  <a:moveTo>
                    <a:pt x="8955" y="2716849"/>
                  </a:moveTo>
                  <a:cubicBezTo>
                    <a:pt x="-108016" y="1992853"/>
                    <a:pt x="1697817" y="112174"/>
                    <a:pt x="2350992" y="6539"/>
                  </a:cubicBezTo>
                  <a:cubicBezTo>
                    <a:pt x="3004167" y="-99096"/>
                    <a:pt x="3387330" y="1688330"/>
                    <a:pt x="3928006" y="2083039"/>
                  </a:cubicBezTo>
                  <a:cubicBezTo>
                    <a:pt x="4961215" y="2837310"/>
                    <a:pt x="6237914" y="962024"/>
                    <a:pt x="7022630" y="1052828"/>
                  </a:cubicBezTo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Isosceles Triangle 68"/>
            <p:cNvSpPr/>
            <p:nvPr/>
          </p:nvSpPr>
          <p:spPr>
            <a:xfrm rot="4372243">
              <a:off x="8263088" y="2972224"/>
              <a:ext cx="73368" cy="307434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68" h="307434">
                  <a:moveTo>
                    <a:pt x="1361" y="169550"/>
                  </a:moveTo>
                  <a:cubicBezTo>
                    <a:pt x="-6982" y="81861"/>
                    <a:pt x="25263" y="56517"/>
                    <a:pt x="37214" y="0"/>
                  </a:cubicBezTo>
                  <a:cubicBezTo>
                    <a:pt x="49165" y="56517"/>
                    <a:pt x="76544" y="62970"/>
                    <a:pt x="73066" y="169550"/>
                  </a:cubicBezTo>
                  <a:cubicBezTo>
                    <a:pt x="52424" y="312586"/>
                    <a:pt x="61927" y="390159"/>
                    <a:pt x="1361" y="1695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8"/>
            <p:cNvSpPr/>
            <p:nvPr/>
          </p:nvSpPr>
          <p:spPr>
            <a:xfrm rot="13716478" flipV="1">
              <a:off x="8514417" y="3396372"/>
              <a:ext cx="73368" cy="307434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68" h="307434">
                  <a:moveTo>
                    <a:pt x="1361" y="169550"/>
                  </a:moveTo>
                  <a:cubicBezTo>
                    <a:pt x="-6982" y="81861"/>
                    <a:pt x="25263" y="56517"/>
                    <a:pt x="37214" y="0"/>
                  </a:cubicBezTo>
                  <a:cubicBezTo>
                    <a:pt x="49165" y="56517"/>
                    <a:pt x="76544" y="62970"/>
                    <a:pt x="73066" y="169550"/>
                  </a:cubicBezTo>
                  <a:cubicBezTo>
                    <a:pt x="52424" y="312586"/>
                    <a:pt x="61927" y="390159"/>
                    <a:pt x="1361" y="1695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68"/>
            <p:cNvSpPr/>
            <p:nvPr/>
          </p:nvSpPr>
          <p:spPr>
            <a:xfrm rot="13855542" flipV="1">
              <a:off x="8393633" y="3191099"/>
              <a:ext cx="57774" cy="303218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  <a:gd name="connsiteX0" fmla="*/ 1361 w 111228"/>
                <a:gd name="connsiteY0" fmla="*/ 169550 h 301510"/>
                <a:gd name="connsiteX1" fmla="*/ 37214 w 111228"/>
                <a:gd name="connsiteY1" fmla="*/ 0 h 301510"/>
                <a:gd name="connsiteX2" fmla="*/ 111095 w 111228"/>
                <a:gd name="connsiteY2" fmla="*/ 155077 h 301510"/>
                <a:gd name="connsiteX3" fmla="*/ 1361 w 111228"/>
                <a:gd name="connsiteY3" fmla="*/ 169550 h 301510"/>
                <a:gd name="connsiteX0" fmla="*/ 1361 w 83481"/>
                <a:gd name="connsiteY0" fmla="*/ 169550 h 304436"/>
                <a:gd name="connsiteX1" fmla="*/ 37214 w 83481"/>
                <a:gd name="connsiteY1" fmla="*/ 0 h 304436"/>
                <a:gd name="connsiteX2" fmla="*/ 83255 w 83481"/>
                <a:gd name="connsiteY2" fmla="*/ 162344 h 304436"/>
                <a:gd name="connsiteX3" fmla="*/ 1361 w 83481"/>
                <a:gd name="connsiteY3" fmla="*/ 169550 h 304436"/>
                <a:gd name="connsiteX0" fmla="*/ 4648 w 57774"/>
                <a:gd name="connsiteY0" fmla="*/ 167481 h 303218"/>
                <a:gd name="connsiteX1" fmla="*/ 11507 w 57774"/>
                <a:gd name="connsiteY1" fmla="*/ 0 h 303218"/>
                <a:gd name="connsiteX2" fmla="*/ 57548 w 57774"/>
                <a:gd name="connsiteY2" fmla="*/ 162344 h 303218"/>
                <a:gd name="connsiteX3" fmla="*/ 4648 w 57774"/>
                <a:gd name="connsiteY3" fmla="*/ 167481 h 30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74" h="303218">
                  <a:moveTo>
                    <a:pt x="4648" y="167481"/>
                  </a:moveTo>
                  <a:cubicBezTo>
                    <a:pt x="-3695" y="79792"/>
                    <a:pt x="-444" y="56517"/>
                    <a:pt x="11507" y="0"/>
                  </a:cubicBezTo>
                  <a:cubicBezTo>
                    <a:pt x="23458" y="56517"/>
                    <a:pt x="61026" y="55764"/>
                    <a:pt x="57548" y="162344"/>
                  </a:cubicBezTo>
                  <a:cubicBezTo>
                    <a:pt x="36906" y="305380"/>
                    <a:pt x="65214" y="388090"/>
                    <a:pt x="4648" y="1674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 flipH="1">
              <a:off x="5137046" y="6046528"/>
              <a:ext cx="68096" cy="68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 flipH="1">
              <a:off x="5076167" y="5909746"/>
              <a:ext cx="109787" cy="1097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 flipH="1">
              <a:off x="5001015" y="5646273"/>
              <a:ext cx="245817" cy="2458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 flipH="1">
              <a:off x="5035591" y="5426101"/>
              <a:ext cx="336059" cy="3360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 flipH="1">
              <a:off x="4986138" y="5360108"/>
              <a:ext cx="253170" cy="2531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 flipH="1">
              <a:off x="4878118" y="5437130"/>
              <a:ext cx="281846" cy="2818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Content Placeholder 2"/>
          <p:cNvSpPr txBox="1">
            <a:spLocks/>
          </p:cNvSpPr>
          <p:nvPr/>
        </p:nvSpPr>
        <p:spPr>
          <a:xfrm>
            <a:off x="2000252" y="2282826"/>
            <a:ext cx="6627316" cy="4525963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Can I find text on a page and replace it?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Yes! </a:t>
            </a:r>
            <a:r>
              <a:rPr lang="en-US" dirty="0" err="1" smtClean="0">
                <a:solidFill>
                  <a:schemeClr val="accent6"/>
                </a:solidFill>
              </a:rPr>
              <a:t>replaceText</a:t>
            </a:r>
            <a:r>
              <a:rPr lang="en-US" dirty="0" smtClean="0">
                <a:solidFill>
                  <a:schemeClr val="accent6"/>
                </a:solidFill>
              </a:rPr>
              <a:t>(regex, callback)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Can I execute dynamically created JavaScript code from within my code?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Yes! </a:t>
            </a:r>
            <a:r>
              <a:rPr lang="en-US" dirty="0" err="1" smtClean="0">
                <a:solidFill>
                  <a:schemeClr val="accent6"/>
                </a:solidFill>
              </a:rPr>
              <a:t>eval</a:t>
            </a:r>
            <a:r>
              <a:rPr lang="en-US" dirty="0" smtClean="0">
                <a:solidFill>
                  <a:schemeClr val="accent6"/>
                </a:solidFill>
              </a:rPr>
              <a:t>(string)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Can I do a combination of the above?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Yes! </a:t>
            </a:r>
            <a:r>
              <a:rPr lang="en-US" dirty="0" err="1">
                <a:solidFill>
                  <a:schemeClr val="accent6"/>
                </a:solidFill>
              </a:rPr>
              <a:t>replaceText</a:t>
            </a:r>
            <a:r>
              <a:rPr lang="en-US" dirty="0">
                <a:solidFill>
                  <a:schemeClr val="accent6"/>
                </a:solidFill>
              </a:rPr>
              <a:t>(regex, </a:t>
            </a:r>
            <a:r>
              <a:rPr lang="en-US" dirty="0" err="1" smtClean="0">
                <a:solidFill>
                  <a:schemeClr val="accent6"/>
                </a:solidFill>
              </a:rPr>
              <a:t>eval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</a:rPr>
              <a:t>textFound</a:t>
            </a:r>
            <a:r>
              <a:rPr lang="en-US" dirty="0" smtClean="0">
                <a:solidFill>
                  <a:schemeClr val="accent6"/>
                </a:solidFill>
              </a:rPr>
              <a:t>))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Can I find dynamically created JavaScript on a page, execute it and replace the found test with the results of the dynamically created JavaScript?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7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accent1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Viable Project</a:t>
            </a:r>
            <a:endParaRPr lang="en-US" sz="6600" dirty="0">
              <a:ln>
                <a:solidFill>
                  <a:schemeClr val="accent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8581855" y="1977706"/>
            <a:ext cx="1781345" cy="4525964"/>
            <a:chOff x="3262312" y="-3436937"/>
            <a:chExt cx="2393155" cy="6080430"/>
          </a:xfrm>
        </p:grpSpPr>
        <p:sp>
          <p:nvSpPr>
            <p:cNvPr id="83" name="Trapezoid 5"/>
            <p:cNvSpPr/>
            <p:nvPr/>
          </p:nvSpPr>
          <p:spPr>
            <a:xfrm rot="10800000">
              <a:off x="4105070" y="1313234"/>
              <a:ext cx="700393" cy="1043038"/>
            </a:xfrm>
            <a:custGeom>
              <a:avLst/>
              <a:gdLst>
                <a:gd name="connsiteX0" fmla="*/ 0 w 700393"/>
                <a:gd name="connsiteY0" fmla="*/ 1031132 h 1031132"/>
                <a:gd name="connsiteX1" fmla="*/ 175098 w 700393"/>
                <a:gd name="connsiteY1" fmla="*/ 0 h 1031132"/>
                <a:gd name="connsiteX2" fmla="*/ 525295 w 700393"/>
                <a:gd name="connsiteY2" fmla="*/ 0 h 1031132"/>
                <a:gd name="connsiteX3" fmla="*/ 700393 w 700393"/>
                <a:gd name="connsiteY3" fmla="*/ 1031132 h 1031132"/>
                <a:gd name="connsiteX4" fmla="*/ 0 w 700393"/>
                <a:gd name="connsiteY4" fmla="*/ 1031132 h 1031132"/>
                <a:gd name="connsiteX0" fmla="*/ 0 w 700393"/>
                <a:gd name="connsiteY0" fmla="*/ 1043038 h 1043038"/>
                <a:gd name="connsiteX1" fmla="*/ 175098 w 700393"/>
                <a:gd name="connsiteY1" fmla="*/ 11906 h 1043038"/>
                <a:gd name="connsiteX2" fmla="*/ 561014 w 700393"/>
                <a:gd name="connsiteY2" fmla="*/ 0 h 1043038"/>
                <a:gd name="connsiteX3" fmla="*/ 700393 w 700393"/>
                <a:gd name="connsiteY3" fmla="*/ 1043038 h 1043038"/>
                <a:gd name="connsiteX4" fmla="*/ 0 w 700393"/>
                <a:gd name="connsiteY4" fmla="*/ 1043038 h 1043038"/>
                <a:gd name="connsiteX0" fmla="*/ 0 w 700393"/>
                <a:gd name="connsiteY0" fmla="*/ 1043038 h 1043038"/>
                <a:gd name="connsiteX1" fmla="*/ 127473 w 700393"/>
                <a:gd name="connsiteY1" fmla="*/ 2381 h 1043038"/>
                <a:gd name="connsiteX2" fmla="*/ 561014 w 700393"/>
                <a:gd name="connsiteY2" fmla="*/ 0 h 1043038"/>
                <a:gd name="connsiteX3" fmla="*/ 700393 w 700393"/>
                <a:gd name="connsiteY3" fmla="*/ 1043038 h 1043038"/>
                <a:gd name="connsiteX4" fmla="*/ 0 w 700393"/>
                <a:gd name="connsiteY4" fmla="*/ 1043038 h 104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393" h="1043038">
                  <a:moveTo>
                    <a:pt x="0" y="1043038"/>
                  </a:moveTo>
                  <a:lnTo>
                    <a:pt x="127473" y="2381"/>
                  </a:lnTo>
                  <a:lnTo>
                    <a:pt x="561014" y="0"/>
                  </a:lnTo>
                  <a:lnTo>
                    <a:pt x="700393" y="1043038"/>
                  </a:lnTo>
                  <a:lnTo>
                    <a:pt x="0" y="1043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262312" y="-3436937"/>
              <a:ext cx="2393155" cy="6080430"/>
              <a:chOff x="3262312" y="-3436937"/>
              <a:chExt cx="2393155" cy="608043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262312" y="-3436937"/>
                <a:ext cx="2393155" cy="6080430"/>
                <a:chOff x="3262312" y="-3436937"/>
                <a:chExt cx="2393155" cy="6080430"/>
              </a:xfrm>
            </p:grpSpPr>
            <p:sp>
              <p:nvSpPr>
                <p:cNvPr id="89" name="Isosceles Triangle 3"/>
                <p:cNvSpPr/>
                <p:nvPr/>
              </p:nvSpPr>
              <p:spPr>
                <a:xfrm>
                  <a:off x="4105071" y="-3436937"/>
                  <a:ext cx="700393" cy="2590631"/>
                </a:xfrm>
                <a:custGeom>
                  <a:avLst/>
                  <a:gdLst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0393" h="2590631">
                      <a:moveTo>
                        <a:pt x="0" y="2590631"/>
                      </a:moveTo>
                      <a:cubicBezTo>
                        <a:pt x="116732" y="1727087"/>
                        <a:pt x="320142" y="427776"/>
                        <a:pt x="350197" y="0"/>
                      </a:cubicBezTo>
                      <a:cubicBezTo>
                        <a:pt x="390729" y="421584"/>
                        <a:pt x="583661" y="1727087"/>
                        <a:pt x="700393" y="2590631"/>
                      </a:cubicBezTo>
                      <a:lnTo>
                        <a:pt x="0" y="25906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4105071" y="-846306"/>
                  <a:ext cx="700393" cy="21595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>
                  <a:off x="3262312" y="890588"/>
                  <a:ext cx="977163" cy="1752905"/>
                  <a:chOff x="3262312" y="890588"/>
                  <a:chExt cx="977163" cy="1752905"/>
                </a:xfrm>
              </p:grpSpPr>
              <p:sp>
                <p:nvSpPr>
                  <p:cNvPr id="99" name="Parallelogram 6"/>
                  <p:cNvSpPr/>
                  <p:nvPr/>
                </p:nvSpPr>
                <p:spPr>
                  <a:xfrm>
                    <a:off x="3262312" y="890588"/>
                    <a:ext cx="853675" cy="1752905"/>
                  </a:xfrm>
                  <a:custGeom>
                    <a:avLst/>
                    <a:gdLst>
                      <a:gd name="connsiteX0" fmla="*/ 0 w 1090613"/>
                      <a:gd name="connsiteY0" fmla="*/ 1647824 h 1647824"/>
                      <a:gd name="connsiteX1" fmla="*/ 820337 w 1090613"/>
                      <a:gd name="connsiteY1" fmla="*/ 0 h 1647824"/>
                      <a:gd name="connsiteX2" fmla="*/ 1090613 w 1090613"/>
                      <a:gd name="connsiteY2" fmla="*/ 0 h 1647824"/>
                      <a:gd name="connsiteX3" fmla="*/ 270276 w 1090613"/>
                      <a:gd name="connsiteY3" fmla="*/ 1647824 h 1647824"/>
                      <a:gd name="connsiteX4" fmla="*/ 0 w 1090613"/>
                      <a:gd name="connsiteY4" fmla="*/ 1647824 h 1647824"/>
                      <a:gd name="connsiteX0" fmla="*/ 0 w 1090613"/>
                      <a:gd name="connsiteY0" fmla="*/ 1647824 h 1728787"/>
                      <a:gd name="connsiteX1" fmla="*/ 820337 w 1090613"/>
                      <a:gd name="connsiteY1" fmla="*/ 0 h 1728787"/>
                      <a:gd name="connsiteX2" fmla="*/ 1090613 w 1090613"/>
                      <a:gd name="connsiteY2" fmla="*/ 0 h 1728787"/>
                      <a:gd name="connsiteX3" fmla="*/ 189313 w 1090613"/>
                      <a:gd name="connsiteY3" fmla="*/ 1728787 h 1728787"/>
                      <a:gd name="connsiteX4" fmla="*/ 0 w 1090613"/>
                      <a:gd name="connsiteY4" fmla="*/ 1647824 h 1728787"/>
                      <a:gd name="connsiteX0" fmla="*/ 0 w 820337"/>
                      <a:gd name="connsiteY0" fmla="*/ 1647824 h 1728787"/>
                      <a:gd name="connsiteX1" fmla="*/ 820337 w 820337"/>
                      <a:gd name="connsiteY1" fmla="*/ 0 h 1728787"/>
                      <a:gd name="connsiteX2" fmla="*/ 809625 w 820337"/>
                      <a:gd name="connsiteY2" fmla="*/ 295275 h 1728787"/>
                      <a:gd name="connsiteX3" fmla="*/ 189313 w 820337"/>
                      <a:gd name="connsiteY3" fmla="*/ 1728787 h 1728787"/>
                      <a:gd name="connsiteX4" fmla="*/ 0 w 820337"/>
                      <a:gd name="connsiteY4" fmla="*/ 1647824 h 1728787"/>
                      <a:gd name="connsiteX0" fmla="*/ 0 w 847725"/>
                      <a:gd name="connsiteY0" fmla="*/ 1647824 h 1728787"/>
                      <a:gd name="connsiteX1" fmla="*/ 820337 w 847725"/>
                      <a:gd name="connsiteY1" fmla="*/ 0 h 1728787"/>
                      <a:gd name="connsiteX2" fmla="*/ 847725 w 847725"/>
                      <a:gd name="connsiteY2" fmla="*/ 123825 h 1728787"/>
                      <a:gd name="connsiteX3" fmla="*/ 189313 w 847725"/>
                      <a:gd name="connsiteY3" fmla="*/ 1728787 h 1728787"/>
                      <a:gd name="connsiteX4" fmla="*/ 0 w 847725"/>
                      <a:gd name="connsiteY4" fmla="*/ 1647824 h 1728787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762125"/>
                      <a:gd name="connsiteX1" fmla="*/ 887012 w 887012"/>
                      <a:gd name="connsiteY1" fmla="*/ 0 h 1762125"/>
                      <a:gd name="connsiteX2" fmla="*/ 847725 w 887012"/>
                      <a:gd name="connsiteY2" fmla="*/ 209550 h 1762125"/>
                      <a:gd name="connsiteX3" fmla="*/ 222650 w 887012"/>
                      <a:gd name="connsiteY3" fmla="*/ 1762125 h 1762125"/>
                      <a:gd name="connsiteX4" fmla="*/ 0 w 887012"/>
                      <a:gd name="connsiteY4" fmla="*/ 1733549 h 1762125"/>
                      <a:gd name="connsiteX0" fmla="*/ 0 w 887012"/>
                      <a:gd name="connsiteY0" fmla="*/ 1733549 h 1781143"/>
                      <a:gd name="connsiteX1" fmla="*/ 887012 w 887012"/>
                      <a:gd name="connsiteY1" fmla="*/ 0 h 1781143"/>
                      <a:gd name="connsiteX2" fmla="*/ 847725 w 887012"/>
                      <a:gd name="connsiteY2" fmla="*/ 209550 h 1781143"/>
                      <a:gd name="connsiteX3" fmla="*/ 222650 w 887012"/>
                      <a:gd name="connsiteY3" fmla="*/ 1762125 h 1781143"/>
                      <a:gd name="connsiteX4" fmla="*/ 0 w 887012"/>
                      <a:gd name="connsiteY4" fmla="*/ 1733549 h 1781143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3675" h="1752905">
                        <a:moveTo>
                          <a:pt x="0" y="1676399"/>
                        </a:moveTo>
                        <a:cubicBezTo>
                          <a:pt x="209946" y="989012"/>
                          <a:pt x="538954" y="611188"/>
                          <a:pt x="853675" y="0"/>
                        </a:cubicBezTo>
                        <a:lnTo>
                          <a:pt x="847725" y="152400"/>
                        </a:lnTo>
                        <a:cubicBezTo>
                          <a:pt x="361554" y="1497011"/>
                          <a:pt x="437358" y="1598613"/>
                          <a:pt x="203600" y="1738312"/>
                        </a:cubicBezTo>
                        <a:cubicBezTo>
                          <a:pt x="177008" y="1790700"/>
                          <a:pt x="74217" y="1685924"/>
                          <a:pt x="0" y="167639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Parallelogram 7"/>
                  <p:cNvSpPr/>
                  <p:nvPr/>
                </p:nvSpPr>
                <p:spPr>
                  <a:xfrm>
                    <a:off x="3642463" y="1752601"/>
                    <a:ext cx="597012" cy="623888"/>
                  </a:xfrm>
                  <a:custGeom>
                    <a:avLst/>
                    <a:gdLst>
                      <a:gd name="connsiteX0" fmla="*/ 0 w 538162"/>
                      <a:gd name="connsiteY0" fmla="*/ 438150 h 438150"/>
                      <a:gd name="connsiteX1" fmla="*/ 434237 w 538162"/>
                      <a:gd name="connsiteY1" fmla="*/ 0 h 438150"/>
                      <a:gd name="connsiteX2" fmla="*/ 538162 w 538162"/>
                      <a:gd name="connsiteY2" fmla="*/ 0 h 438150"/>
                      <a:gd name="connsiteX3" fmla="*/ 103925 w 538162"/>
                      <a:gd name="connsiteY3" fmla="*/ 438150 h 438150"/>
                      <a:gd name="connsiteX4" fmla="*/ 0 w 538162"/>
                      <a:gd name="connsiteY4" fmla="*/ 438150 h 438150"/>
                      <a:gd name="connsiteX0" fmla="*/ 19900 w 558062"/>
                      <a:gd name="connsiteY0" fmla="*/ 438150 h 514350"/>
                      <a:gd name="connsiteX1" fmla="*/ 454137 w 558062"/>
                      <a:gd name="connsiteY1" fmla="*/ 0 h 514350"/>
                      <a:gd name="connsiteX2" fmla="*/ 558062 w 558062"/>
                      <a:gd name="connsiteY2" fmla="*/ 0 h 514350"/>
                      <a:gd name="connsiteX3" fmla="*/ 0 w 558062"/>
                      <a:gd name="connsiteY3" fmla="*/ 514350 h 514350"/>
                      <a:gd name="connsiteX4" fmla="*/ 19900 w 558062"/>
                      <a:gd name="connsiteY4" fmla="*/ 438150 h 514350"/>
                      <a:gd name="connsiteX0" fmla="*/ 19900 w 597012"/>
                      <a:gd name="connsiteY0" fmla="*/ 547688 h 623888"/>
                      <a:gd name="connsiteX1" fmla="*/ 597012 w 597012"/>
                      <a:gd name="connsiteY1" fmla="*/ 0 h 623888"/>
                      <a:gd name="connsiteX2" fmla="*/ 558062 w 597012"/>
                      <a:gd name="connsiteY2" fmla="*/ 109538 h 623888"/>
                      <a:gd name="connsiteX3" fmla="*/ 0 w 597012"/>
                      <a:gd name="connsiteY3" fmla="*/ 623888 h 623888"/>
                      <a:gd name="connsiteX4" fmla="*/ 19900 w 597012"/>
                      <a:gd name="connsiteY4" fmla="*/ 547688 h 623888"/>
                      <a:gd name="connsiteX0" fmla="*/ 19900 w 597012"/>
                      <a:gd name="connsiteY0" fmla="*/ 547688 h 623888"/>
                      <a:gd name="connsiteX1" fmla="*/ 597012 w 597012"/>
                      <a:gd name="connsiteY1" fmla="*/ 0 h 623888"/>
                      <a:gd name="connsiteX2" fmla="*/ 591400 w 597012"/>
                      <a:gd name="connsiteY2" fmla="*/ 90488 h 623888"/>
                      <a:gd name="connsiteX3" fmla="*/ 0 w 597012"/>
                      <a:gd name="connsiteY3" fmla="*/ 623888 h 623888"/>
                      <a:gd name="connsiteX4" fmla="*/ 19900 w 597012"/>
                      <a:gd name="connsiteY4" fmla="*/ 547688 h 62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012" h="623888">
                        <a:moveTo>
                          <a:pt x="19900" y="547688"/>
                        </a:moveTo>
                        <a:lnTo>
                          <a:pt x="597012" y="0"/>
                        </a:lnTo>
                        <a:lnTo>
                          <a:pt x="591400" y="90488"/>
                        </a:lnTo>
                        <a:lnTo>
                          <a:pt x="0" y="623888"/>
                        </a:lnTo>
                        <a:lnTo>
                          <a:pt x="19900" y="54768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 flipH="1">
                  <a:off x="4678304" y="889306"/>
                  <a:ext cx="977163" cy="1752905"/>
                  <a:chOff x="3262312" y="921546"/>
                  <a:chExt cx="977163" cy="1752905"/>
                </a:xfrm>
              </p:grpSpPr>
              <p:sp>
                <p:nvSpPr>
                  <p:cNvPr id="97" name="Parallelogram 6"/>
                  <p:cNvSpPr/>
                  <p:nvPr/>
                </p:nvSpPr>
                <p:spPr>
                  <a:xfrm>
                    <a:off x="3262312" y="921546"/>
                    <a:ext cx="853675" cy="1752905"/>
                  </a:xfrm>
                  <a:custGeom>
                    <a:avLst/>
                    <a:gdLst>
                      <a:gd name="connsiteX0" fmla="*/ 0 w 1090613"/>
                      <a:gd name="connsiteY0" fmla="*/ 1647824 h 1647824"/>
                      <a:gd name="connsiteX1" fmla="*/ 820337 w 1090613"/>
                      <a:gd name="connsiteY1" fmla="*/ 0 h 1647824"/>
                      <a:gd name="connsiteX2" fmla="*/ 1090613 w 1090613"/>
                      <a:gd name="connsiteY2" fmla="*/ 0 h 1647824"/>
                      <a:gd name="connsiteX3" fmla="*/ 270276 w 1090613"/>
                      <a:gd name="connsiteY3" fmla="*/ 1647824 h 1647824"/>
                      <a:gd name="connsiteX4" fmla="*/ 0 w 1090613"/>
                      <a:gd name="connsiteY4" fmla="*/ 1647824 h 1647824"/>
                      <a:gd name="connsiteX0" fmla="*/ 0 w 1090613"/>
                      <a:gd name="connsiteY0" fmla="*/ 1647824 h 1728787"/>
                      <a:gd name="connsiteX1" fmla="*/ 820337 w 1090613"/>
                      <a:gd name="connsiteY1" fmla="*/ 0 h 1728787"/>
                      <a:gd name="connsiteX2" fmla="*/ 1090613 w 1090613"/>
                      <a:gd name="connsiteY2" fmla="*/ 0 h 1728787"/>
                      <a:gd name="connsiteX3" fmla="*/ 189313 w 1090613"/>
                      <a:gd name="connsiteY3" fmla="*/ 1728787 h 1728787"/>
                      <a:gd name="connsiteX4" fmla="*/ 0 w 1090613"/>
                      <a:gd name="connsiteY4" fmla="*/ 1647824 h 1728787"/>
                      <a:gd name="connsiteX0" fmla="*/ 0 w 820337"/>
                      <a:gd name="connsiteY0" fmla="*/ 1647824 h 1728787"/>
                      <a:gd name="connsiteX1" fmla="*/ 820337 w 820337"/>
                      <a:gd name="connsiteY1" fmla="*/ 0 h 1728787"/>
                      <a:gd name="connsiteX2" fmla="*/ 809625 w 820337"/>
                      <a:gd name="connsiteY2" fmla="*/ 295275 h 1728787"/>
                      <a:gd name="connsiteX3" fmla="*/ 189313 w 820337"/>
                      <a:gd name="connsiteY3" fmla="*/ 1728787 h 1728787"/>
                      <a:gd name="connsiteX4" fmla="*/ 0 w 820337"/>
                      <a:gd name="connsiteY4" fmla="*/ 1647824 h 1728787"/>
                      <a:gd name="connsiteX0" fmla="*/ 0 w 847725"/>
                      <a:gd name="connsiteY0" fmla="*/ 1647824 h 1728787"/>
                      <a:gd name="connsiteX1" fmla="*/ 820337 w 847725"/>
                      <a:gd name="connsiteY1" fmla="*/ 0 h 1728787"/>
                      <a:gd name="connsiteX2" fmla="*/ 847725 w 847725"/>
                      <a:gd name="connsiteY2" fmla="*/ 123825 h 1728787"/>
                      <a:gd name="connsiteX3" fmla="*/ 189313 w 847725"/>
                      <a:gd name="connsiteY3" fmla="*/ 1728787 h 1728787"/>
                      <a:gd name="connsiteX4" fmla="*/ 0 w 847725"/>
                      <a:gd name="connsiteY4" fmla="*/ 1647824 h 1728787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762125"/>
                      <a:gd name="connsiteX1" fmla="*/ 887012 w 887012"/>
                      <a:gd name="connsiteY1" fmla="*/ 0 h 1762125"/>
                      <a:gd name="connsiteX2" fmla="*/ 847725 w 887012"/>
                      <a:gd name="connsiteY2" fmla="*/ 209550 h 1762125"/>
                      <a:gd name="connsiteX3" fmla="*/ 222650 w 887012"/>
                      <a:gd name="connsiteY3" fmla="*/ 1762125 h 1762125"/>
                      <a:gd name="connsiteX4" fmla="*/ 0 w 887012"/>
                      <a:gd name="connsiteY4" fmla="*/ 1733549 h 1762125"/>
                      <a:gd name="connsiteX0" fmla="*/ 0 w 887012"/>
                      <a:gd name="connsiteY0" fmla="*/ 1733549 h 1781143"/>
                      <a:gd name="connsiteX1" fmla="*/ 887012 w 887012"/>
                      <a:gd name="connsiteY1" fmla="*/ 0 h 1781143"/>
                      <a:gd name="connsiteX2" fmla="*/ 847725 w 887012"/>
                      <a:gd name="connsiteY2" fmla="*/ 209550 h 1781143"/>
                      <a:gd name="connsiteX3" fmla="*/ 222650 w 887012"/>
                      <a:gd name="connsiteY3" fmla="*/ 1762125 h 1781143"/>
                      <a:gd name="connsiteX4" fmla="*/ 0 w 887012"/>
                      <a:gd name="connsiteY4" fmla="*/ 1733549 h 1781143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3675" h="1752905">
                        <a:moveTo>
                          <a:pt x="0" y="1676399"/>
                        </a:moveTo>
                        <a:cubicBezTo>
                          <a:pt x="209946" y="989012"/>
                          <a:pt x="538954" y="611188"/>
                          <a:pt x="853675" y="0"/>
                        </a:cubicBezTo>
                        <a:lnTo>
                          <a:pt x="847725" y="152400"/>
                        </a:lnTo>
                        <a:cubicBezTo>
                          <a:pt x="361554" y="1497011"/>
                          <a:pt x="437358" y="1598613"/>
                          <a:pt x="203600" y="1738312"/>
                        </a:cubicBezTo>
                        <a:cubicBezTo>
                          <a:pt x="177008" y="1790700"/>
                          <a:pt x="74217" y="1685924"/>
                          <a:pt x="0" y="167639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Parallelogram 7"/>
                  <p:cNvSpPr/>
                  <p:nvPr/>
                </p:nvSpPr>
                <p:spPr>
                  <a:xfrm>
                    <a:off x="3642463" y="1783559"/>
                    <a:ext cx="597012" cy="623888"/>
                  </a:xfrm>
                  <a:custGeom>
                    <a:avLst/>
                    <a:gdLst>
                      <a:gd name="connsiteX0" fmla="*/ 0 w 538162"/>
                      <a:gd name="connsiteY0" fmla="*/ 438150 h 438150"/>
                      <a:gd name="connsiteX1" fmla="*/ 434237 w 538162"/>
                      <a:gd name="connsiteY1" fmla="*/ 0 h 438150"/>
                      <a:gd name="connsiteX2" fmla="*/ 538162 w 538162"/>
                      <a:gd name="connsiteY2" fmla="*/ 0 h 438150"/>
                      <a:gd name="connsiteX3" fmla="*/ 103925 w 538162"/>
                      <a:gd name="connsiteY3" fmla="*/ 438150 h 438150"/>
                      <a:gd name="connsiteX4" fmla="*/ 0 w 538162"/>
                      <a:gd name="connsiteY4" fmla="*/ 438150 h 438150"/>
                      <a:gd name="connsiteX0" fmla="*/ 19900 w 558062"/>
                      <a:gd name="connsiteY0" fmla="*/ 438150 h 514350"/>
                      <a:gd name="connsiteX1" fmla="*/ 454137 w 558062"/>
                      <a:gd name="connsiteY1" fmla="*/ 0 h 514350"/>
                      <a:gd name="connsiteX2" fmla="*/ 558062 w 558062"/>
                      <a:gd name="connsiteY2" fmla="*/ 0 h 514350"/>
                      <a:gd name="connsiteX3" fmla="*/ 0 w 558062"/>
                      <a:gd name="connsiteY3" fmla="*/ 514350 h 514350"/>
                      <a:gd name="connsiteX4" fmla="*/ 19900 w 558062"/>
                      <a:gd name="connsiteY4" fmla="*/ 438150 h 514350"/>
                      <a:gd name="connsiteX0" fmla="*/ 19900 w 597012"/>
                      <a:gd name="connsiteY0" fmla="*/ 547688 h 623888"/>
                      <a:gd name="connsiteX1" fmla="*/ 597012 w 597012"/>
                      <a:gd name="connsiteY1" fmla="*/ 0 h 623888"/>
                      <a:gd name="connsiteX2" fmla="*/ 558062 w 597012"/>
                      <a:gd name="connsiteY2" fmla="*/ 109538 h 623888"/>
                      <a:gd name="connsiteX3" fmla="*/ 0 w 597012"/>
                      <a:gd name="connsiteY3" fmla="*/ 623888 h 623888"/>
                      <a:gd name="connsiteX4" fmla="*/ 19900 w 597012"/>
                      <a:gd name="connsiteY4" fmla="*/ 547688 h 623888"/>
                      <a:gd name="connsiteX0" fmla="*/ 19900 w 597012"/>
                      <a:gd name="connsiteY0" fmla="*/ 547688 h 623888"/>
                      <a:gd name="connsiteX1" fmla="*/ 597012 w 597012"/>
                      <a:gd name="connsiteY1" fmla="*/ 0 h 623888"/>
                      <a:gd name="connsiteX2" fmla="*/ 591400 w 597012"/>
                      <a:gd name="connsiteY2" fmla="*/ 90488 h 623888"/>
                      <a:gd name="connsiteX3" fmla="*/ 0 w 597012"/>
                      <a:gd name="connsiteY3" fmla="*/ 623888 h 623888"/>
                      <a:gd name="connsiteX4" fmla="*/ 19900 w 597012"/>
                      <a:gd name="connsiteY4" fmla="*/ 547688 h 62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012" h="623888">
                        <a:moveTo>
                          <a:pt x="19900" y="547688"/>
                        </a:moveTo>
                        <a:lnTo>
                          <a:pt x="597012" y="0"/>
                        </a:lnTo>
                        <a:lnTo>
                          <a:pt x="591400" y="90488"/>
                        </a:lnTo>
                        <a:lnTo>
                          <a:pt x="0" y="623888"/>
                        </a:lnTo>
                        <a:lnTo>
                          <a:pt x="19900" y="54768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Rectangle 92"/>
                <p:cNvSpPr/>
                <p:nvPr/>
              </p:nvSpPr>
              <p:spPr>
                <a:xfrm>
                  <a:off x="4406853" y="857066"/>
                  <a:ext cx="107775" cy="11664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4" name="Group 93"/>
                <p:cNvGrpSpPr/>
                <p:nvPr/>
              </p:nvGrpSpPr>
              <p:grpSpPr>
                <a:xfrm>
                  <a:off x="4346174" y="1404915"/>
                  <a:ext cx="226696" cy="1237296"/>
                  <a:chOff x="3576434" y="-1169520"/>
                  <a:chExt cx="226696" cy="1237296"/>
                </a:xfrm>
              </p:grpSpPr>
              <p:sp>
                <p:nvSpPr>
                  <p:cNvPr id="95" name="Rectangle 22"/>
                  <p:cNvSpPr/>
                  <p:nvPr/>
                </p:nvSpPr>
                <p:spPr>
                  <a:xfrm>
                    <a:off x="3576434" y="-1169520"/>
                    <a:ext cx="115729" cy="1237296"/>
                  </a:xfrm>
                  <a:custGeom>
                    <a:avLst/>
                    <a:gdLst>
                      <a:gd name="connsiteX0" fmla="*/ 0 w 220980"/>
                      <a:gd name="connsiteY0" fmla="*/ 0 h 1173480"/>
                      <a:gd name="connsiteX1" fmla="*/ 220980 w 220980"/>
                      <a:gd name="connsiteY1" fmla="*/ 0 h 1173480"/>
                      <a:gd name="connsiteX2" fmla="*/ 220980 w 220980"/>
                      <a:gd name="connsiteY2" fmla="*/ 1173480 h 1173480"/>
                      <a:gd name="connsiteX3" fmla="*/ 0 w 220980"/>
                      <a:gd name="connsiteY3" fmla="*/ 1173480 h 1173480"/>
                      <a:gd name="connsiteX4" fmla="*/ 0 w 220980"/>
                      <a:gd name="connsiteY4" fmla="*/ 0 h 1173480"/>
                      <a:gd name="connsiteX0" fmla="*/ 0 w 220980"/>
                      <a:gd name="connsiteY0" fmla="*/ 0 h 1173480"/>
                      <a:gd name="connsiteX1" fmla="*/ 129540 w 220980"/>
                      <a:gd name="connsiteY1" fmla="*/ 7620 h 1173480"/>
                      <a:gd name="connsiteX2" fmla="*/ 220980 w 220980"/>
                      <a:gd name="connsiteY2" fmla="*/ 1173480 h 1173480"/>
                      <a:gd name="connsiteX3" fmla="*/ 0 w 220980"/>
                      <a:gd name="connsiteY3" fmla="*/ 1173480 h 1173480"/>
                      <a:gd name="connsiteX4" fmla="*/ 0 w 220980"/>
                      <a:gd name="connsiteY4" fmla="*/ 0 h 1173480"/>
                      <a:gd name="connsiteX0" fmla="*/ 128587 w 220980"/>
                      <a:gd name="connsiteY0" fmla="*/ 0 h 1166337"/>
                      <a:gd name="connsiteX1" fmla="*/ 129540 w 220980"/>
                      <a:gd name="connsiteY1" fmla="*/ 477 h 1166337"/>
                      <a:gd name="connsiteX2" fmla="*/ 220980 w 220980"/>
                      <a:gd name="connsiteY2" fmla="*/ 1166337 h 1166337"/>
                      <a:gd name="connsiteX3" fmla="*/ 0 w 220980"/>
                      <a:gd name="connsiteY3" fmla="*/ 1166337 h 1166337"/>
                      <a:gd name="connsiteX4" fmla="*/ 128587 w 220980"/>
                      <a:gd name="connsiteY4" fmla="*/ 0 h 1166337"/>
                      <a:gd name="connsiteX0" fmla="*/ 116681 w 220980"/>
                      <a:gd name="connsiteY0" fmla="*/ 0 h 1166337"/>
                      <a:gd name="connsiteX1" fmla="*/ 129540 w 220980"/>
                      <a:gd name="connsiteY1" fmla="*/ 477 h 1166337"/>
                      <a:gd name="connsiteX2" fmla="*/ 220980 w 220980"/>
                      <a:gd name="connsiteY2" fmla="*/ 1166337 h 1166337"/>
                      <a:gd name="connsiteX3" fmla="*/ 0 w 220980"/>
                      <a:gd name="connsiteY3" fmla="*/ 1166337 h 1166337"/>
                      <a:gd name="connsiteX4" fmla="*/ 116681 w 220980"/>
                      <a:gd name="connsiteY4" fmla="*/ 0 h 1166337"/>
                      <a:gd name="connsiteX0" fmla="*/ 107156 w 220980"/>
                      <a:gd name="connsiteY0" fmla="*/ 4285 h 1165860"/>
                      <a:gd name="connsiteX1" fmla="*/ 129540 w 220980"/>
                      <a:gd name="connsiteY1" fmla="*/ 0 h 1165860"/>
                      <a:gd name="connsiteX2" fmla="*/ 220980 w 220980"/>
                      <a:gd name="connsiteY2" fmla="*/ 1165860 h 1165860"/>
                      <a:gd name="connsiteX3" fmla="*/ 0 w 220980"/>
                      <a:gd name="connsiteY3" fmla="*/ 1165860 h 1165860"/>
                      <a:gd name="connsiteX4" fmla="*/ 107156 w 220980"/>
                      <a:gd name="connsiteY4" fmla="*/ 4285 h 1165860"/>
                      <a:gd name="connsiteX0" fmla="*/ 107156 w 220980"/>
                      <a:gd name="connsiteY0" fmla="*/ 1903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07156 w 220980"/>
                      <a:gd name="connsiteY4" fmla="*/ 1903 h 1163478"/>
                      <a:gd name="connsiteX0" fmla="*/ 116681 w 220980"/>
                      <a:gd name="connsiteY0" fmla="*/ 6665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16681 w 220980"/>
                      <a:gd name="connsiteY4" fmla="*/ 6665 h 1163478"/>
                      <a:gd name="connsiteX0" fmla="*/ 116681 w 220980"/>
                      <a:gd name="connsiteY0" fmla="*/ 6665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16681 w 220980"/>
                      <a:gd name="connsiteY4" fmla="*/ 6665 h 1163478"/>
                      <a:gd name="connsiteX0" fmla="*/ 116681 w 118586"/>
                      <a:gd name="connsiteY0" fmla="*/ 6665 h 1163478"/>
                      <a:gd name="connsiteX1" fmla="*/ 117634 w 118586"/>
                      <a:gd name="connsiteY1" fmla="*/ 0 h 1163478"/>
                      <a:gd name="connsiteX2" fmla="*/ 118586 w 118586"/>
                      <a:gd name="connsiteY2" fmla="*/ 1161096 h 1163478"/>
                      <a:gd name="connsiteX3" fmla="*/ 0 w 118586"/>
                      <a:gd name="connsiteY3" fmla="*/ 1163478 h 1163478"/>
                      <a:gd name="connsiteX4" fmla="*/ 116681 w 118586"/>
                      <a:gd name="connsiteY4" fmla="*/ 6665 h 1163478"/>
                      <a:gd name="connsiteX0" fmla="*/ 116681 w 118586"/>
                      <a:gd name="connsiteY0" fmla="*/ 6665 h 1213484"/>
                      <a:gd name="connsiteX1" fmla="*/ 117634 w 118586"/>
                      <a:gd name="connsiteY1" fmla="*/ 0 h 1213484"/>
                      <a:gd name="connsiteX2" fmla="*/ 118586 w 118586"/>
                      <a:gd name="connsiteY2" fmla="*/ 1213484 h 1213484"/>
                      <a:gd name="connsiteX3" fmla="*/ 0 w 118586"/>
                      <a:gd name="connsiteY3" fmla="*/ 1163478 h 1213484"/>
                      <a:gd name="connsiteX4" fmla="*/ 116681 w 118586"/>
                      <a:gd name="connsiteY4" fmla="*/ 6665 h 1213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586" h="1213484">
                        <a:moveTo>
                          <a:pt x="116681" y="6665"/>
                        </a:moveTo>
                        <a:lnTo>
                          <a:pt x="117634" y="0"/>
                        </a:lnTo>
                        <a:cubicBezTo>
                          <a:pt x="117951" y="387032"/>
                          <a:pt x="118269" y="826452"/>
                          <a:pt x="118586" y="1213484"/>
                        </a:cubicBezTo>
                        <a:lnTo>
                          <a:pt x="0" y="1163478"/>
                        </a:lnTo>
                        <a:cubicBezTo>
                          <a:pt x="38894" y="777874"/>
                          <a:pt x="-38894" y="387506"/>
                          <a:pt x="116681" y="666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22"/>
                  <p:cNvSpPr/>
                  <p:nvPr/>
                </p:nvSpPr>
                <p:spPr>
                  <a:xfrm flipH="1">
                    <a:off x="3687401" y="-1169520"/>
                    <a:ext cx="115729" cy="1237296"/>
                  </a:xfrm>
                  <a:custGeom>
                    <a:avLst/>
                    <a:gdLst>
                      <a:gd name="connsiteX0" fmla="*/ 0 w 220980"/>
                      <a:gd name="connsiteY0" fmla="*/ 0 h 1173480"/>
                      <a:gd name="connsiteX1" fmla="*/ 220980 w 220980"/>
                      <a:gd name="connsiteY1" fmla="*/ 0 h 1173480"/>
                      <a:gd name="connsiteX2" fmla="*/ 220980 w 220980"/>
                      <a:gd name="connsiteY2" fmla="*/ 1173480 h 1173480"/>
                      <a:gd name="connsiteX3" fmla="*/ 0 w 220980"/>
                      <a:gd name="connsiteY3" fmla="*/ 1173480 h 1173480"/>
                      <a:gd name="connsiteX4" fmla="*/ 0 w 220980"/>
                      <a:gd name="connsiteY4" fmla="*/ 0 h 1173480"/>
                      <a:gd name="connsiteX0" fmla="*/ 0 w 220980"/>
                      <a:gd name="connsiteY0" fmla="*/ 0 h 1173480"/>
                      <a:gd name="connsiteX1" fmla="*/ 129540 w 220980"/>
                      <a:gd name="connsiteY1" fmla="*/ 7620 h 1173480"/>
                      <a:gd name="connsiteX2" fmla="*/ 220980 w 220980"/>
                      <a:gd name="connsiteY2" fmla="*/ 1173480 h 1173480"/>
                      <a:gd name="connsiteX3" fmla="*/ 0 w 220980"/>
                      <a:gd name="connsiteY3" fmla="*/ 1173480 h 1173480"/>
                      <a:gd name="connsiteX4" fmla="*/ 0 w 220980"/>
                      <a:gd name="connsiteY4" fmla="*/ 0 h 1173480"/>
                      <a:gd name="connsiteX0" fmla="*/ 128587 w 220980"/>
                      <a:gd name="connsiteY0" fmla="*/ 0 h 1166337"/>
                      <a:gd name="connsiteX1" fmla="*/ 129540 w 220980"/>
                      <a:gd name="connsiteY1" fmla="*/ 477 h 1166337"/>
                      <a:gd name="connsiteX2" fmla="*/ 220980 w 220980"/>
                      <a:gd name="connsiteY2" fmla="*/ 1166337 h 1166337"/>
                      <a:gd name="connsiteX3" fmla="*/ 0 w 220980"/>
                      <a:gd name="connsiteY3" fmla="*/ 1166337 h 1166337"/>
                      <a:gd name="connsiteX4" fmla="*/ 128587 w 220980"/>
                      <a:gd name="connsiteY4" fmla="*/ 0 h 1166337"/>
                      <a:gd name="connsiteX0" fmla="*/ 116681 w 220980"/>
                      <a:gd name="connsiteY0" fmla="*/ 0 h 1166337"/>
                      <a:gd name="connsiteX1" fmla="*/ 129540 w 220980"/>
                      <a:gd name="connsiteY1" fmla="*/ 477 h 1166337"/>
                      <a:gd name="connsiteX2" fmla="*/ 220980 w 220980"/>
                      <a:gd name="connsiteY2" fmla="*/ 1166337 h 1166337"/>
                      <a:gd name="connsiteX3" fmla="*/ 0 w 220980"/>
                      <a:gd name="connsiteY3" fmla="*/ 1166337 h 1166337"/>
                      <a:gd name="connsiteX4" fmla="*/ 116681 w 220980"/>
                      <a:gd name="connsiteY4" fmla="*/ 0 h 1166337"/>
                      <a:gd name="connsiteX0" fmla="*/ 107156 w 220980"/>
                      <a:gd name="connsiteY0" fmla="*/ 4285 h 1165860"/>
                      <a:gd name="connsiteX1" fmla="*/ 129540 w 220980"/>
                      <a:gd name="connsiteY1" fmla="*/ 0 h 1165860"/>
                      <a:gd name="connsiteX2" fmla="*/ 220980 w 220980"/>
                      <a:gd name="connsiteY2" fmla="*/ 1165860 h 1165860"/>
                      <a:gd name="connsiteX3" fmla="*/ 0 w 220980"/>
                      <a:gd name="connsiteY3" fmla="*/ 1165860 h 1165860"/>
                      <a:gd name="connsiteX4" fmla="*/ 107156 w 220980"/>
                      <a:gd name="connsiteY4" fmla="*/ 4285 h 1165860"/>
                      <a:gd name="connsiteX0" fmla="*/ 107156 w 220980"/>
                      <a:gd name="connsiteY0" fmla="*/ 1903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07156 w 220980"/>
                      <a:gd name="connsiteY4" fmla="*/ 1903 h 1163478"/>
                      <a:gd name="connsiteX0" fmla="*/ 116681 w 220980"/>
                      <a:gd name="connsiteY0" fmla="*/ 6665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16681 w 220980"/>
                      <a:gd name="connsiteY4" fmla="*/ 6665 h 1163478"/>
                      <a:gd name="connsiteX0" fmla="*/ 116681 w 220980"/>
                      <a:gd name="connsiteY0" fmla="*/ 6665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16681 w 220980"/>
                      <a:gd name="connsiteY4" fmla="*/ 6665 h 1163478"/>
                      <a:gd name="connsiteX0" fmla="*/ 116681 w 118586"/>
                      <a:gd name="connsiteY0" fmla="*/ 6665 h 1163478"/>
                      <a:gd name="connsiteX1" fmla="*/ 117634 w 118586"/>
                      <a:gd name="connsiteY1" fmla="*/ 0 h 1163478"/>
                      <a:gd name="connsiteX2" fmla="*/ 118586 w 118586"/>
                      <a:gd name="connsiteY2" fmla="*/ 1161096 h 1163478"/>
                      <a:gd name="connsiteX3" fmla="*/ 0 w 118586"/>
                      <a:gd name="connsiteY3" fmla="*/ 1163478 h 1163478"/>
                      <a:gd name="connsiteX4" fmla="*/ 116681 w 118586"/>
                      <a:gd name="connsiteY4" fmla="*/ 6665 h 1163478"/>
                      <a:gd name="connsiteX0" fmla="*/ 116681 w 118586"/>
                      <a:gd name="connsiteY0" fmla="*/ 6665 h 1213484"/>
                      <a:gd name="connsiteX1" fmla="*/ 117634 w 118586"/>
                      <a:gd name="connsiteY1" fmla="*/ 0 h 1213484"/>
                      <a:gd name="connsiteX2" fmla="*/ 118586 w 118586"/>
                      <a:gd name="connsiteY2" fmla="*/ 1213484 h 1213484"/>
                      <a:gd name="connsiteX3" fmla="*/ 0 w 118586"/>
                      <a:gd name="connsiteY3" fmla="*/ 1163478 h 1213484"/>
                      <a:gd name="connsiteX4" fmla="*/ 116681 w 118586"/>
                      <a:gd name="connsiteY4" fmla="*/ 6665 h 1213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586" h="1213484">
                        <a:moveTo>
                          <a:pt x="116681" y="6665"/>
                        </a:moveTo>
                        <a:lnTo>
                          <a:pt x="117634" y="0"/>
                        </a:lnTo>
                        <a:cubicBezTo>
                          <a:pt x="117951" y="387032"/>
                          <a:pt x="118269" y="826452"/>
                          <a:pt x="118586" y="1213484"/>
                        </a:cubicBezTo>
                        <a:lnTo>
                          <a:pt x="0" y="1163478"/>
                        </a:lnTo>
                        <a:cubicBezTo>
                          <a:pt x="38894" y="777874"/>
                          <a:pt x="-38894" y="387506"/>
                          <a:pt x="116681" y="666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6" name="Rectangle 1023"/>
              <p:cNvSpPr/>
              <p:nvPr/>
            </p:nvSpPr>
            <p:spPr>
              <a:xfrm>
                <a:off x="4237525" y="-2129055"/>
                <a:ext cx="440071" cy="357406"/>
              </a:xfrm>
              <a:custGeom>
                <a:avLst/>
                <a:gdLst>
                  <a:gd name="connsiteX0" fmla="*/ 0 w 342900"/>
                  <a:gd name="connsiteY0" fmla="*/ 0 h 347663"/>
                  <a:gd name="connsiteX1" fmla="*/ 342900 w 342900"/>
                  <a:gd name="connsiteY1" fmla="*/ 0 h 347663"/>
                  <a:gd name="connsiteX2" fmla="*/ 342900 w 342900"/>
                  <a:gd name="connsiteY2" fmla="*/ 347663 h 347663"/>
                  <a:gd name="connsiteX3" fmla="*/ 0 w 342900"/>
                  <a:gd name="connsiteY3" fmla="*/ 347663 h 347663"/>
                  <a:gd name="connsiteX4" fmla="*/ 0 w 342900"/>
                  <a:gd name="connsiteY4" fmla="*/ 0 h 347663"/>
                  <a:gd name="connsiteX0" fmla="*/ 40482 w 383382"/>
                  <a:gd name="connsiteY0" fmla="*/ 0 h 347663"/>
                  <a:gd name="connsiteX1" fmla="*/ 383382 w 383382"/>
                  <a:gd name="connsiteY1" fmla="*/ 0 h 347663"/>
                  <a:gd name="connsiteX2" fmla="*/ 383382 w 383382"/>
                  <a:gd name="connsiteY2" fmla="*/ 347663 h 347663"/>
                  <a:gd name="connsiteX3" fmla="*/ 0 w 383382"/>
                  <a:gd name="connsiteY3" fmla="*/ 347663 h 347663"/>
                  <a:gd name="connsiteX4" fmla="*/ 40482 w 383382"/>
                  <a:gd name="connsiteY4" fmla="*/ 0 h 347663"/>
                  <a:gd name="connsiteX0" fmla="*/ 47626 w 383382"/>
                  <a:gd name="connsiteY0" fmla="*/ 0 h 350045"/>
                  <a:gd name="connsiteX1" fmla="*/ 383382 w 383382"/>
                  <a:gd name="connsiteY1" fmla="*/ 2382 h 350045"/>
                  <a:gd name="connsiteX2" fmla="*/ 383382 w 383382"/>
                  <a:gd name="connsiteY2" fmla="*/ 350045 h 350045"/>
                  <a:gd name="connsiteX3" fmla="*/ 0 w 383382"/>
                  <a:gd name="connsiteY3" fmla="*/ 350045 h 350045"/>
                  <a:gd name="connsiteX4" fmla="*/ 47626 w 383382"/>
                  <a:gd name="connsiteY4" fmla="*/ 0 h 350045"/>
                  <a:gd name="connsiteX0" fmla="*/ 47626 w 431007"/>
                  <a:gd name="connsiteY0" fmla="*/ 0 h 350045"/>
                  <a:gd name="connsiteX1" fmla="*/ 383382 w 431007"/>
                  <a:gd name="connsiteY1" fmla="*/ 2382 h 350045"/>
                  <a:gd name="connsiteX2" fmla="*/ 431007 w 431007"/>
                  <a:gd name="connsiteY2" fmla="*/ 350045 h 350045"/>
                  <a:gd name="connsiteX3" fmla="*/ 0 w 431007"/>
                  <a:gd name="connsiteY3" fmla="*/ 350045 h 350045"/>
                  <a:gd name="connsiteX4" fmla="*/ 47626 w 431007"/>
                  <a:gd name="connsiteY4" fmla="*/ 0 h 350045"/>
                  <a:gd name="connsiteX0" fmla="*/ 47626 w 431007"/>
                  <a:gd name="connsiteY0" fmla="*/ 0 h 350045"/>
                  <a:gd name="connsiteX1" fmla="*/ 383382 w 431007"/>
                  <a:gd name="connsiteY1" fmla="*/ 2382 h 350045"/>
                  <a:gd name="connsiteX2" fmla="*/ 431007 w 431007"/>
                  <a:gd name="connsiteY2" fmla="*/ 350045 h 350045"/>
                  <a:gd name="connsiteX3" fmla="*/ 0 w 431007"/>
                  <a:gd name="connsiteY3" fmla="*/ 350045 h 350045"/>
                  <a:gd name="connsiteX4" fmla="*/ 47626 w 431007"/>
                  <a:gd name="connsiteY4" fmla="*/ 0 h 350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007" h="350045">
                    <a:moveTo>
                      <a:pt x="47626" y="0"/>
                    </a:moveTo>
                    <a:lnTo>
                      <a:pt x="383382" y="2382"/>
                    </a:lnTo>
                    <a:lnTo>
                      <a:pt x="431007" y="350045"/>
                    </a:lnTo>
                    <a:lnTo>
                      <a:pt x="0" y="350045"/>
                    </a:lnTo>
                    <a:lnTo>
                      <a:pt x="4762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1024"/>
              <p:cNvSpPr/>
              <p:nvPr/>
            </p:nvSpPr>
            <p:spPr>
              <a:xfrm rot="10800000">
                <a:off x="4235144" y="-1771649"/>
                <a:ext cx="442451" cy="381424"/>
              </a:xfrm>
              <a:custGeom>
                <a:avLst/>
                <a:gdLst>
                  <a:gd name="connsiteX0" fmla="*/ 0 w 442451"/>
                  <a:gd name="connsiteY0" fmla="*/ 381424 h 381424"/>
                  <a:gd name="connsiteX1" fmla="*/ 221226 w 442451"/>
                  <a:gd name="connsiteY1" fmla="*/ 0 h 381424"/>
                  <a:gd name="connsiteX2" fmla="*/ 442451 w 442451"/>
                  <a:gd name="connsiteY2" fmla="*/ 381424 h 381424"/>
                  <a:gd name="connsiteX3" fmla="*/ 0 w 442451"/>
                  <a:gd name="connsiteY3" fmla="*/ 381424 h 381424"/>
                  <a:gd name="connsiteX0" fmla="*/ 0 w 442451"/>
                  <a:gd name="connsiteY0" fmla="*/ 381424 h 381424"/>
                  <a:gd name="connsiteX1" fmla="*/ 221226 w 442451"/>
                  <a:gd name="connsiteY1" fmla="*/ 0 h 381424"/>
                  <a:gd name="connsiteX2" fmla="*/ 442451 w 442451"/>
                  <a:gd name="connsiteY2" fmla="*/ 381424 h 381424"/>
                  <a:gd name="connsiteX3" fmla="*/ 0 w 442451"/>
                  <a:gd name="connsiteY3" fmla="*/ 381424 h 381424"/>
                  <a:gd name="connsiteX0" fmla="*/ 0 w 442451"/>
                  <a:gd name="connsiteY0" fmla="*/ 381424 h 381424"/>
                  <a:gd name="connsiteX1" fmla="*/ 221226 w 442451"/>
                  <a:gd name="connsiteY1" fmla="*/ 0 h 381424"/>
                  <a:gd name="connsiteX2" fmla="*/ 442451 w 442451"/>
                  <a:gd name="connsiteY2" fmla="*/ 381424 h 381424"/>
                  <a:gd name="connsiteX3" fmla="*/ 0 w 442451"/>
                  <a:gd name="connsiteY3" fmla="*/ 381424 h 381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451" h="381424">
                    <a:moveTo>
                      <a:pt x="0" y="381424"/>
                    </a:moveTo>
                    <a:cubicBezTo>
                      <a:pt x="73742" y="254283"/>
                      <a:pt x="221303" y="129522"/>
                      <a:pt x="221226" y="0"/>
                    </a:cubicBezTo>
                    <a:cubicBezTo>
                      <a:pt x="221149" y="124760"/>
                      <a:pt x="368709" y="254283"/>
                      <a:pt x="442451" y="381424"/>
                    </a:cubicBezTo>
                    <a:lnTo>
                      <a:pt x="0" y="3814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1023"/>
              <p:cNvSpPr/>
              <p:nvPr/>
            </p:nvSpPr>
            <p:spPr>
              <a:xfrm>
                <a:off x="4307680" y="-2507880"/>
                <a:ext cx="298693" cy="235297"/>
              </a:xfrm>
              <a:custGeom>
                <a:avLst/>
                <a:gdLst>
                  <a:gd name="connsiteX0" fmla="*/ 0 w 342900"/>
                  <a:gd name="connsiteY0" fmla="*/ 0 h 347663"/>
                  <a:gd name="connsiteX1" fmla="*/ 342900 w 342900"/>
                  <a:gd name="connsiteY1" fmla="*/ 0 h 347663"/>
                  <a:gd name="connsiteX2" fmla="*/ 342900 w 342900"/>
                  <a:gd name="connsiteY2" fmla="*/ 347663 h 347663"/>
                  <a:gd name="connsiteX3" fmla="*/ 0 w 342900"/>
                  <a:gd name="connsiteY3" fmla="*/ 347663 h 347663"/>
                  <a:gd name="connsiteX4" fmla="*/ 0 w 342900"/>
                  <a:gd name="connsiteY4" fmla="*/ 0 h 347663"/>
                  <a:gd name="connsiteX0" fmla="*/ 40482 w 383382"/>
                  <a:gd name="connsiteY0" fmla="*/ 0 h 347663"/>
                  <a:gd name="connsiteX1" fmla="*/ 383382 w 383382"/>
                  <a:gd name="connsiteY1" fmla="*/ 0 h 347663"/>
                  <a:gd name="connsiteX2" fmla="*/ 383382 w 383382"/>
                  <a:gd name="connsiteY2" fmla="*/ 347663 h 347663"/>
                  <a:gd name="connsiteX3" fmla="*/ 0 w 383382"/>
                  <a:gd name="connsiteY3" fmla="*/ 347663 h 347663"/>
                  <a:gd name="connsiteX4" fmla="*/ 40482 w 383382"/>
                  <a:gd name="connsiteY4" fmla="*/ 0 h 347663"/>
                  <a:gd name="connsiteX0" fmla="*/ 47626 w 383382"/>
                  <a:gd name="connsiteY0" fmla="*/ 0 h 350045"/>
                  <a:gd name="connsiteX1" fmla="*/ 383382 w 383382"/>
                  <a:gd name="connsiteY1" fmla="*/ 2382 h 350045"/>
                  <a:gd name="connsiteX2" fmla="*/ 383382 w 383382"/>
                  <a:gd name="connsiteY2" fmla="*/ 350045 h 350045"/>
                  <a:gd name="connsiteX3" fmla="*/ 0 w 383382"/>
                  <a:gd name="connsiteY3" fmla="*/ 350045 h 350045"/>
                  <a:gd name="connsiteX4" fmla="*/ 47626 w 383382"/>
                  <a:gd name="connsiteY4" fmla="*/ 0 h 350045"/>
                  <a:gd name="connsiteX0" fmla="*/ 47626 w 431007"/>
                  <a:gd name="connsiteY0" fmla="*/ 0 h 350045"/>
                  <a:gd name="connsiteX1" fmla="*/ 383382 w 431007"/>
                  <a:gd name="connsiteY1" fmla="*/ 2382 h 350045"/>
                  <a:gd name="connsiteX2" fmla="*/ 431007 w 431007"/>
                  <a:gd name="connsiteY2" fmla="*/ 350045 h 350045"/>
                  <a:gd name="connsiteX3" fmla="*/ 0 w 431007"/>
                  <a:gd name="connsiteY3" fmla="*/ 350045 h 350045"/>
                  <a:gd name="connsiteX4" fmla="*/ 47626 w 431007"/>
                  <a:gd name="connsiteY4" fmla="*/ 0 h 350045"/>
                  <a:gd name="connsiteX0" fmla="*/ 47626 w 431007"/>
                  <a:gd name="connsiteY0" fmla="*/ 0 h 350045"/>
                  <a:gd name="connsiteX1" fmla="*/ 383382 w 431007"/>
                  <a:gd name="connsiteY1" fmla="*/ 2382 h 350045"/>
                  <a:gd name="connsiteX2" fmla="*/ 431007 w 431007"/>
                  <a:gd name="connsiteY2" fmla="*/ 350045 h 350045"/>
                  <a:gd name="connsiteX3" fmla="*/ 0 w 431007"/>
                  <a:gd name="connsiteY3" fmla="*/ 350045 h 350045"/>
                  <a:gd name="connsiteX4" fmla="*/ 47626 w 431007"/>
                  <a:gd name="connsiteY4" fmla="*/ 0 h 350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007" h="350045">
                    <a:moveTo>
                      <a:pt x="47626" y="0"/>
                    </a:moveTo>
                    <a:lnTo>
                      <a:pt x="383382" y="2382"/>
                    </a:lnTo>
                    <a:lnTo>
                      <a:pt x="431007" y="350045"/>
                    </a:lnTo>
                    <a:lnTo>
                      <a:pt x="0" y="350045"/>
                    </a:lnTo>
                    <a:lnTo>
                      <a:pt x="4762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1" name="Content Placeholder 2"/>
          <p:cNvSpPr txBox="1">
            <a:spLocks/>
          </p:cNvSpPr>
          <p:nvPr/>
        </p:nvSpPr>
        <p:spPr>
          <a:xfrm>
            <a:off x="2000250" y="2076452"/>
            <a:ext cx="4861944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  <a:latin typeface="+mj-lt"/>
              </a:rPr>
              <a:t>“I was a battleground of fear and curiosity.” </a:t>
            </a:r>
          </a:p>
          <a:p>
            <a:r>
              <a:rPr lang="en-US" sz="2000" dirty="0">
                <a:solidFill>
                  <a:schemeClr val="accent5"/>
                </a:solidFill>
                <a:latin typeface="Yesteryear" panose="03020802040607070802" pitchFamily="66" charset="0"/>
              </a:rPr>
              <a:t>-H.G. Wells “War of the Worlds”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After </a:t>
            </a:r>
            <a:r>
              <a:rPr lang="en-US" dirty="0" smtClean="0">
                <a:solidFill>
                  <a:schemeClr val="tx2"/>
                </a:solidFill>
              </a:rPr>
              <a:t>a month </a:t>
            </a:r>
            <a:r>
              <a:rPr lang="en-US" dirty="0" smtClean="0">
                <a:solidFill>
                  <a:schemeClr val="bg1"/>
                </a:solidFill>
              </a:rPr>
              <a:t>of putting off the project, a working version only took </a:t>
            </a:r>
            <a:r>
              <a:rPr lang="en-US" dirty="0" smtClean="0">
                <a:solidFill>
                  <a:schemeClr val="tx2"/>
                </a:solidFill>
              </a:rPr>
              <a:t>one day </a:t>
            </a:r>
            <a:r>
              <a:rPr lang="en-US" dirty="0" smtClean="0">
                <a:solidFill>
                  <a:schemeClr val="bg1"/>
                </a:solidFill>
              </a:rPr>
              <a:t>to complete.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accent1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n>
                  <a:solidFill>
                    <a:schemeClr val="accent2"/>
                  </a:solidFill>
                </a:ln>
                <a:solidFill>
                  <a:schemeClr val="bg2"/>
                </a:solidFill>
              </a:rPr>
              <a:t>Building </a:t>
            </a:r>
            <a:r>
              <a:rPr lang="en-US" sz="6600" dirty="0" smtClean="0">
                <a:ln>
                  <a:solidFill>
                    <a:schemeClr val="accent2"/>
                  </a:solidFill>
                </a:ln>
                <a:solidFill>
                  <a:schemeClr val="bg2"/>
                </a:solidFill>
              </a:rPr>
              <a:t>HTML</a:t>
            </a:r>
            <a:endParaRPr lang="en-US" sz="6600" dirty="0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2000250" y="2282826"/>
            <a:ext cx="83629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2088787"/>
            <a:ext cx="5386917" cy="6397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C#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600" y="2728549"/>
            <a:ext cx="5386917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TagBuilder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element = </a:t>
            </a:r>
            <a:r>
              <a:rPr lang="en-US" sz="2000" b="1" dirty="0">
                <a:solidFill>
                  <a:schemeClr val="bg2"/>
                </a:solidFill>
              </a:rPr>
              <a:t>new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TagBuilder</a:t>
            </a:r>
            <a:r>
              <a:rPr lang="en-US" sz="2000" dirty="0">
                <a:solidFill>
                  <a:schemeClr val="bg2"/>
                </a:solidFill>
              </a:rPr>
              <a:t>(tag</a:t>
            </a:r>
            <a:r>
              <a:rPr lang="en-US" sz="2000" dirty="0" smtClean="0">
                <a:solidFill>
                  <a:schemeClr val="bg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element.MergeAttributes</a:t>
            </a:r>
            <a:r>
              <a:rPr lang="en-US" sz="2000" dirty="0" smtClean="0">
                <a:solidFill>
                  <a:schemeClr val="bg2"/>
                </a:solidFill>
              </a:rPr>
              <a:t>(attributes);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element.innerHtml</a:t>
            </a:r>
            <a:r>
              <a:rPr lang="en-US" sz="2000" dirty="0" smtClean="0">
                <a:solidFill>
                  <a:schemeClr val="bg2"/>
                </a:solidFill>
              </a:rPr>
              <a:t> = “</a:t>
            </a:r>
            <a:r>
              <a:rPr lang="en-US" sz="2000" dirty="0" err="1" smtClean="0">
                <a:solidFill>
                  <a:schemeClr val="bg2"/>
                </a:solidFill>
              </a:rPr>
              <a:t>Lorem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Ipsum</a:t>
            </a:r>
            <a:r>
              <a:rPr lang="en-US" sz="2000" dirty="0" smtClean="0">
                <a:solidFill>
                  <a:schemeClr val="bg2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element.ToString</a:t>
            </a:r>
            <a:r>
              <a:rPr lang="en-US" sz="2000" dirty="0" smtClean="0">
                <a:solidFill>
                  <a:schemeClr val="bg2"/>
                </a:solidFill>
              </a:rPr>
              <a:t>();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2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2"/>
                </a:solidFill>
              </a:rPr>
              <a:t>Because C# is statically typed, we need help making this task easy. </a:t>
            </a:r>
            <a:r>
              <a:rPr lang="en-US" sz="1800" i="1" dirty="0" smtClean="0">
                <a:solidFill>
                  <a:schemeClr val="bg2"/>
                </a:solidFill>
              </a:rPr>
              <a:t>Dynamic Reflection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2"/>
                </a:solidFill>
              </a:rPr>
              <a:t>HtmlHelper.AnonymousObjectToHtmlAttributes</a:t>
            </a:r>
            <a:r>
              <a:rPr lang="en-US" sz="1800" dirty="0" smtClean="0">
                <a:solidFill>
                  <a:schemeClr val="bg2"/>
                </a:solidFill>
              </a:rPr>
              <a:t>(object) //returns a Key Value pair of HTML attributes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93368" y="2088787"/>
            <a:ext cx="5389033" cy="6397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jQuery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93368" y="2728549"/>
            <a:ext cx="5389033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err="1" smtClean="0">
                <a:solidFill>
                  <a:schemeClr val="bg2"/>
                </a:solidFill>
              </a:rPr>
              <a:t>attributes</a:t>
            </a:r>
            <a:r>
              <a:rPr lang="fr-FR" sz="2000" dirty="0" smtClean="0">
                <a:solidFill>
                  <a:schemeClr val="bg2"/>
                </a:solidFill>
              </a:rPr>
              <a:t> </a:t>
            </a:r>
            <a:r>
              <a:rPr lang="fr-FR" sz="2000" dirty="0">
                <a:solidFill>
                  <a:schemeClr val="bg2"/>
                </a:solidFill>
              </a:rPr>
              <a:t>= $.</a:t>
            </a:r>
            <a:r>
              <a:rPr lang="fr-FR" sz="2000" dirty="0" err="1">
                <a:solidFill>
                  <a:schemeClr val="bg2"/>
                </a:solidFill>
              </a:rPr>
              <a:t>extend</a:t>
            </a:r>
            <a:r>
              <a:rPr lang="fr-FR" sz="2000" dirty="0">
                <a:solidFill>
                  <a:schemeClr val="bg2"/>
                </a:solidFill>
              </a:rPr>
              <a:t>({}, { </a:t>
            </a:r>
            <a:r>
              <a:rPr lang="fr-FR" sz="2000" dirty="0" err="1">
                <a:solidFill>
                  <a:schemeClr val="bg2"/>
                </a:solidFill>
              </a:rPr>
              <a:t>text</a:t>
            </a:r>
            <a:r>
              <a:rPr lang="fr-FR" sz="2000" dirty="0">
                <a:solidFill>
                  <a:schemeClr val="bg2"/>
                </a:solidFill>
              </a:rPr>
              <a:t>: </a:t>
            </a:r>
            <a:r>
              <a:rPr lang="fr-FR" sz="2000" dirty="0" err="1">
                <a:solidFill>
                  <a:schemeClr val="bg2"/>
                </a:solidFill>
              </a:rPr>
              <a:t>text</a:t>
            </a:r>
            <a:r>
              <a:rPr lang="fr-FR" sz="2000" dirty="0">
                <a:solidFill>
                  <a:schemeClr val="bg2"/>
                </a:solidFill>
              </a:rPr>
              <a:t> }, </a:t>
            </a:r>
            <a:r>
              <a:rPr lang="fr-FR" sz="2000" dirty="0" err="1">
                <a:solidFill>
                  <a:schemeClr val="bg2"/>
                </a:solidFill>
              </a:rPr>
              <a:t>attributes</a:t>
            </a:r>
            <a:r>
              <a:rPr lang="fr-FR" sz="2000" dirty="0" smtClean="0">
                <a:solidFill>
                  <a:schemeClr val="bg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$(tag, attributes)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accent1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accent2"/>
                  </a:solidFill>
                </a:ln>
                <a:solidFill>
                  <a:schemeClr val="bg2"/>
                </a:solidFill>
              </a:rPr>
              <a:t>Fluent API</a:t>
            </a:r>
            <a:endParaRPr lang="en-US" sz="6600" dirty="0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2000250" y="2282826"/>
            <a:ext cx="83629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2088787"/>
            <a:ext cx="5386917" cy="6397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C#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600" y="2728549"/>
            <a:ext cx="5386917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public </a:t>
            </a:r>
            <a:r>
              <a:rPr lang="en-US" sz="2000" dirty="0" err="1">
                <a:solidFill>
                  <a:schemeClr val="bg2"/>
                </a:solidFill>
              </a:rPr>
              <a:t>Ipsum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p(</a:t>
            </a:r>
            <a:r>
              <a:rPr lang="en-US" sz="2000" dirty="0" err="1" smtClean="0">
                <a:solidFill>
                  <a:schemeClr val="bg2"/>
                </a:solidFill>
              </a:rPr>
              <a:t>args</a:t>
            </a:r>
            <a:r>
              <a:rPr lang="en-US" sz="2000" dirty="0" smtClean="0">
                <a:solidFill>
                  <a:schemeClr val="bg2"/>
                </a:solidFill>
              </a:rPr>
              <a:t>…)</a:t>
            </a:r>
            <a:endParaRPr lang="en-US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	</a:t>
            </a:r>
            <a:r>
              <a:rPr lang="en-US" sz="2000" dirty="0" smtClean="0">
                <a:solidFill>
                  <a:schemeClr val="bg2"/>
                </a:solidFill>
              </a:rPr>
              <a:t>return this;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93368" y="2088787"/>
            <a:ext cx="5389033" cy="6397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JavaScript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93368" y="2728549"/>
            <a:ext cx="5389033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p: </a:t>
            </a:r>
            <a:r>
              <a:rPr lang="fr-FR" sz="2000" dirty="0" err="1" smtClean="0">
                <a:solidFill>
                  <a:schemeClr val="bg2"/>
                </a:solidFill>
              </a:rPr>
              <a:t>function</a:t>
            </a:r>
            <a:r>
              <a:rPr lang="fr-FR" sz="2000" dirty="0" smtClean="0">
                <a:solidFill>
                  <a:schemeClr val="bg2"/>
                </a:solidFill>
              </a:rPr>
              <a:t>(</a:t>
            </a:r>
            <a:r>
              <a:rPr lang="fr-FR" sz="2000" dirty="0" err="1" smtClean="0">
                <a:solidFill>
                  <a:schemeClr val="bg2"/>
                </a:solidFill>
              </a:rPr>
              <a:t>args</a:t>
            </a:r>
            <a:r>
              <a:rPr lang="fr-FR" sz="2000" dirty="0" smtClean="0">
                <a:solidFill>
                  <a:schemeClr val="bg2"/>
                </a:solidFill>
              </a:rPr>
              <a:t>…)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	</a:t>
            </a:r>
            <a:r>
              <a:rPr lang="fr-FR" sz="2000" dirty="0" smtClean="0">
                <a:solidFill>
                  <a:schemeClr val="bg2"/>
                </a:solidFill>
              </a:rPr>
              <a:t>return </a:t>
            </a:r>
            <a:r>
              <a:rPr lang="fr-FR" sz="2000" dirty="0" err="1" smtClean="0">
                <a:solidFill>
                  <a:schemeClr val="bg2"/>
                </a:solidFill>
              </a:rPr>
              <a:t>this</a:t>
            </a:r>
            <a:r>
              <a:rPr lang="fr-FR" sz="2000" dirty="0" smtClean="0">
                <a:solidFill>
                  <a:schemeClr val="bg2"/>
                </a:solidFill>
              </a:rPr>
              <a:t>; //</a:t>
            </a:r>
            <a:r>
              <a:rPr lang="fr-FR" sz="2000" dirty="0" err="1" smtClean="0">
                <a:solidFill>
                  <a:schemeClr val="bg2"/>
                </a:solidFill>
              </a:rPr>
              <a:t>Ipsum</a:t>
            </a:r>
            <a:endParaRPr lang="fr-FR" sz="2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}</a:t>
            </a:r>
            <a:endParaRPr lang="en-US" sz="2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1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00250" y="20764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Developer Advocate for Telerik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Code </a:t>
            </a:r>
            <a:r>
              <a:rPr lang="en-US" dirty="0" err="1" smtClean="0">
                <a:solidFill>
                  <a:schemeClr val="tx2"/>
                </a:solidFill>
              </a:rPr>
              <a:t>PaLOUsa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Co-Chairman</a:t>
            </a:r>
          </a:p>
          <a:p>
            <a:pPr marL="0" indent="0">
              <a:buNone/>
            </a:pPr>
            <a:r>
              <a:rPr lang="en-US" dirty="0" smtClean="0"/>
              <a:t>Author: </a:t>
            </a:r>
            <a:r>
              <a:rPr lang="en-US" dirty="0" smtClean="0"/>
              <a:t>TDN, Simple-Talk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Podcast: Eat Sleep Code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Twitter: </a:t>
            </a:r>
            <a:r>
              <a:rPr lang="en-US" dirty="0" smtClean="0">
                <a:solidFill>
                  <a:schemeClr val="tx2"/>
                </a:solidFill>
              </a:rPr>
              <a:t>@</a:t>
            </a:r>
            <a:r>
              <a:rPr lang="en-US" dirty="0" err="1" smtClean="0">
                <a:solidFill>
                  <a:schemeClr val="tx2"/>
                </a:solidFill>
              </a:rPr>
              <a:t>EdCharbeneau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2"/>
            <a:ext cx="10363200" cy="1371600"/>
          </a:xfrm>
          <a:pattFill prst="ltUpDiag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r>
              <a:rPr lang="en-US" sz="6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Ed Charbeneau</a:t>
            </a:r>
            <a:endParaRPr lang="en-US" sz="66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600202"/>
            <a:ext cx="101917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accent1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accent2"/>
                  </a:solidFill>
                </a:ln>
                <a:solidFill>
                  <a:schemeClr val="bg2"/>
                </a:solidFill>
              </a:rPr>
              <a:t>Closures</a:t>
            </a:r>
            <a:endParaRPr lang="en-US" sz="6600" dirty="0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2000250" y="2282826"/>
            <a:ext cx="83629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2088787"/>
            <a:ext cx="5386917" cy="6397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C#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600" y="2728549"/>
            <a:ext cx="5386917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public class Module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 private object </a:t>
            </a:r>
            <a:r>
              <a:rPr lang="en-US" sz="2000" dirty="0" err="1" smtClean="0">
                <a:solidFill>
                  <a:schemeClr val="bg2"/>
                </a:solidFill>
              </a:rPr>
              <a:t>SomeFunction</a:t>
            </a:r>
            <a:r>
              <a:rPr lang="en-US" sz="2000" dirty="0" smtClean="0">
                <a:solidFill>
                  <a:schemeClr val="bg2"/>
                </a:solidFill>
              </a:rPr>
              <a:t>() { … 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 private object </a:t>
            </a:r>
            <a:r>
              <a:rPr lang="en-US" sz="2000" dirty="0" err="1" smtClean="0">
                <a:solidFill>
                  <a:schemeClr val="bg2"/>
                </a:solidFill>
              </a:rPr>
              <a:t>PrivateFunction</a:t>
            </a:r>
            <a:r>
              <a:rPr lang="en-US" sz="2000" dirty="0" smtClean="0">
                <a:solidFill>
                  <a:schemeClr val="bg2"/>
                </a:solidFill>
              </a:rPr>
              <a:t>() { … 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public</a:t>
            </a:r>
            <a:r>
              <a:rPr lang="en-US" sz="2000" dirty="0" smtClean="0">
                <a:solidFill>
                  <a:schemeClr val="bg2"/>
                </a:solidFill>
              </a:rPr>
              <a:t> object </a:t>
            </a:r>
            <a:r>
              <a:rPr lang="en-US" sz="2000" dirty="0" err="1" smtClean="0">
                <a:solidFill>
                  <a:schemeClr val="bg2"/>
                </a:solidFill>
              </a:rPr>
              <a:t>PublicFunction</a:t>
            </a:r>
            <a:r>
              <a:rPr lang="en-US" sz="2000" dirty="0" smtClean="0">
                <a:solidFill>
                  <a:schemeClr val="bg2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    return </a:t>
            </a:r>
            <a:r>
              <a:rPr lang="en-US" sz="2000" dirty="0" err="1" smtClean="0">
                <a:solidFill>
                  <a:schemeClr val="bg2"/>
                </a:solidFill>
              </a:rPr>
              <a:t>SomeFunction</a:t>
            </a:r>
            <a:r>
              <a:rPr lang="en-US" sz="2000" dirty="0" smtClean="0">
                <a:solidFill>
                  <a:schemeClr val="bg2"/>
                </a:solidFill>
              </a:rPr>
              <a:t>()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}</a:t>
            </a:r>
            <a:endParaRPr lang="en-US" sz="2000" dirty="0" smtClean="0">
              <a:solidFill>
                <a:schemeClr val="bg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93368" y="2088787"/>
            <a:ext cx="5389033" cy="6397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JavaScript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93368" y="2728549"/>
            <a:ext cx="5389033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var module = </a:t>
            </a:r>
            <a:r>
              <a:rPr lang="fr-FR" sz="2000" dirty="0" err="1">
                <a:solidFill>
                  <a:schemeClr val="bg2"/>
                </a:solidFill>
              </a:rPr>
              <a:t>function</a:t>
            </a:r>
            <a:r>
              <a:rPr lang="fr-FR" sz="2000" dirty="0">
                <a:solidFill>
                  <a:schemeClr val="bg2"/>
                </a:solidFill>
              </a:rPr>
              <a:t> () {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    //</a:t>
            </a:r>
            <a:r>
              <a:rPr lang="fr-FR" sz="2000" dirty="0" err="1">
                <a:solidFill>
                  <a:schemeClr val="bg2"/>
                </a:solidFill>
              </a:rPr>
              <a:t>private</a:t>
            </a:r>
            <a:endParaRPr lang="fr-FR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    var </a:t>
            </a:r>
            <a:r>
              <a:rPr lang="fr-FR" sz="2000" dirty="0" err="1">
                <a:solidFill>
                  <a:schemeClr val="bg2"/>
                </a:solidFill>
              </a:rPr>
              <a:t>someFunction</a:t>
            </a:r>
            <a:r>
              <a:rPr lang="fr-FR" sz="2000" dirty="0">
                <a:solidFill>
                  <a:schemeClr val="bg2"/>
                </a:solidFill>
              </a:rPr>
              <a:t> = </a:t>
            </a:r>
            <a:r>
              <a:rPr lang="fr-FR" sz="2000" dirty="0" err="1">
                <a:solidFill>
                  <a:schemeClr val="bg2"/>
                </a:solidFill>
              </a:rPr>
              <a:t>function</a:t>
            </a:r>
            <a:r>
              <a:rPr lang="fr-FR" sz="2000" dirty="0">
                <a:solidFill>
                  <a:schemeClr val="bg2"/>
                </a:solidFill>
              </a:rPr>
              <a:t>(message){ ... },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        </a:t>
            </a:r>
            <a:r>
              <a:rPr lang="fr-FR" sz="2000" dirty="0" err="1">
                <a:solidFill>
                  <a:schemeClr val="bg2"/>
                </a:solidFill>
              </a:rPr>
              <a:t>privateFunction</a:t>
            </a:r>
            <a:r>
              <a:rPr lang="fr-FR" sz="2000" dirty="0">
                <a:solidFill>
                  <a:schemeClr val="bg2"/>
                </a:solidFill>
              </a:rPr>
              <a:t> = </a:t>
            </a:r>
            <a:r>
              <a:rPr lang="fr-FR" sz="2000" dirty="0" err="1">
                <a:solidFill>
                  <a:schemeClr val="bg2"/>
                </a:solidFill>
              </a:rPr>
              <a:t>function</a:t>
            </a:r>
            <a:r>
              <a:rPr lang="fr-FR" sz="2000" dirty="0">
                <a:solidFill>
                  <a:schemeClr val="bg2"/>
                </a:solidFill>
              </a:rPr>
              <a:t>() { ... </a:t>
            </a:r>
            <a:r>
              <a:rPr lang="fr-FR" sz="2000" dirty="0" smtClean="0">
                <a:solidFill>
                  <a:schemeClr val="bg2"/>
                </a:solidFill>
              </a:rPr>
              <a:t>};</a:t>
            </a:r>
            <a:endParaRPr lang="fr-FR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        </a:t>
            </a:r>
            <a:r>
              <a:rPr lang="fr-FR" sz="2000" dirty="0" smtClean="0">
                <a:solidFill>
                  <a:schemeClr val="bg2"/>
                </a:solidFill>
              </a:rPr>
              <a:t>    </a:t>
            </a:r>
            <a:endParaRPr lang="fr-FR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    return {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      //public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bg2"/>
                </a:solidFill>
              </a:rPr>
              <a:t>     </a:t>
            </a:r>
            <a:r>
              <a:rPr lang="fr-FR" sz="2000" dirty="0" err="1" smtClean="0">
                <a:solidFill>
                  <a:schemeClr val="bg2"/>
                </a:solidFill>
              </a:rPr>
              <a:t>publicFunction</a:t>
            </a:r>
            <a:r>
              <a:rPr lang="fr-FR" sz="2000" dirty="0">
                <a:solidFill>
                  <a:schemeClr val="bg2"/>
                </a:solidFill>
              </a:rPr>
              <a:t>: </a:t>
            </a:r>
            <a:r>
              <a:rPr lang="fr-FR" sz="2000" dirty="0" err="1">
                <a:solidFill>
                  <a:schemeClr val="bg2"/>
                </a:solidFill>
              </a:rPr>
              <a:t>someFunction</a:t>
            </a:r>
            <a:endParaRPr lang="fr-FR" sz="20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    }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2"/>
                </a:solidFill>
              </a:rPr>
              <a:t>} ()</a:t>
            </a:r>
            <a:endParaRPr lang="en-US" sz="20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3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00250" y="20764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Because JavaScript is a dynamic language, the jQuery version of the tool is easily extended and customized.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2"/>
            <a:ext cx="10363200" cy="1371600"/>
          </a:xfrm>
          <a:pattFill prst="ltUpDiag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r>
              <a:rPr lang="en-US" sz="6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Extra Features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0" y="1600202"/>
            <a:ext cx="10191750" cy="4571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00250" y="2076452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Don’t focus on solving the problems exactly the same way they were solved before.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Embrace the environment, don’t try to force concepts from another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2"/>
            <a:ext cx="10363200" cy="1371600"/>
          </a:xfrm>
          <a:pattFill prst="ltUpDiag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r>
              <a:rPr lang="en-US" sz="6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What I learned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0" y="1600202"/>
            <a:ext cx="10191750" cy="4571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7972346" y="2472100"/>
            <a:ext cx="2442032" cy="4142775"/>
          </a:xfrm>
          <a:custGeom>
            <a:avLst/>
            <a:gdLst>
              <a:gd name="connsiteX0" fmla="*/ 1785977 w 2449218"/>
              <a:gd name="connsiteY0" fmla="*/ 234891 h 4463027"/>
              <a:gd name="connsiteX1" fmla="*/ 7511 w 2449218"/>
              <a:gd name="connsiteY1" fmla="*/ 3103926 h 4463027"/>
              <a:gd name="connsiteX2" fmla="*/ 1198748 w 2449218"/>
              <a:gd name="connsiteY2" fmla="*/ 4462943 h 4463027"/>
              <a:gd name="connsiteX3" fmla="*/ 2440319 w 2449218"/>
              <a:gd name="connsiteY3" fmla="*/ 3154260 h 4463027"/>
              <a:gd name="connsiteX4" fmla="*/ 536018 w 2449218"/>
              <a:gd name="connsiteY4" fmla="*/ 268447 h 4463027"/>
              <a:gd name="connsiteX5" fmla="*/ 544407 w 2449218"/>
              <a:gd name="connsiteY5" fmla="*/ 151002 h 4463027"/>
              <a:gd name="connsiteX6" fmla="*/ 502462 w 2449218"/>
              <a:gd name="connsiteY6" fmla="*/ 0 h 4463027"/>
              <a:gd name="connsiteX7" fmla="*/ 1257471 w 2449218"/>
              <a:gd name="connsiteY7" fmla="*/ 151002 h 4463027"/>
              <a:gd name="connsiteX0" fmla="*/ 1785977 w 2449218"/>
              <a:gd name="connsiteY0" fmla="*/ 234891 h 4463027"/>
              <a:gd name="connsiteX1" fmla="*/ 7511 w 2449218"/>
              <a:gd name="connsiteY1" fmla="*/ 3103926 h 4463027"/>
              <a:gd name="connsiteX2" fmla="*/ 1198748 w 2449218"/>
              <a:gd name="connsiteY2" fmla="*/ 4462943 h 4463027"/>
              <a:gd name="connsiteX3" fmla="*/ 2440319 w 2449218"/>
              <a:gd name="connsiteY3" fmla="*/ 3154260 h 4463027"/>
              <a:gd name="connsiteX4" fmla="*/ 536018 w 2449218"/>
              <a:gd name="connsiteY4" fmla="*/ 268447 h 4463027"/>
              <a:gd name="connsiteX5" fmla="*/ 544407 w 2449218"/>
              <a:gd name="connsiteY5" fmla="*/ 151002 h 4463027"/>
              <a:gd name="connsiteX6" fmla="*/ 502462 w 2449218"/>
              <a:gd name="connsiteY6" fmla="*/ 0 h 4463027"/>
              <a:gd name="connsiteX0" fmla="*/ 1785977 w 2449218"/>
              <a:gd name="connsiteY0" fmla="*/ 211776 h 4439912"/>
              <a:gd name="connsiteX1" fmla="*/ 7511 w 2449218"/>
              <a:gd name="connsiteY1" fmla="*/ 3080811 h 4439912"/>
              <a:gd name="connsiteX2" fmla="*/ 1198748 w 2449218"/>
              <a:gd name="connsiteY2" fmla="*/ 4439828 h 4439912"/>
              <a:gd name="connsiteX3" fmla="*/ 2440319 w 2449218"/>
              <a:gd name="connsiteY3" fmla="*/ 3131145 h 4439912"/>
              <a:gd name="connsiteX4" fmla="*/ 536018 w 2449218"/>
              <a:gd name="connsiteY4" fmla="*/ 245332 h 4439912"/>
              <a:gd name="connsiteX5" fmla="*/ 544407 w 2449218"/>
              <a:gd name="connsiteY5" fmla="*/ 127887 h 4439912"/>
              <a:gd name="connsiteX0" fmla="*/ 1785977 w 2449218"/>
              <a:gd name="connsiteY0" fmla="*/ 0 h 4228136"/>
              <a:gd name="connsiteX1" fmla="*/ 7511 w 2449218"/>
              <a:gd name="connsiteY1" fmla="*/ 2869035 h 4228136"/>
              <a:gd name="connsiteX2" fmla="*/ 1198748 w 2449218"/>
              <a:gd name="connsiteY2" fmla="*/ 4228052 h 4228136"/>
              <a:gd name="connsiteX3" fmla="*/ 2440319 w 2449218"/>
              <a:gd name="connsiteY3" fmla="*/ 2919369 h 4228136"/>
              <a:gd name="connsiteX4" fmla="*/ 536018 w 2449218"/>
              <a:gd name="connsiteY4" fmla="*/ 33556 h 4228136"/>
              <a:gd name="connsiteX0" fmla="*/ 1793547 w 2456799"/>
              <a:gd name="connsiteY0" fmla="*/ 0 h 4228060"/>
              <a:gd name="connsiteX1" fmla="*/ 7461 w 2456799"/>
              <a:gd name="connsiteY1" fmla="*/ 2903325 h 4228060"/>
              <a:gd name="connsiteX2" fmla="*/ 1206318 w 2456799"/>
              <a:gd name="connsiteY2" fmla="*/ 4228052 h 4228060"/>
              <a:gd name="connsiteX3" fmla="*/ 2447889 w 2456799"/>
              <a:gd name="connsiteY3" fmla="*/ 2919369 h 4228060"/>
              <a:gd name="connsiteX4" fmla="*/ 543588 w 2456799"/>
              <a:gd name="connsiteY4" fmla="*/ 33556 h 4228060"/>
              <a:gd name="connsiteX0" fmla="*/ 1799757 w 2458718"/>
              <a:gd name="connsiteY0" fmla="*/ 0 h 4228060"/>
              <a:gd name="connsiteX1" fmla="*/ 13671 w 2458718"/>
              <a:gd name="connsiteY1" fmla="*/ 2903325 h 4228060"/>
              <a:gd name="connsiteX2" fmla="*/ 1052508 w 2458718"/>
              <a:gd name="connsiteY2" fmla="*/ 4228052 h 4228060"/>
              <a:gd name="connsiteX3" fmla="*/ 2454099 w 2458718"/>
              <a:gd name="connsiteY3" fmla="*/ 2919369 h 4228060"/>
              <a:gd name="connsiteX4" fmla="*/ 549798 w 2458718"/>
              <a:gd name="connsiteY4" fmla="*/ 33556 h 4228060"/>
              <a:gd name="connsiteX0" fmla="*/ 1813093 w 2475000"/>
              <a:gd name="connsiteY0" fmla="*/ 0 h 4239137"/>
              <a:gd name="connsiteX1" fmla="*/ 27007 w 2475000"/>
              <a:gd name="connsiteY1" fmla="*/ 2903325 h 4239137"/>
              <a:gd name="connsiteX2" fmla="*/ 1065844 w 2475000"/>
              <a:gd name="connsiteY2" fmla="*/ 4228052 h 4239137"/>
              <a:gd name="connsiteX3" fmla="*/ 2467435 w 2475000"/>
              <a:gd name="connsiteY3" fmla="*/ 2919369 h 4239137"/>
              <a:gd name="connsiteX4" fmla="*/ 563134 w 2475000"/>
              <a:gd name="connsiteY4" fmla="*/ 33556 h 4239137"/>
              <a:gd name="connsiteX0" fmla="*/ 1818931 w 2479142"/>
              <a:gd name="connsiteY0" fmla="*/ 0 h 4284366"/>
              <a:gd name="connsiteX1" fmla="*/ 32845 w 2479142"/>
              <a:gd name="connsiteY1" fmla="*/ 2903325 h 4284366"/>
              <a:gd name="connsiteX2" fmla="*/ 1022152 w 2479142"/>
              <a:gd name="connsiteY2" fmla="*/ 4273772 h 4284366"/>
              <a:gd name="connsiteX3" fmla="*/ 2473273 w 2479142"/>
              <a:gd name="connsiteY3" fmla="*/ 2919369 h 4284366"/>
              <a:gd name="connsiteX4" fmla="*/ 568972 w 2479142"/>
              <a:gd name="connsiteY4" fmla="*/ 33556 h 4284366"/>
              <a:gd name="connsiteX0" fmla="*/ 1802810 w 2469924"/>
              <a:gd name="connsiteY0" fmla="*/ 0 h 4288137"/>
              <a:gd name="connsiteX1" fmla="*/ 16724 w 2469924"/>
              <a:gd name="connsiteY1" fmla="*/ 2903325 h 4288137"/>
              <a:gd name="connsiteX2" fmla="*/ 1169861 w 2469924"/>
              <a:gd name="connsiteY2" fmla="*/ 4277582 h 4288137"/>
              <a:gd name="connsiteX3" fmla="*/ 2457152 w 2469924"/>
              <a:gd name="connsiteY3" fmla="*/ 2919369 h 4288137"/>
              <a:gd name="connsiteX4" fmla="*/ 552851 w 2469924"/>
              <a:gd name="connsiteY4" fmla="*/ 33556 h 4288137"/>
              <a:gd name="connsiteX0" fmla="*/ 1803399 w 2470887"/>
              <a:gd name="connsiteY0" fmla="*/ 0 h 4277629"/>
              <a:gd name="connsiteX1" fmla="*/ 17313 w 2470887"/>
              <a:gd name="connsiteY1" fmla="*/ 2903325 h 4277629"/>
              <a:gd name="connsiteX2" fmla="*/ 1170450 w 2470887"/>
              <a:gd name="connsiteY2" fmla="*/ 4277582 h 4277629"/>
              <a:gd name="connsiteX3" fmla="*/ 2457741 w 2470887"/>
              <a:gd name="connsiteY3" fmla="*/ 2919369 h 4277629"/>
              <a:gd name="connsiteX4" fmla="*/ 553440 w 2470887"/>
              <a:gd name="connsiteY4" fmla="*/ 33556 h 4277629"/>
              <a:gd name="connsiteX0" fmla="*/ 1947087 w 2477116"/>
              <a:gd name="connsiteY0" fmla="*/ 44139 h 4244073"/>
              <a:gd name="connsiteX1" fmla="*/ 23542 w 2477116"/>
              <a:gd name="connsiteY1" fmla="*/ 2869769 h 4244073"/>
              <a:gd name="connsiteX2" fmla="*/ 1176679 w 2477116"/>
              <a:gd name="connsiteY2" fmla="*/ 4244026 h 4244073"/>
              <a:gd name="connsiteX3" fmla="*/ 2463970 w 2477116"/>
              <a:gd name="connsiteY3" fmla="*/ 2885813 h 4244073"/>
              <a:gd name="connsiteX4" fmla="*/ 559669 w 2477116"/>
              <a:gd name="connsiteY4" fmla="*/ 0 h 4244073"/>
              <a:gd name="connsiteX0" fmla="*/ 1947087 w 2464586"/>
              <a:gd name="connsiteY0" fmla="*/ 0 h 4199924"/>
              <a:gd name="connsiteX1" fmla="*/ 23542 w 2464586"/>
              <a:gd name="connsiteY1" fmla="*/ 2825630 h 4199924"/>
              <a:gd name="connsiteX2" fmla="*/ 1176679 w 2464586"/>
              <a:gd name="connsiteY2" fmla="*/ 4199887 h 4199924"/>
              <a:gd name="connsiteX3" fmla="*/ 2463970 w 2464586"/>
              <a:gd name="connsiteY3" fmla="*/ 2841674 h 4199924"/>
              <a:gd name="connsiteX4" fmla="*/ 1335957 w 2464586"/>
              <a:gd name="connsiteY4" fmla="*/ 970274 h 4199924"/>
              <a:gd name="connsiteX0" fmla="*/ 1947087 w 2464426"/>
              <a:gd name="connsiteY0" fmla="*/ 0 h 4199925"/>
              <a:gd name="connsiteX1" fmla="*/ 23542 w 2464426"/>
              <a:gd name="connsiteY1" fmla="*/ 2825630 h 4199925"/>
              <a:gd name="connsiteX2" fmla="*/ 1176679 w 2464426"/>
              <a:gd name="connsiteY2" fmla="*/ 4199887 h 4199925"/>
              <a:gd name="connsiteX3" fmla="*/ 2463970 w 2464426"/>
              <a:gd name="connsiteY3" fmla="*/ 2841674 h 4199925"/>
              <a:gd name="connsiteX4" fmla="*/ 1335957 w 2464426"/>
              <a:gd name="connsiteY4" fmla="*/ 970274 h 4199925"/>
              <a:gd name="connsiteX0" fmla="*/ 1286518 w 2442032"/>
              <a:gd name="connsiteY0" fmla="*/ 0 h 4142775"/>
              <a:gd name="connsiteX1" fmla="*/ 1148 w 2442032"/>
              <a:gd name="connsiteY1" fmla="*/ 2768480 h 4142775"/>
              <a:gd name="connsiteX2" fmla="*/ 1154285 w 2442032"/>
              <a:gd name="connsiteY2" fmla="*/ 4142737 h 4142775"/>
              <a:gd name="connsiteX3" fmla="*/ 2441576 w 2442032"/>
              <a:gd name="connsiteY3" fmla="*/ 2784524 h 4142775"/>
              <a:gd name="connsiteX4" fmla="*/ 1313563 w 2442032"/>
              <a:gd name="connsiteY4" fmla="*/ 913124 h 4142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032" h="4142775">
                <a:moveTo>
                  <a:pt x="1286518" y="0"/>
                </a:moveTo>
                <a:cubicBezTo>
                  <a:pt x="446221" y="1082180"/>
                  <a:pt x="23187" y="2078024"/>
                  <a:pt x="1148" y="2768480"/>
                </a:cubicBezTo>
                <a:cubicBezTo>
                  <a:pt x="-20891" y="3458936"/>
                  <a:pt x="271297" y="4136253"/>
                  <a:pt x="1154285" y="4142737"/>
                </a:cubicBezTo>
                <a:cubicBezTo>
                  <a:pt x="2037273" y="4149221"/>
                  <a:pt x="2457892" y="3337080"/>
                  <a:pt x="2441576" y="2784524"/>
                </a:cubicBezTo>
                <a:cubicBezTo>
                  <a:pt x="2425260" y="2231968"/>
                  <a:pt x="1629548" y="1413667"/>
                  <a:pt x="1313563" y="9131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tx2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n>
                  <a:solidFill>
                    <a:schemeClr val="accent2"/>
                  </a:solidFill>
                </a:ln>
                <a:solidFill>
                  <a:schemeClr val="bg2"/>
                </a:solidFill>
              </a:rPr>
              <a:t>Round </a:t>
            </a:r>
            <a:r>
              <a:rPr lang="en-US" sz="6600" dirty="0" smtClean="0">
                <a:ln>
                  <a:solidFill>
                    <a:schemeClr val="accent2"/>
                  </a:solidFill>
                </a:ln>
                <a:solidFill>
                  <a:schemeClr val="bg2"/>
                </a:solidFill>
              </a:rPr>
              <a:t>trip</a:t>
            </a:r>
            <a:endParaRPr lang="en-US" sz="6600" dirty="0">
              <a:ln>
                <a:solidFill>
                  <a:schemeClr val="accent2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0250" y="2282826"/>
            <a:ext cx="54659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My C# development improved after learning JavaScript.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Writing code in a different language changes your prospective on solving problems.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772525" y="2095502"/>
            <a:ext cx="838200" cy="8382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153400" y="4333875"/>
            <a:ext cx="2076450" cy="207645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grpSp>
        <p:nvGrpSpPr>
          <p:cNvPr id="26" name="Group 25"/>
          <p:cNvGrpSpPr/>
          <p:nvPr/>
        </p:nvGrpSpPr>
        <p:grpSpPr>
          <a:xfrm rot="15664652">
            <a:off x="8884478" y="3046769"/>
            <a:ext cx="608061" cy="354252"/>
            <a:chOff x="9112842" y="2781927"/>
            <a:chExt cx="1465956" cy="854057"/>
          </a:xfrm>
        </p:grpSpPr>
        <p:sp>
          <p:nvSpPr>
            <p:cNvPr id="13" name="Trapezoid 5"/>
            <p:cNvSpPr/>
            <p:nvPr/>
          </p:nvSpPr>
          <p:spPr>
            <a:xfrm rot="14407224">
              <a:off x="9589439" y="3133441"/>
              <a:ext cx="136049" cy="202606"/>
            </a:xfrm>
            <a:custGeom>
              <a:avLst/>
              <a:gdLst>
                <a:gd name="connsiteX0" fmla="*/ 0 w 700393"/>
                <a:gd name="connsiteY0" fmla="*/ 1031132 h 1031132"/>
                <a:gd name="connsiteX1" fmla="*/ 175098 w 700393"/>
                <a:gd name="connsiteY1" fmla="*/ 0 h 1031132"/>
                <a:gd name="connsiteX2" fmla="*/ 525295 w 700393"/>
                <a:gd name="connsiteY2" fmla="*/ 0 h 1031132"/>
                <a:gd name="connsiteX3" fmla="*/ 700393 w 700393"/>
                <a:gd name="connsiteY3" fmla="*/ 1031132 h 1031132"/>
                <a:gd name="connsiteX4" fmla="*/ 0 w 700393"/>
                <a:gd name="connsiteY4" fmla="*/ 1031132 h 1031132"/>
                <a:gd name="connsiteX0" fmla="*/ 0 w 700393"/>
                <a:gd name="connsiteY0" fmla="*/ 1043038 h 1043038"/>
                <a:gd name="connsiteX1" fmla="*/ 175098 w 700393"/>
                <a:gd name="connsiteY1" fmla="*/ 11906 h 1043038"/>
                <a:gd name="connsiteX2" fmla="*/ 561014 w 700393"/>
                <a:gd name="connsiteY2" fmla="*/ 0 h 1043038"/>
                <a:gd name="connsiteX3" fmla="*/ 700393 w 700393"/>
                <a:gd name="connsiteY3" fmla="*/ 1043038 h 1043038"/>
                <a:gd name="connsiteX4" fmla="*/ 0 w 700393"/>
                <a:gd name="connsiteY4" fmla="*/ 1043038 h 1043038"/>
                <a:gd name="connsiteX0" fmla="*/ 0 w 700393"/>
                <a:gd name="connsiteY0" fmla="*/ 1043038 h 1043038"/>
                <a:gd name="connsiteX1" fmla="*/ 127473 w 700393"/>
                <a:gd name="connsiteY1" fmla="*/ 2381 h 1043038"/>
                <a:gd name="connsiteX2" fmla="*/ 561014 w 700393"/>
                <a:gd name="connsiteY2" fmla="*/ 0 h 1043038"/>
                <a:gd name="connsiteX3" fmla="*/ 700393 w 700393"/>
                <a:gd name="connsiteY3" fmla="*/ 1043038 h 1043038"/>
                <a:gd name="connsiteX4" fmla="*/ 0 w 700393"/>
                <a:gd name="connsiteY4" fmla="*/ 1043038 h 104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393" h="1043038">
                  <a:moveTo>
                    <a:pt x="0" y="1043038"/>
                  </a:moveTo>
                  <a:lnTo>
                    <a:pt x="127473" y="2381"/>
                  </a:lnTo>
                  <a:lnTo>
                    <a:pt x="561014" y="0"/>
                  </a:lnTo>
                  <a:lnTo>
                    <a:pt x="700393" y="1043038"/>
                  </a:lnTo>
                  <a:lnTo>
                    <a:pt x="0" y="1043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3"/>
            <p:cNvSpPr/>
            <p:nvPr/>
          </p:nvSpPr>
          <p:spPr>
            <a:xfrm rot="3607224">
              <a:off x="10259163" y="2598342"/>
              <a:ext cx="136049" cy="503220"/>
            </a:xfrm>
            <a:custGeom>
              <a:avLst/>
              <a:gdLst>
                <a:gd name="connsiteX0" fmla="*/ 0 w 700393"/>
                <a:gd name="connsiteY0" fmla="*/ 2590631 h 2590631"/>
                <a:gd name="connsiteX1" fmla="*/ 350197 w 700393"/>
                <a:gd name="connsiteY1" fmla="*/ 0 h 2590631"/>
                <a:gd name="connsiteX2" fmla="*/ 700393 w 700393"/>
                <a:gd name="connsiteY2" fmla="*/ 2590631 h 2590631"/>
                <a:gd name="connsiteX3" fmla="*/ 0 w 700393"/>
                <a:gd name="connsiteY3" fmla="*/ 2590631 h 2590631"/>
                <a:gd name="connsiteX0" fmla="*/ 0 w 700393"/>
                <a:gd name="connsiteY0" fmla="*/ 2590631 h 2590631"/>
                <a:gd name="connsiteX1" fmla="*/ 350197 w 700393"/>
                <a:gd name="connsiteY1" fmla="*/ 0 h 2590631"/>
                <a:gd name="connsiteX2" fmla="*/ 700393 w 700393"/>
                <a:gd name="connsiteY2" fmla="*/ 2590631 h 2590631"/>
                <a:gd name="connsiteX3" fmla="*/ 0 w 700393"/>
                <a:gd name="connsiteY3" fmla="*/ 2590631 h 2590631"/>
                <a:gd name="connsiteX0" fmla="*/ 0 w 700393"/>
                <a:gd name="connsiteY0" fmla="*/ 2590631 h 2590631"/>
                <a:gd name="connsiteX1" fmla="*/ 350197 w 700393"/>
                <a:gd name="connsiteY1" fmla="*/ 0 h 2590631"/>
                <a:gd name="connsiteX2" fmla="*/ 700393 w 700393"/>
                <a:gd name="connsiteY2" fmla="*/ 2590631 h 2590631"/>
                <a:gd name="connsiteX3" fmla="*/ 0 w 700393"/>
                <a:gd name="connsiteY3" fmla="*/ 2590631 h 2590631"/>
                <a:gd name="connsiteX0" fmla="*/ 0 w 700393"/>
                <a:gd name="connsiteY0" fmla="*/ 2590631 h 2590631"/>
                <a:gd name="connsiteX1" fmla="*/ 350197 w 700393"/>
                <a:gd name="connsiteY1" fmla="*/ 0 h 2590631"/>
                <a:gd name="connsiteX2" fmla="*/ 700393 w 700393"/>
                <a:gd name="connsiteY2" fmla="*/ 2590631 h 2590631"/>
                <a:gd name="connsiteX3" fmla="*/ 0 w 700393"/>
                <a:gd name="connsiteY3" fmla="*/ 2590631 h 2590631"/>
                <a:gd name="connsiteX0" fmla="*/ 0 w 700393"/>
                <a:gd name="connsiteY0" fmla="*/ 2590631 h 2590631"/>
                <a:gd name="connsiteX1" fmla="*/ 350197 w 700393"/>
                <a:gd name="connsiteY1" fmla="*/ 0 h 2590631"/>
                <a:gd name="connsiteX2" fmla="*/ 700393 w 700393"/>
                <a:gd name="connsiteY2" fmla="*/ 2590631 h 2590631"/>
                <a:gd name="connsiteX3" fmla="*/ 0 w 700393"/>
                <a:gd name="connsiteY3" fmla="*/ 2590631 h 2590631"/>
                <a:gd name="connsiteX0" fmla="*/ 0 w 700393"/>
                <a:gd name="connsiteY0" fmla="*/ 2590631 h 2590631"/>
                <a:gd name="connsiteX1" fmla="*/ 350197 w 700393"/>
                <a:gd name="connsiteY1" fmla="*/ 0 h 2590631"/>
                <a:gd name="connsiteX2" fmla="*/ 700393 w 700393"/>
                <a:gd name="connsiteY2" fmla="*/ 2590631 h 2590631"/>
                <a:gd name="connsiteX3" fmla="*/ 0 w 700393"/>
                <a:gd name="connsiteY3" fmla="*/ 2590631 h 2590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393" h="2590631">
                  <a:moveTo>
                    <a:pt x="0" y="2590631"/>
                  </a:moveTo>
                  <a:cubicBezTo>
                    <a:pt x="116732" y="1727087"/>
                    <a:pt x="320142" y="427776"/>
                    <a:pt x="350197" y="0"/>
                  </a:cubicBezTo>
                  <a:cubicBezTo>
                    <a:pt x="390729" y="421584"/>
                    <a:pt x="583661" y="1727087"/>
                    <a:pt x="700393" y="2590631"/>
                  </a:cubicBezTo>
                  <a:lnTo>
                    <a:pt x="0" y="25906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3607224">
              <a:off x="9859137" y="2870047"/>
              <a:ext cx="136049" cy="4194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6"/>
            <p:cNvSpPr/>
            <p:nvPr/>
          </p:nvSpPr>
          <p:spPr>
            <a:xfrm rot="3607224">
              <a:off x="9511820" y="2928910"/>
              <a:ext cx="165823" cy="340495"/>
            </a:xfrm>
            <a:custGeom>
              <a:avLst/>
              <a:gdLst>
                <a:gd name="connsiteX0" fmla="*/ 0 w 1090613"/>
                <a:gd name="connsiteY0" fmla="*/ 1647824 h 1647824"/>
                <a:gd name="connsiteX1" fmla="*/ 820337 w 1090613"/>
                <a:gd name="connsiteY1" fmla="*/ 0 h 1647824"/>
                <a:gd name="connsiteX2" fmla="*/ 1090613 w 1090613"/>
                <a:gd name="connsiteY2" fmla="*/ 0 h 1647824"/>
                <a:gd name="connsiteX3" fmla="*/ 270276 w 1090613"/>
                <a:gd name="connsiteY3" fmla="*/ 1647824 h 1647824"/>
                <a:gd name="connsiteX4" fmla="*/ 0 w 1090613"/>
                <a:gd name="connsiteY4" fmla="*/ 1647824 h 1647824"/>
                <a:gd name="connsiteX0" fmla="*/ 0 w 1090613"/>
                <a:gd name="connsiteY0" fmla="*/ 1647824 h 1728787"/>
                <a:gd name="connsiteX1" fmla="*/ 820337 w 1090613"/>
                <a:gd name="connsiteY1" fmla="*/ 0 h 1728787"/>
                <a:gd name="connsiteX2" fmla="*/ 1090613 w 1090613"/>
                <a:gd name="connsiteY2" fmla="*/ 0 h 1728787"/>
                <a:gd name="connsiteX3" fmla="*/ 189313 w 1090613"/>
                <a:gd name="connsiteY3" fmla="*/ 1728787 h 1728787"/>
                <a:gd name="connsiteX4" fmla="*/ 0 w 1090613"/>
                <a:gd name="connsiteY4" fmla="*/ 1647824 h 1728787"/>
                <a:gd name="connsiteX0" fmla="*/ 0 w 820337"/>
                <a:gd name="connsiteY0" fmla="*/ 1647824 h 1728787"/>
                <a:gd name="connsiteX1" fmla="*/ 820337 w 820337"/>
                <a:gd name="connsiteY1" fmla="*/ 0 h 1728787"/>
                <a:gd name="connsiteX2" fmla="*/ 809625 w 820337"/>
                <a:gd name="connsiteY2" fmla="*/ 295275 h 1728787"/>
                <a:gd name="connsiteX3" fmla="*/ 189313 w 820337"/>
                <a:gd name="connsiteY3" fmla="*/ 1728787 h 1728787"/>
                <a:gd name="connsiteX4" fmla="*/ 0 w 820337"/>
                <a:gd name="connsiteY4" fmla="*/ 1647824 h 1728787"/>
                <a:gd name="connsiteX0" fmla="*/ 0 w 847725"/>
                <a:gd name="connsiteY0" fmla="*/ 1647824 h 1728787"/>
                <a:gd name="connsiteX1" fmla="*/ 820337 w 847725"/>
                <a:gd name="connsiteY1" fmla="*/ 0 h 1728787"/>
                <a:gd name="connsiteX2" fmla="*/ 847725 w 847725"/>
                <a:gd name="connsiteY2" fmla="*/ 123825 h 1728787"/>
                <a:gd name="connsiteX3" fmla="*/ 189313 w 847725"/>
                <a:gd name="connsiteY3" fmla="*/ 1728787 h 1728787"/>
                <a:gd name="connsiteX4" fmla="*/ 0 w 847725"/>
                <a:gd name="connsiteY4" fmla="*/ 1647824 h 1728787"/>
                <a:gd name="connsiteX0" fmla="*/ 0 w 887012"/>
                <a:gd name="connsiteY0" fmla="*/ 1733549 h 1814512"/>
                <a:gd name="connsiteX1" fmla="*/ 887012 w 887012"/>
                <a:gd name="connsiteY1" fmla="*/ 0 h 1814512"/>
                <a:gd name="connsiteX2" fmla="*/ 847725 w 887012"/>
                <a:gd name="connsiteY2" fmla="*/ 209550 h 1814512"/>
                <a:gd name="connsiteX3" fmla="*/ 189313 w 887012"/>
                <a:gd name="connsiteY3" fmla="*/ 1814512 h 1814512"/>
                <a:gd name="connsiteX4" fmla="*/ 0 w 887012"/>
                <a:gd name="connsiteY4" fmla="*/ 1733549 h 1814512"/>
                <a:gd name="connsiteX0" fmla="*/ 0 w 887012"/>
                <a:gd name="connsiteY0" fmla="*/ 1733549 h 1814512"/>
                <a:gd name="connsiteX1" fmla="*/ 887012 w 887012"/>
                <a:gd name="connsiteY1" fmla="*/ 0 h 1814512"/>
                <a:gd name="connsiteX2" fmla="*/ 847725 w 887012"/>
                <a:gd name="connsiteY2" fmla="*/ 209550 h 1814512"/>
                <a:gd name="connsiteX3" fmla="*/ 189313 w 887012"/>
                <a:gd name="connsiteY3" fmla="*/ 1814512 h 1814512"/>
                <a:gd name="connsiteX4" fmla="*/ 0 w 887012"/>
                <a:gd name="connsiteY4" fmla="*/ 1733549 h 1814512"/>
                <a:gd name="connsiteX0" fmla="*/ 0 w 887012"/>
                <a:gd name="connsiteY0" fmla="*/ 1733549 h 1814512"/>
                <a:gd name="connsiteX1" fmla="*/ 887012 w 887012"/>
                <a:gd name="connsiteY1" fmla="*/ 0 h 1814512"/>
                <a:gd name="connsiteX2" fmla="*/ 847725 w 887012"/>
                <a:gd name="connsiteY2" fmla="*/ 209550 h 1814512"/>
                <a:gd name="connsiteX3" fmla="*/ 189313 w 887012"/>
                <a:gd name="connsiteY3" fmla="*/ 1814512 h 1814512"/>
                <a:gd name="connsiteX4" fmla="*/ 0 w 887012"/>
                <a:gd name="connsiteY4" fmla="*/ 1733549 h 1814512"/>
                <a:gd name="connsiteX0" fmla="*/ 0 w 887012"/>
                <a:gd name="connsiteY0" fmla="*/ 1733549 h 1814512"/>
                <a:gd name="connsiteX1" fmla="*/ 887012 w 887012"/>
                <a:gd name="connsiteY1" fmla="*/ 0 h 1814512"/>
                <a:gd name="connsiteX2" fmla="*/ 847725 w 887012"/>
                <a:gd name="connsiteY2" fmla="*/ 209550 h 1814512"/>
                <a:gd name="connsiteX3" fmla="*/ 189313 w 887012"/>
                <a:gd name="connsiteY3" fmla="*/ 1814512 h 1814512"/>
                <a:gd name="connsiteX4" fmla="*/ 0 w 887012"/>
                <a:gd name="connsiteY4" fmla="*/ 1733549 h 1814512"/>
                <a:gd name="connsiteX0" fmla="*/ 0 w 887012"/>
                <a:gd name="connsiteY0" fmla="*/ 1733549 h 1814512"/>
                <a:gd name="connsiteX1" fmla="*/ 887012 w 887012"/>
                <a:gd name="connsiteY1" fmla="*/ 0 h 1814512"/>
                <a:gd name="connsiteX2" fmla="*/ 847725 w 887012"/>
                <a:gd name="connsiteY2" fmla="*/ 209550 h 1814512"/>
                <a:gd name="connsiteX3" fmla="*/ 189313 w 887012"/>
                <a:gd name="connsiteY3" fmla="*/ 1814512 h 1814512"/>
                <a:gd name="connsiteX4" fmla="*/ 0 w 887012"/>
                <a:gd name="connsiteY4" fmla="*/ 1733549 h 1814512"/>
                <a:gd name="connsiteX0" fmla="*/ 0 w 887012"/>
                <a:gd name="connsiteY0" fmla="*/ 1733549 h 1762125"/>
                <a:gd name="connsiteX1" fmla="*/ 887012 w 887012"/>
                <a:gd name="connsiteY1" fmla="*/ 0 h 1762125"/>
                <a:gd name="connsiteX2" fmla="*/ 847725 w 887012"/>
                <a:gd name="connsiteY2" fmla="*/ 209550 h 1762125"/>
                <a:gd name="connsiteX3" fmla="*/ 222650 w 887012"/>
                <a:gd name="connsiteY3" fmla="*/ 1762125 h 1762125"/>
                <a:gd name="connsiteX4" fmla="*/ 0 w 887012"/>
                <a:gd name="connsiteY4" fmla="*/ 1733549 h 1762125"/>
                <a:gd name="connsiteX0" fmla="*/ 0 w 887012"/>
                <a:gd name="connsiteY0" fmla="*/ 1733549 h 1781143"/>
                <a:gd name="connsiteX1" fmla="*/ 887012 w 887012"/>
                <a:gd name="connsiteY1" fmla="*/ 0 h 1781143"/>
                <a:gd name="connsiteX2" fmla="*/ 847725 w 887012"/>
                <a:gd name="connsiteY2" fmla="*/ 209550 h 1781143"/>
                <a:gd name="connsiteX3" fmla="*/ 222650 w 887012"/>
                <a:gd name="connsiteY3" fmla="*/ 1762125 h 1781143"/>
                <a:gd name="connsiteX4" fmla="*/ 0 w 887012"/>
                <a:gd name="connsiteY4" fmla="*/ 1733549 h 1781143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53675"/>
                <a:gd name="connsiteY0" fmla="*/ 1676399 h 1752905"/>
                <a:gd name="connsiteX1" fmla="*/ 853675 w 853675"/>
                <a:gd name="connsiteY1" fmla="*/ 0 h 1752905"/>
                <a:gd name="connsiteX2" fmla="*/ 847725 w 853675"/>
                <a:gd name="connsiteY2" fmla="*/ 152400 h 1752905"/>
                <a:gd name="connsiteX3" fmla="*/ 203600 w 853675"/>
                <a:gd name="connsiteY3" fmla="*/ 1738312 h 1752905"/>
                <a:gd name="connsiteX4" fmla="*/ 0 w 853675"/>
                <a:gd name="connsiteY4" fmla="*/ 1676399 h 1752905"/>
                <a:gd name="connsiteX0" fmla="*/ 0 w 853675"/>
                <a:gd name="connsiteY0" fmla="*/ 1676399 h 1752905"/>
                <a:gd name="connsiteX1" fmla="*/ 853675 w 853675"/>
                <a:gd name="connsiteY1" fmla="*/ 0 h 1752905"/>
                <a:gd name="connsiteX2" fmla="*/ 847725 w 853675"/>
                <a:gd name="connsiteY2" fmla="*/ 152400 h 1752905"/>
                <a:gd name="connsiteX3" fmla="*/ 203600 w 853675"/>
                <a:gd name="connsiteY3" fmla="*/ 1738312 h 1752905"/>
                <a:gd name="connsiteX4" fmla="*/ 0 w 853675"/>
                <a:gd name="connsiteY4" fmla="*/ 1676399 h 1752905"/>
                <a:gd name="connsiteX0" fmla="*/ 0 w 853675"/>
                <a:gd name="connsiteY0" fmla="*/ 1676399 h 1752905"/>
                <a:gd name="connsiteX1" fmla="*/ 853675 w 853675"/>
                <a:gd name="connsiteY1" fmla="*/ 0 h 1752905"/>
                <a:gd name="connsiteX2" fmla="*/ 847725 w 853675"/>
                <a:gd name="connsiteY2" fmla="*/ 152400 h 1752905"/>
                <a:gd name="connsiteX3" fmla="*/ 203600 w 853675"/>
                <a:gd name="connsiteY3" fmla="*/ 1738312 h 1752905"/>
                <a:gd name="connsiteX4" fmla="*/ 0 w 853675"/>
                <a:gd name="connsiteY4" fmla="*/ 1676399 h 175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675" h="1752905">
                  <a:moveTo>
                    <a:pt x="0" y="1676399"/>
                  </a:moveTo>
                  <a:cubicBezTo>
                    <a:pt x="209946" y="989012"/>
                    <a:pt x="538954" y="611188"/>
                    <a:pt x="853675" y="0"/>
                  </a:cubicBezTo>
                  <a:lnTo>
                    <a:pt x="847725" y="152400"/>
                  </a:lnTo>
                  <a:cubicBezTo>
                    <a:pt x="361554" y="1497011"/>
                    <a:pt x="437358" y="1598613"/>
                    <a:pt x="203600" y="1738312"/>
                  </a:cubicBezTo>
                  <a:cubicBezTo>
                    <a:pt x="177008" y="1790700"/>
                    <a:pt x="74217" y="1685924"/>
                    <a:pt x="0" y="16763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7"/>
            <p:cNvSpPr/>
            <p:nvPr/>
          </p:nvSpPr>
          <p:spPr>
            <a:xfrm rot="3607224">
              <a:off x="9511008" y="3109766"/>
              <a:ext cx="115967" cy="121188"/>
            </a:xfrm>
            <a:custGeom>
              <a:avLst/>
              <a:gdLst>
                <a:gd name="connsiteX0" fmla="*/ 0 w 538162"/>
                <a:gd name="connsiteY0" fmla="*/ 438150 h 438150"/>
                <a:gd name="connsiteX1" fmla="*/ 434237 w 538162"/>
                <a:gd name="connsiteY1" fmla="*/ 0 h 438150"/>
                <a:gd name="connsiteX2" fmla="*/ 538162 w 538162"/>
                <a:gd name="connsiteY2" fmla="*/ 0 h 438150"/>
                <a:gd name="connsiteX3" fmla="*/ 103925 w 538162"/>
                <a:gd name="connsiteY3" fmla="*/ 438150 h 438150"/>
                <a:gd name="connsiteX4" fmla="*/ 0 w 538162"/>
                <a:gd name="connsiteY4" fmla="*/ 438150 h 438150"/>
                <a:gd name="connsiteX0" fmla="*/ 19900 w 558062"/>
                <a:gd name="connsiteY0" fmla="*/ 438150 h 514350"/>
                <a:gd name="connsiteX1" fmla="*/ 454137 w 558062"/>
                <a:gd name="connsiteY1" fmla="*/ 0 h 514350"/>
                <a:gd name="connsiteX2" fmla="*/ 558062 w 558062"/>
                <a:gd name="connsiteY2" fmla="*/ 0 h 514350"/>
                <a:gd name="connsiteX3" fmla="*/ 0 w 558062"/>
                <a:gd name="connsiteY3" fmla="*/ 514350 h 514350"/>
                <a:gd name="connsiteX4" fmla="*/ 19900 w 558062"/>
                <a:gd name="connsiteY4" fmla="*/ 438150 h 514350"/>
                <a:gd name="connsiteX0" fmla="*/ 19900 w 597012"/>
                <a:gd name="connsiteY0" fmla="*/ 547688 h 623888"/>
                <a:gd name="connsiteX1" fmla="*/ 597012 w 597012"/>
                <a:gd name="connsiteY1" fmla="*/ 0 h 623888"/>
                <a:gd name="connsiteX2" fmla="*/ 558062 w 597012"/>
                <a:gd name="connsiteY2" fmla="*/ 109538 h 623888"/>
                <a:gd name="connsiteX3" fmla="*/ 0 w 597012"/>
                <a:gd name="connsiteY3" fmla="*/ 623888 h 623888"/>
                <a:gd name="connsiteX4" fmla="*/ 19900 w 597012"/>
                <a:gd name="connsiteY4" fmla="*/ 547688 h 623888"/>
                <a:gd name="connsiteX0" fmla="*/ 19900 w 597012"/>
                <a:gd name="connsiteY0" fmla="*/ 547688 h 623888"/>
                <a:gd name="connsiteX1" fmla="*/ 597012 w 597012"/>
                <a:gd name="connsiteY1" fmla="*/ 0 h 623888"/>
                <a:gd name="connsiteX2" fmla="*/ 591400 w 597012"/>
                <a:gd name="connsiteY2" fmla="*/ 90488 h 623888"/>
                <a:gd name="connsiteX3" fmla="*/ 0 w 597012"/>
                <a:gd name="connsiteY3" fmla="*/ 623888 h 623888"/>
                <a:gd name="connsiteX4" fmla="*/ 19900 w 597012"/>
                <a:gd name="connsiteY4" fmla="*/ 547688 h 6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012" h="623888">
                  <a:moveTo>
                    <a:pt x="19900" y="547688"/>
                  </a:moveTo>
                  <a:lnTo>
                    <a:pt x="597012" y="0"/>
                  </a:lnTo>
                  <a:lnTo>
                    <a:pt x="591400" y="90488"/>
                  </a:lnTo>
                  <a:lnTo>
                    <a:pt x="0" y="623888"/>
                  </a:lnTo>
                  <a:lnTo>
                    <a:pt x="19900" y="5476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6"/>
            <p:cNvSpPr/>
            <p:nvPr/>
          </p:nvSpPr>
          <p:spPr>
            <a:xfrm rot="3607224" flipH="1">
              <a:off x="9661009" y="3188074"/>
              <a:ext cx="165823" cy="340495"/>
            </a:xfrm>
            <a:custGeom>
              <a:avLst/>
              <a:gdLst>
                <a:gd name="connsiteX0" fmla="*/ 0 w 1090613"/>
                <a:gd name="connsiteY0" fmla="*/ 1647824 h 1647824"/>
                <a:gd name="connsiteX1" fmla="*/ 820337 w 1090613"/>
                <a:gd name="connsiteY1" fmla="*/ 0 h 1647824"/>
                <a:gd name="connsiteX2" fmla="*/ 1090613 w 1090613"/>
                <a:gd name="connsiteY2" fmla="*/ 0 h 1647824"/>
                <a:gd name="connsiteX3" fmla="*/ 270276 w 1090613"/>
                <a:gd name="connsiteY3" fmla="*/ 1647824 h 1647824"/>
                <a:gd name="connsiteX4" fmla="*/ 0 w 1090613"/>
                <a:gd name="connsiteY4" fmla="*/ 1647824 h 1647824"/>
                <a:gd name="connsiteX0" fmla="*/ 0 w 1090613"/>
                <a:gd name="connsiteY0" fmla="*/ 1647824 h 1728787"/>
                <a:gd name="connsiteX1" fmla="*/ 820337 w 1090613"/>
                <a:gd name="connsiteY1" fmla="*/ 0 h 1728787"/>
                <a:gd name="connsiteX2" fmla="*/ 1090613 w 1090613"/>
                <a:gd name="connsiteY2" fmla="*/ 0 h 1728787"/>
                <a:gd name="connsiteX3" fmla="*/ 189313 w 1090613"/>
                <a:gd name="connsiteY3" fmla="*/ 1728787 h 1728787"/>
                <a:gd name="connsiteX4" fmla="*/ 0 w 1090613"/>
                <a:gd name="connsiteY4" fmla="*/ 1647824 h 1728787"/>
                <a:gd name="connsiteX0" fmla="*/ 0 w 820337"/>
                <a:gd name="connsiteY0" fmla="*/ 1647824 h 1728787"/>
                <a:gd name="connsiteX1" fmla="*/ 820337 w 820337"/>
                <a:gd name="connsiteY1" fmla="*/ 0 h 1728787"/>
                <a:gd name="connsiteX2" fmla="*/ 809625 w 820337"/>
                <a:gd name="connsiteY2" fmla="*/ 295275 h 1728787"/>
                <a:gd name="connsiteX3" fmla="*/ 189313 w 820337"/>
                <a:gd name="connsiteY3" fmla="*/ 1728787 h 1728787"/>
                <a:gd name="connsiteX4" fmla="*/ 0 w 820337"/>
                <a:gd name="connsiteY4" fmla="*/ 1647824 h 1728787"/>
                <a:gd name="connsiteX0" fmla="*/ 0 w 847725"/>
                <a:gd name="connsiteY0" fmla="*/ 1647824 h 1728787"/>
                <a:gd name="connsiteX1" fmla="*/ 820337 w 847725"/>
                <a:gd name="connsiteY1" fmla="*/ 0 h 1728787"/>
                <a:gd name="connsiteX2" fmla="*/ 847725 w 847725"/>
                <a:gd name="connsiteY2" fmla="*/ 123825 h 1728787"/>
                <a:gd name="connsiteX3" fmla="*/ 189313 w 847725"/>
                <a:gd name="connsiteY3" fmla="*/ 1728787 h 1728787"/>
                <a:gd name="connsiteX4" fmla="*/ 0 w 847725"/>
                <a:gd name="connsiteY4" fmla="*/ 1647824 h 1728787"/>
                <a:gd name="connsiteX0" fmla="*/ 0 w 887012"/>
                <a:gd name="connsiteY0" fmla="*/ 1733549 h 1814512"/>
                <a:gd name="connsiteX1" fmla="*/ 887012 w 887012"/>
                <a:gd name="connsiteY1" fmla="*/ 0 h 1814512"/>
                <a:gd name="connsiteX2" fmla="*/ 847725 w 887012"/>
                <a:gd name="connsiteY2" fmla="*/ 209550 h 1814512"/>
                <a:gd name="connsiteX3" fmla="*/ 189313 w 887012"/>
                <a:gd name="connsiteY3" fmla="*/ 1814512 h 1814512"/>
                <a:gd name="connsiteX4" fmla="*/ 0 w 887012"/>
                <a:gd name="connsiteY4" fmla="*/ 1733549 h 1814512"/>
                <a:gd name="connsiteX0" fmla="*/ 0 w 887012"/>
                <a:gd name="connsiteY0" fmla="*/ 1733549 h 1814512"/>
                <a:gd name="connsiteX1" fmla="*/ 887012 w 887012"/>
                <a:gd name="connsiteY1" fmla="*/ 0 h 1814512"/>
                <a:gd name="connsiteX2" fmla="*/ 847725 w 887012"/>
                <a:gd name="connsiteY2" fmla="*/ 209550 h 1814512"/>
                <a:gd name="connsiteX3" fmla="*/ 189313 w 887012"/>
                <a:gd name="connsiteY3" fmla="*/ 1814512 h 1814512"/>
                <a:gd name="connsiteX4" fmla="*/ 0 w 887012"/>
                <a:gd name="connsiteY4" fmla="*/ 1733549 h 1814512"/>
                <a:gd name="connsiteX0" fmla="*/ 0 w 887012"/>
                <a:gd name="connsiteY0" fmla="*/ 1733549 h 1814512"/>
                <a:gd name="connsiteX1" fmla="*/ 887012 w 887012"/>
                <a:gd name="connsiteY1" fmla="*/ 0 h 1814512"/>
                <a:gd name="connsiteX2" fmla="*/ 847725 w 887012"/>
                <a:gd name="connsiteY2" fmla="*/ 209550 h 1814512"/>
                <a:gd name="connsiteX3" fmla="*/ 189313 w 887012"/>
                <a:gd name="connsiteY3" fmla="*/ 1814512 h 1814512"/>
                <a:gd name="connsiteX4" fmla="*/ 0 w 887012"/>
                <a:gd name="connsiteY4" fmla="*/ 1733549 h 1814512"/>
                <a:gd name="connsiteX0" fmla="*/ 0 w 887012"/>
                <a:gd name="connsiteY0" fmla="*/ 1733549 h 1814512"/>
                <a:gd name="connsiteX1" fmla="*/ 887012 w 887012"/>
                <a:gd name="connsiteY1" fmla="*/ 0 h 1814512"/>
                <a:gd name="connsiteX2" fmla="*/ 847725 w 887012"/>
                <a:gd name="connsiteY2" fmla="*/ 209550 h 1814512"/>
                <a:gd name="connsiteX3" fmla="*/ 189313 w 887012"/>
                <a:gd name="connsiteY3" fmla="*/ 1814512 h 1814512"/>
                <a:gd name="connsiteX4" fmla="*/ 0 w 887012"/>
                <a:gd name="connsiteY4" fmla="*/ 1733549 h 1814512"/>
                <a:gd name="connsiteX0" fmla="*/ 0 w 887012"/>
                <a:gd name="connsiteY0" fmla="*/ 1733549 h 1814512"/>
                <a:gd name="connsiteX1" fmla="*/ 887012 w 887012"/>
                <a:gd name="connsiteY1" fmla="*/ 0 h 1814512"/>
                <a:gd name="connsiteX2" fmla="*/ 847725 w 887012"/>
                <a:gd name="connsiteY2" fmla="*/ 209550 h 1814512"/>
                <a:gd name="connsiteX3" fmla="*/ 189313 w 887012"/>
                <a:gd name="connsiteY3" fmla="*/ 1814512 h 1814512"/>
                <a:gd name="connsiteX4" fmla="*/ 0 w 887012"/>
                <a:gd name="connsiteY4" fmla="*/ 1733549 h 1814512"/>
                <a:gd name="connsiteX0" fmla="*/ 0 w 887012"/>
                <a:gd name="connsiteY0" fmla="*/ 1733549 h 1762125"/>
                <a:gd name="connsiteX1" fmla="*/ 887012 w 887012"/>
                <a:gd name="connsiteY1" fmla="*/ 0 h 1762125"/>
                <a:gd name="connsiteX2" fmla="*/ 847725 w 887012"/>
                <a:gd name="connsiteY2" fmla="*/ 209550 h 1762125"/>
                <a:gd name="connsiteX3" fmla="*/ 222650 w 887012"/>
                <a:gd name="connsiteY3" fmla="*/ 1762125 h 1762125"/>
                <a:gd name="connsiteX4" fmla="*/ 0 w 887012"/>
                <a:gd name="connsiteY4" fmla="*/ 1733549 h 1762125"/>
                <a:gd name="connsiteX0" fmla="*/ 0 w 887012"/>
                <a:gd name="connsiteY0" fmla="*/ 1733549 h 1781143"/>
                <a:gd name="connsiteX1" fmla="*/ 887012 w 887012"/>
                <a:gd name="connsiteY1" fmla="*/ 0 h 1781143"/>
                <a:gd name="connsiteX2" fmla="*/ 847725 w 887012"/>
                <a:gd name="connsiteY2" fmla="*/ 209550 h 1781143"/>
                <a:gd name="connsiteX3" fmla="*/ 222650 w 887012"/>
                <a:gd name="connsiteY3" fmla="*/ 1762125 h 1781143"/>
                <a:gd name="connsiteX4" fmla="*/ 0 w 887012"/>
                <a:gd name="connsiteY4" fmla="*/ 1733549 h 1781143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87012"/>
                <a:gd name="connsiteY0" fmla="*/ 1733549 h 1810055"/>
                <a:gd name="connsiteX1" fmla="*/ 887012 w 887012"/>
                <a:gd name="connsiteY1" fmla="*/ 0 h 1810055"/>
                <a:gd name="connsiteX2" fmla="*/ 847725 w 887012"/>
                <a:gd name="connsiteY2" fmla="*/ 209550 h 1810055"/>
                <a:gd name="connsiteX3" fmla="*/ 203600 w 887012"/>
                <a:gd name="connsiteY3" fmla="*/ 1795462 h 1810055"/>
                <a:gd name="connsiteX4" fmla="*/ 0 w 887012"/>
                <a:gd name="connsiteY4" fmla="*/ 1733549 h 1810055"/>
                <a:gd name="connsiteX0" fmla="*/ 0 w 853675"/>
                <a:gd name="connsiteY0" fmla="*/ 1676399 h 1752905"/>
                <a:gd name="connsiteX1" fmla="*/ 853675 w 853675"/>
                <a:gd name="connsiteY1" fmla="*/ 0 h 1752905"/>
                <a:gd name="connsiteX2" fmla="*/ 847725 w 853675"/>
                <a:gd name="connsiteY2" fmla="*/ 152400 h 1752905"/>
                <a:gd name="connsiteX3" fmla="*/ 203600 w 853675"/>
                <a:gd name="connsiteY3" fmla="*/ 1738312 h 1752905"/>
                <a:gd name="connsiteX4" fmla="*/ 0 w 853675"/>
                <a:gd name="connsiteY4" fmla="*/ 1676399 h 1752905"/>
                <a:gd name="connsiteX0" fmla="*/ 0 w 853675"/>
                <a:gd name="connsiteY0" fmla="*/ 1676399 h 1752905"/>
                <a:gd name="connsiteX1" fmla="*/ 853675 w 853675"/>
                <a:gd name="connsiteY1" fmla="*/ 0 h 1752905"/>
                <a:gd name="connsiteX2" fmla="*/ 847725 w 853675"/>
                <a:gd name="connsiteY2" fmla="*/ 152400 h 1752905"/>
                <a:gd name="connsiteX3" fmla="*/ 203600 w 853675"/>
                <a:gd name="connsiteY3" fmla="*/ 1738312 h 1752905"/>
                <a:gd name="connsiteX4" fmla="*/ 0 w 853675"/>
                <a:gd name="connsiteY4" fmla="*/ 1676399 h 1752905"/>
                <a:gd name="connsiteX0" fmla="*/ 0 w 853675"/>
                <a:gd name="connsiteY0" fmla="*/ 1676399 h 1752905"/>
                <a:gd name="connsiteX1" fmla="*/ 853675 w 853675"/>
                <a:gd name="connsiteY1" fmla="*/ 0 h 1752905"/>
                <a:gd name="connsiteX2" fmla="*/ 847725 w 853675"/>
                <a:gd name="connsiteY2" fmla="*/ 152400 h 1752905"/>
                <a:gd name="connsiteX3" fmla="*/ 203600 w 853675"/>
                <a:gd name="connsiteY3" fmla="*/ 1738312 h 1752905"/>
                <a:gd name="connsiteX4" fmla="*/ 0 w 853675"/>
                <a:gd name="connsiteY4" fmla="*/ 1676399 h 175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675" h="1752905">
                  <a:moveTo>
                    <a:pt x="0" y="1676399"/>
                  </a:moveTo>
                  <a:cubicBezTo>
                    <a:pt x="209946" y="989012"/>
                    <a:pt x="538954" y="611188"/>
                    <a:pt x="853675" y="0"/>
                  </a:cubicBezTo>
                  <a:lnTo>
                    <a:pt x="847725" y="152400"/>
                  </a:lnTo>
                  <a:cubicBezTo>
                    <a:pt x="361554" y="1497011"/>
                    <a:pt x="437358" y="1598613"/>
                    <a:pt x="203600" y="1738312"/>
                  </a:cubicBezTo>
                  <a:cubicBezTo>
                    <a:pt x="177008" y="1790700"/>
                    <a:pt x="74217" y="1685924"/>
                    <a:pt x="0" y="16763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7"/>
            <p:cNvSpPr/>
            <p:nvPr/>
          </p:nvSpPr>
          <p:spPr>
            <a:xfrm rot="3607224" flipH="1">
              <a:off x="9611462" y="3284104"/>
              <a:ext cx="115967" cy="121188"/>
            </a:xfrm>
            <a:custGeom>
              <a:avLst/>
              <a:gdLst>
                <a:gd name="connsiteX0" fmla="*/ 0 w 538162"/>
                <a:gd name="connsiteY0" fmla="*/ 438150 h 438150"/>
                <a:gd name="connsiteX1" fmla="*/ 434237 w 538162"/>
                <a:gd name="connsiteY1" fmla="*/ 0 h 438150"/>
                <a:gd name="connsiteX2" fmla="*/ 538162 w 538162"/>
                <a:gd name="connsiteY2" fmla="*/ 0 h 438150"/>
                <a:gd name="connsiteX3" fmla="*/ 103925 w 538162"/>
                <a:gd name="connsiteY3" fmla="*/ 438150 h 438150"/>
                <a:gd name="connsiteX4" fmla="*/ 0 w 538162"/>
                <a:gd name="connsiteY4" fmla="*/ 438150 h 438150"/>
                <a:gd name="connsiteX0" fmla="*/ 19900 w 558062"/>
                <a:gd name="connsiteY0" fmla="*/ 438150 h 514350"/>
                <a:gd name="connsiteX1" fmla="*/ 454137 w 558062"/>
                <a:gd name="connsiteY1" fmla="*/ 0 h 514350"/>
                <a:gd name="connsiteX2" fmla="*/ 558062 w 558062"/>
                <a:gd name="connsiteY2" fmla="*/ 0 h 514350"/>
                <a:gd name="connsiteX3" fmla="*/ 0 w 558062"/>
                <a:gd name="connsiteY3" fmla="*/ 514350 h 514350"/>
                <a:gd name="connsiteX4" fmla="*/ 19900 w 558062"/>
                <a:gd name="connsiteY4" fmla="*/ 438150 h 514350"/>
                <a:gd name="connsiteX0" fmla="*/ 19900 w 597012"/>
                <a:gd name="connsiteY0" fmla="*/ 547688 h 623888"/>
                <a:gd name="connsiteX1" fmla="*/ 597012 w 597012"/>
                <a:gd name="connsiteY1" fmla="*/ 0 h 623888"/>
                <a:gd name="connsiteX2" fmla="*/ 558062 w 597012"/>
                <a:gd name="connsiteY2" fmla="*/ 109538 h 623888"/>
                <a:gd name="connsiteX3" fmla="*/ 0 w 597012"/>
                <a:gd name="connsiteY3" fmla="*/ 623888 h 623888"/>
                <a:gd name="connsiteX4" fmla="*/ 19900 w 597012"/>
                <a:gd name="connsiteY4" fmla="*/ 547688 h 623888"/>
                <a:gd name="connsiteX0" fmla="*/ 19900 w 597012"/>
                <a:gd name="connsiteY0" fmla="*/ 547688 h 623888"/>
                <a:gd name="connsiteX1" fmla="*/ 597012 w 597012"/>
                <a:gd name="connsiteY1" fmla="*/ 0 h 623888"/>
                <a:gd name="connsiteX2" fmla="*/ 591400 w 597012"/>
                <a:gd name="connsiteY2" fmla="*/ 90488 h 623888"/>
                <a:gd name="connsiteX3" fmla="*/ 0 w 597012"/>
                <a:gd name="connsiteY3" fmla="*/ 623888 h 623888"/>
                <a:gd name="connsiteX4" fmla="*/ 19900 w 597012"/>
                <a:gd name="connsiteY4" fmla="*/ 547688 h 6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012" h="623888">
                  <a:moveTo>
                    <a:pt x="19900" y="547688"/>
                  </a:moveTo>
                  <a:lnTo>
                    <a:pt x="597012" y="0"/>
                  </a:lnTo>
                  <a:lnTo>
                    <a:pt x="591400" y="90488"/>
                  </a:lnTo>
                  <a:lnTo>
                    <a:pt x="0" y="623888"/>
                  </a:lnTo>
                  <a:lnTo>
                    <a:pt x="19900" y="5476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2"/>
            <p:cNvSpPr/>
            <p:nvPr/>
          </p:nvSpPr>
          <p:spPr>
            <a:xfrm rot="3607224">
              <a:off x="9609465" y="3124217"/>
              <a:ext cx="22480" cy="240340"/>
            </a:xfrm>
            <a:custGeom>
              <a:avLst/>
              <a:gdLst>
                <a:gd name="connsiteX0" fmla="*/ 0 w 220980"/>
                <a:gd name="connsiteY0" fmla="*/ 0 h 1173480"/>
                <a:gd name="connsiteX1" fmla="*/ 220980 w 220980"/>
                <a:gd name="connsiteY1" fmla="*/ 0 h 1173480"/>
                <a:gd name="connsiteX2" fmla="*/ 220980 w 220980"/>
                <a:gd name="connsiteY2" fmla="*/ 1173480 h 1173480"/>
                <a:gd name="connsiteX3" fmla="*/ 0 w 220980"/>
                <a:gd name="connsiteY3" fmla="*/ 1173480 h 1173480"/>
                <a:gd name="connsiteX4" fmla="*/ 0 w 220980"/>
                <a:gd name="connsiteY4" fmla="*/ 0 h 1173480"/>
                <a:gd name="connsiteX0" fmla="*/ 0 w 220980"/>
                <a:gd name="connsiteY0" fmla="*/ 0 h 1173480"/>
                <a:gd name="connsiteX1" fmla="*/ 129540 w 220980"/>
                <a:gd name="connsiteY1" fmla="*/ 7620 h 1173480"/>
                <a:gd name="connsiteX2" fmla="*/ 220980 w 220980"/>
                <a:gd name="connsiteY2" fmla="*/ 1173480 h 1173480"/>
                <a:gd name="connsiteX3" fmla="*/ 0 w 220980"/>
                <a:gd name="connsiteY3" fmla="*/ 1173480 h 1173480"/>
                <a:gd name="connsiteX4" fmla="*/ 0 w 220980"/>
                <a:gd name="connsiteY4" fmla="*/ 0 h 1173480"/>
                <a:gd name="connsiteX0" fmla="*/ 128587 w 220980"/>
                <a:gd name="connsiteY0" fmla="*/ 0 h 1166337"/>
                <a:gd name="connsiteX1" fmla="*/ 129540 w 220980"/>
                <a:gd name="connsiteY1" fmla="*/ 477 h 1166337"/>
                <a:gd name="connsiteX2" fmla="*/ 220980 w 220980"/>
                <a:gd name="connsiteY2" fmla="*/ 1166337 h 1166337"/>
                <a:gd name="connsiteX3" fmla="*/ 0 w 220980"/>
                <a:gd name="connsiteY3" fmla="*/ 1166337 h 1166337"/>
                <a:gd name="connsiteX4" fmla="*/ 128587 w 220980"/>
                <a:gd name="connsiteY4" fmla="*/ 0 h 1166337"/>
                <a:gd name="connsiteX0" fmla="*/ 116681 w 220980"/>
                <a:gd name="connsiteY0" fmla="*/ 0 h 1166337"/>
                <a:gd name="connsiteX1" fmla="*/ 129540 w 220980"/>
                <a:gd name="connsiteY1" fmla="*/ 477 h 1166337"/>
                <a:gd name="connsiteX2" fmla="*/ 220980 w 220980"/>
                <a:gd name="connsiteY2" fmla="*/ 1166337 h 1166337"/>
                <a:gd name="connsiteX3" fmla="*/ 0 w 220980"/>
                <a:gd name="connsiteY3" fmla="*/ 1166337 h 1166337"/>
                <a:gd name="connsiteX4" fmla="*/ 116681 w 220980"/>
                <a:gd name="connsiteY4" fmla="*/ 0 h 1166337"/>
                <a:gd name="connsiteX0" fmla="*/ 107156 w 220980"/>
                <a:gd name="connsiteY0" fmla="*/ 4285 h 1165860"/>
                <a:gd name="connsiteX1" fmla="*/ 129540 w 220980"/>
                <a:gd name="connsiteY1" fmla="*/ 0 h 1165860"/>
                <a:gd name="connsiteX2" fmla="*/ 220980 w 220980"/>
                <a:gd name="connsiteY2" fmla="*/ 1165860 h 1165860"/>
                <a:gd name="connsiteX3" fmla="*/ 0 w 220980"/>
                <a:gd name="connsiteY3" fmla="*/ 1165860 h 1165860"/>
                <a:gd name="connsiteX4" fmla="*/ 107156 w 220980"/>
                <a:gd name="connsiteY4" fmla="*/ 4285 h 1165860"/>
                <a:gd name="connsiteX0" fmla="*/ 107156 w 220980"/>
                <a:gd name="connsiteY0" fmla="*/ 1903 h 1163478"/>
                <a:gd name="connsiteX1" fmla="*/ 117634 w 220980"/>
                <a:gd name="connsiteY1" fmla="*/ 0 h 1163478"/>
                <a:gd name="connsiteX2" fmla="*/ 220980 w 220980"/>
                <a:gd name="connsiteY2" fmla="*/ 1163478 h 1163478"/>
                <a:gd name="connsiteX3" fmla="*/ 0 w 220980"/>
                <a:gd name="connsiteY3" fmla="*/ 1163478 h 1163478"/>
                <a:gd name="connsiteX4" fmla="*/ 107156 w 220980"/>
                <a:gd name="connsiteY4" fmla="*/ 1903 h 1163478"/>
                <a:gd name="connsiteX0" fmla="*/ 116681 w 220980"/>
                <a:gd name="connsiteY0" fmla="*/ 6665 h 1163478"/>
                <a:gd name="connsiteX1" fmla="*/ 117634 w 220980"/>
                <a:gd name="connsiteY1" fmla="*/ 0 h 1163478"/>
                <a:gd name="connsiteX2" fmla="*/ 220980 w 220980"/>
                <a:gd name="connsiteY2" fmla="*/ 1163478 h 1163478"/>
                <a:gd name="connsiteX3" fmla="*/ 0 w 220980"/>
                <a:gd name="connsiteY3" fmla="*/ 1163478 h 1163478"/>
                <a:gd name="connsiteX4" fmla="*/ 116681 w 220980"/>
                <a:gd name="connsiteY4" fmla="*/ 6665 h 1163478"/>
                <a:gd name="connsiteX0" fmla="*/ 116681 w 220980"/>
                <a:gd name="connsiteY0" fmla="*/ 6665 h 1163478"/>
                <a:gd name="connsiteX1" fmla="*/ 117634 w 220980"/>
                <a:gd name="connsiteY1" fmla="*/ 0 h 1163478"/>
                <a:gd name="connsiteX2" fmla="*/ 220980 w 220980"/>
                <a:gd name="connsiteY2" fmla="*/ 1163478 h 1163478"/>
                <a:gd name="connsiteX3" fmla="*/ 0 w 220980"/>
                <a:gd name="connsiteY3" fmla="*/ 1163478 h 1163478"/>
                <a:gd name="connsiteX4" fmla="*/ 116681 w 220980"/>
                <a:gd name="connsiteY4" fmla="*/ 6665 h 1163478"/>
                <a:gd name="connsiteX0" fmla="*/ 116681 w 118586"/>
                <a:gd name="connsiteY0" fmla="*/ 6665 h 1163478"/>
                <a:gd name="connsiteX1" fmla="*/ 117634 w 118586"/>
                <a:gd name="connsiteY1" fmla="*/ 0 h 1163478"/>
                <a:gd name="connsiteX2" fmla="*/ 118586 w 118586"/>
                <a:gd name="connsiteY2" fmla="*/ 1161096 h 1163478"/>
                <a:gd name="connsiteX3" fmla="*/ 0 w 118586"/>
                <a:gd name="connsiteY3" fmla="*/ 1163478 h 1163478"/>
                <a:gd name="connsiteX4" fmla="*/ 116681 w 118586"/>
                <a:gd name="connsiteY4" fmla="*/ 6665 h 1163478"/>
                <a:gd name="connsiteX0" fmla="*/ 116681 w 118586"/>
                <a:gd name="connsiteY0" fmla="*/ 6665 h 1213484"/>
                <a:gd name="connsiteX1" fmla="*/ 117634 w 118586"/>
                <a:gd name="connsiteY1" fmla="*/ 0 h 1213484"/>
                <a:gd name="connsiteX2" fmla="*/ 118586 w 118586"/>
                <a:gd name="connsiteY2" fmla="*/ 1213484 h 1213484"/>
                <a:gd name="connsiteX3" fmla="*/ 0 w 118586"/>
                <a:gd name="connsiteY3" fmla="*/ 1163478 h 1213484"/>
                <a:gd name="connsiteX4" fmla="*/ 116681 w 118586"/>
                <a:gd name="connsiteY4" fmla="*/ 6665 h 121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586" h="1213484">
                  <a:moveTo>
                    <a:pt x="116681" y="6665"/>
                  </a:moveTo>
                  <a:lnTo>
                    <a:pt x="117634" y="0"/>
                  </a:lnTo>
                  <a:cubicBezTo>
                    <a:pt x="117951" y="387032"/>
                    <a:pt x="118269" y="826452"/>
                    <a:pt x="118586" y="1213484"/>
                  </a:cubicBezTo>
                  <a:lnTo>
                    <a:pt x="0" y="1163478"/>
                  </a:lnTo>
                  <a:cubicBezTo>
                    <a:pt x="38894" y="777874"/>
                    <a:pt x="-38894" y="387506"/>
                    <a:pt x="116681" y="66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023"/>
            <p:cNvSpPr/>
            <p:nvPr/>
          </p:nvSpPr>
          <p:spPr>
            <a:xfrm rot="3607224">
              <a:off x="10252454" y="2834135"/>
              <a:ext cx="85482" cy="69425"/>
            </a:xfrm>
            <a:custGeom>
              <a:avLst/>
              <a:gdLst>
                <a:gd name="connsiteX0" fmla="*/ 0 w 342900"/>
                <a:gd name="connsiteY0" fmla="*/ 0 h 347663"/>
                <a:gd name="connsiteX1" fmla="*/ 342900 w 342900"/>
                <a:gd name="connsiteY1" fmla="*/ 0 h 347663"/>
                <a:gd name="connsiteX2" fmla="*/ 342900 w 342900"/>
                <a:gd name="connsiteY2" fmla="*/ 347663 h 347663"/>
                <a:gd name="connsiteX3" fmla="*/ 0 w 342900"/>
                <a:gd name="connsiteY3" fmla="*/ 347663 h 347663"/>
                <a:gd name="connsiteX4" fmla="*/ 0 w 342900"/>
                <a:gd name="connsiteY4" fmla="*/ 0 h 347663"/>
                <a:gd name="connsiteX0" fmla="*/ 40482 w 383382"/>
                <a:gd name="connsiteY0" fmla="*/ 0 h 347663"/>
                <a:gd name="connsiteX1" fmla="*/ 383382 w 383382"/>
                <a:gd name="connsiteY1" fmla="*/ 0 h 347663"/>
                <a:gd name="connsiteX2" fmla="*/ 383382 w 383382"/>
                <a:gd name="connsiteY2" fmla="*/ 347663 h 347663"/>
                <a:gd name="connsiteX3" fmla="*/ 0 w 383382"/>
                <a:gd name="connsiteY3" fmla="*/ 347663 h 347663"/>
                <a:gd name="connsiteX4" fmla="*/ 40482 w 383382"/>
                <a:gd name="connsiteY4" fmla="*/ 0 h 347663"/>
                <a:gd name="connsiteX0" fmla="*/ 47626 w 383382"/>
                <a:gd name="connsiteY0" fmla="*/ 0 h 350045"/>
                <a:gd name="connsiteX1" fmla="*/ 383382 w 383382"/>
                <a:gd name="connsiteY1" fmla="*/ 2382 h 350045"/>
                <a:gd name="connsiteX2" fmla="*/ 383382 w 383382"/>
                <a:gd name="connsiteY2" fmla="*/ 350045 h 350045"/>
                <a:gd name="connsiteX3" fmla="*/ 0 w 383382"/>
                <a:gd name="connsiteY3" fmla="*/ 350045 h 350045"/>
                <a:gd name="connsiteX4" fmla="*/ 47626 w 383382"/>
                <a:gd name="connsiteY4" fmla="*/ 0 h 350045"/>
                <a:gd name="connsiteX0" fmla="*/ 47626 w 431007"/>
                <a:gd name="connsiteY0" fmla="*/ 0 h 350045"/>
                <a:gd name="connsiteX1" fmla="*/ 383382 w 431007"/>
                <a:gd name="connsiteY1" fmla="*/ 2382 h 350045"/>
                <a:gd name="connsiteX2" fmla="*/ 431007 w 431007"/>
                <a:gd name="connsiteY2" fmla="*/ 350045 h 350045"/>
                <a:gd name="connsiteX3" fmla="*/ 0 w 431007"/>
                <a:gd name="connsiteY3" fmla="*/ 350045 h 350045"/>
                <a:gd name="connsiteX4" fmla="*/ 47626 w 431007"/>
                <a:gd name="connsiteY4" fmla="*/ 0 h 350045"/>
                <a:gd name="connsiteX0" fmla="*/ 47626 w 431007"/>
                <a:gd name="connsiteY0" fmla="*/ 0 h 350045"/>
                <a:gd name="connsiteX1" fmla="*/ 383382 w 431007"/>
                <a:gd name="connsiteY1" fmla="*/ 2382 h 350045"/>
                <a:gd name="connsiteX2" fmla="*/ 431007 w 431007"/>
                <a:gd name="connsiteY2" fmla="*/ 350045 h 350045"/>
                <a:gd name="connsiteX3" fmla="*/ 0 w 431007"/>
                <a:gd name="connsiteY3" fmla="*/ 350045 h 350045"/>
                <a:gd name="connsiteX4" fmla="*/ 47626 w 431007"/>
                <a:gd name="connsiteY4" fmla="*/ 0 h 35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007" h="350045">
                  <a:moveTo>
                    <a:pt x="47626" y="0"/>
                  </a:moveTo>
                  <a:lnTo>
                    <a:pt x="383382" y="2382"/>
                  </a:lnTo>
                  <a:lnTo>
                    <a:pt x="431007" y="350045"/>
                  </a:lnTo>
                  <a:lnTo>
                    <a:pt x="0" y="350045"/>
                  </a:lnTo>
                  <a:lnTo>
                    <a:pt x="476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023"/>
            <p:cNvSpPr/>
            <p:nvPr/>
          </p:nvSpPr>
          <p:spPr>
            <a:xfrm rot="3607224">
              <a:off x="10340220" y="2803338"/>
              <a:ext cx="58020" cy="45706"/>
            </a:xfrm>
            <a:custGeom>
              <a:avLst/>
              <a:gdLst>
                <a:gd name="connsiteX0" fmla="*/ 0 w 342900"/>
                <a:gd name="connsiteY0" fmla="*/ 0 h 347663"/>
                <a:gd name="connsiteX1" fmla="*/ 342900 w 342900"/>
                <a:gd name="connsiteY1" fmla="*/ 0 h 347663"/>
                <a:gd name="connsiteX2" fmla="*/ 342900 w 342900"/>
                <a:gd name="connsiteY2" fmla="*/ 347663 h 347663"/>
                <a:gd name="connsiteX3" fmla="*/ 0 w 342900"/>
                <a:gd name="connsiteY3" fmla="*/ 347663 h 347663"/>
                <a:gd name="connsiteX4" fmla="*/ 0 w 342900"/>
                <a:gd name="connsiteY4" fmla="*/ 0 h 347663"/>
                <a:gd name="connsiteX0" fmla="*/ 40482 w 383382"/>
                <a:gd name="connsiteY0" fmla="*/ 0 h 347663"/>
                <a:gd name="connsiteX1" fmla="*/ 383382 w 383382"/>
                <a:gd name="connsiteY1" fmla="*/ 0 h 347663"/>
                <a:gd name="connsiteX2" fmla="*/ 383382 w 383382"/>
                <a:gd name="connsiteY2" fmla="*/ 347663 h 347663"/>
                <a:gd name="connsiteX3" fmla="*/ 0 w 383382"/>
                <a:gd name="connsiteY3" fmla="*/ 347663 h 347663"/>
                <a:gd name="connsiteX4" fmla="*/ 40482 w 383382"/>
                <a:gd name="connsiteY4" fmla="*/ 0 h 347663"/>
                <a:gd name="connsiteX0" fmla="*/ 47626 w 383382"/>
                <a:gd name="connsiteY0" fmla="*/ 0 h 350045"/>
                <a:gd name="connsiteX1" fmla="*/ 383382 w 383382"/>
                <a:gd name="connsiteY1" fmla="*/ 2382 h 350045"/>
                <a:gd name="connsiteX2" fmla="*/ 383382 w 383382"/>
                <a:gd name="connsiteY2" fmla="*/ 350045 h 350045"/>
                <a:gd name="connsiteX3" fmla="*/ 0 w 383382"/>
                <a:gd name="connsiteY3" fmla="*/ 350045 h 350045"/>
                <a:gd name="connsiteX4" fmla="*/ 47626 w 383382"/>
                <a:gd name="connsiteY4" fmla="*/ 0 h 350045"/>
                <a:gd name="connsiteX0" fmla="*/ 47626 w 431007"/>
                <a:gd name="connsiteY0" fmla="*/ 0 h 350045"/>
                <a:gd name="connsiteX1" fmla="*/ 383382 w 431007"/>
                <a:gd name="connsiteY1" fmla="*/ 2382 h 350045"/>
                <a:gd name="connsiteX2" fmla="*/ 431007 w 431007"/>
                <a:gd name="connsiteY2" fmla="*/ 350045 h 350045"/>
                <a:gd name="connsiteX3" fmla="*/ 0 w 431007"/>
                <a:gd name="connsiteY3" fmla="*/ 350045 h 350045"/>
                <a:gd name="connsiteX4" fmla="*/ 47626 w 431007"/>
                <a:gd name="connsiteY4" fmla="*/ 0 h 350045"/>
                <a:gd name="connsiteX0" fmla="*/ 47626 w 431007"/>
                <a:gd name="connsiteY0" fmla="*/ 0 h 350045"/>
                <a:gd name="connsiteX1" fmla="*/ 383382 w 431007"/>
                <a:gd name="connsiteY1" fmla="*/ 2382 h 350045"/>
                <a:gd name="connsiteX2" fmla="*/ 431007 w 431007"/>
                <a:gd name="connsiteY2" fmla="*/ 350045 h 350045"/>
                <a:gd name="connsiteX3" fmla="*/ 0 w 431007"/>
                <a:gd name="connsiteY3" fmla="*/ 350045 h 350045"/>
                <a:gd name="connsiteX4" fmla="*/ 47626 w 431007"/>
                <a:gd name="connsiteY4" fmla="*/ 0 h 35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007" h="350045">
                  <a:moveTo>
                    <a:pt x="47626" y="0"/>
                  </a:moveTo>
                  <a:lnTo>
                    <a:pt x="383382" y="2382"/>
                  </a:lnTo>
                  <a:lnTo>
                    <a:pt x="431007" y="350045"/>
                  </a:lnTo>
                  <a:lnTo>
                    <a:pt x="0" y="350045"/>
                  </a:lnTo>
                  <a:lnTo>
                    <a:pt x="4762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68"/>
            <p:cNvSpPr/>
            <p:nvPr/>
          </p:nvSpPr>
          <p:spPr>
            <a:xfrm rot="4372243">
              <a:off x="9229875" y="3021435"/>
              <a:ext cx="73368" cy="307434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68" h="307434">
                  <a:moveTo>
                    <a:pt x="1361" y="169550"/>
                  </a:moveTo>
                  <a:cubicBezTo>
                    <a:pt x="-6982" y="81861"/>
                    <a:pt x="25263" y="56517"/>
                    <a:pt x="37214" y="0"/>
                  </a:cubicBezTo>
                  <a:cubicBezTo>
                    <a:pt x="49165" y="56517"/>
                    <a:pt x="76544" y="62970"/>
                    <a:pt x="73066" y="169550"/>
                  </a:cubicBezTo>
                  <a:cubicBezTo>
                    <a:pt x="52424" y="312586"/>
                    <a:pt x="61927" y="390159"/>
                    <a:pt x="1361" y="1695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68"/>
            <p:cNvSpPr/>
            <p:nvPr/>
          </p:nvSpPr>
          <p:spPr>
            <a:xfrm rot="13716478" flipV="1">
              <a:off x="9481204" y="3445583"/>
              <a:ext cx="73368" cy="307434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68" h="307434">
                  <a:moveTo>
                    <a:pt x="1361" y="169550"/>
                  </a:moveTo>
                  <a:cubicBezTo>
                    <a:pt x="-6982" y="81861"/>
                    <a:pt x="25263" y="56517"/>
                    <a:pt x="37214" y="0"/>
                  </a:cubicBezTo>
                  <a:cubicBezTo>
                    <a:pt x="49165" y="56517"/>
                    <a:pt x="76544" y="62970"/>
                    <a:pt x="73066" y="169550"/>
                  </a:cubicBezTo>
                  <a:cubicBezTo>
                    <a:pt x="52424" y="312586"/>
                    <a:pt x="61927" y="390159"/>
                    <a:pt x="1361" y="1695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68"/>
            <p:cNvSpPr/>
            <p:nvPr/>
          </p:nvSpPr>
          <p:spPr>
            <a:xfrm rot="13855542" flipV="1">
              <a:off x="9360420" y="3240310"/>
              <a:ext cx="57774" cy="303218"/>
            </a:xfrm>
            <a:custGeom>
              <a:avLst/>
              <a:gdLst>
                <a:gd name="connsiteX0" fmla="*/ 0 w 71705"/>
                <a:gd name="connsiteY0" fmla="*/ 169550 h 169550"/>
                <a:gd name="connsiteX1" fmla="*/ 35853 w 71705"/>
                <a:gd name="connsiteY1" fmla="*/ 0 h 169550"/>
                <a:gd name="connsiteX2" fmla="*/ 71705 w 71705"/>
                <a:gd name="connsiteY2" fmla="*/ 169550 h 169550"/>
                <a:gd name="connsiteX3" fmla="*/ 0 w 71705"/>
                <a:gd name="connsiteY3" fmla="*/ 169550 h 169550"/>
                <a:gd name="connsiteX0" fmla="*/ 0 w 71705"/>
                <a:gd name="connsiteY0" fmla="*/ 169550 h 267598"/>
                <a:gd name="connsiteX1" fmla="*/ 35853 w 71705"/>
                <a:gd name="connsiteY1" fmla="*/ 0 h 267598"/>
                <a:gd name="connsiteX2" fmla="*/ 71705 w 71705"/>
                <a:gd name="connsiteY2" fmla="*/ 169550 h 267598"/>
                <a:gd name="connsiteX3" fmla="*/ 0 w 71705"/>
                <a:gd name="connsiteY3" fmla="*/ 169550 h 267598"/>
                <a:gd name="connsiteX0" fmla="*/ 0 w 71705"/>
                <a:gd name="connsiteY0" fmla="*/ 169550 h 307434"/>
                <a:gd name="connsiteX1" fmla="*/ 35853 w 71705"/>
                <a:gd name="connsiteY1" fmla="*/ 0 h 307434"/>
                <a:gd name="connsiteX2" fmla="*/ 71705 w 71705"/>
                <a:gd name="connsiteY2" fmla="*/ 169550 h 307434"/>
                <a:gd name="connsiteX3" fmla="*/ 0 w 71705"/>
                <a:gd name="connsiteY3" fmla="*/ 169550 h 307434"/>
                <a:gd name="connsiteX0" fmla="*/ 1361 w 73066"/>
                <a:gd name="connsiteY0" fmla="*/ 169550 h 307434"/>
                <a:gd name="connsiteX1" fmla="*/ 37214 w 73066"/>
                <a:gd name="connsiteY1" fmla="*/ 0 h 307434"/>
                <a:gd name="connsiteX2" fmla="*/ 73066 w 73066"/>
                <a:gd name="connsiteY2" fmla="*/ 169550 h 307434"/>
                <a:gd name="connsiteX3" fmla="*/ 1361 w 73066"/>
                <a:gd name="connsiteY3" fmla="*/ 169550 h 307434"/>
                <a:gd name="connsiteX0" fmla="*/ 1361 w 73368"/>
                <a:gd name="connsiteY0" fmla="*/ 169550 h 307434"/>
                <a:gd name="connsiteX1" fmla="*/ 37214 w 73368"/>
                <a:gd name="connsiteY1" fmla="*/ 0 h 307434"/>
                <a:gd name="connsiteX2" fmla="*/ 73066 w 73368"/>
                <a:gd name="connsiteY2" fmla="*/ 169550 h 307434"/>
                <a:gd name="connsiteX3" fmla="*/ 1361 w 73368"/>
                <a:gd name="connsiteY3" fmla="*/ 169550 h 307434"/>
                <a:gd name="connsiteX0" fmla="*/ 1361 w 111228"/>
                <a:gd name="connsiteY0" fmla="*/ 169550 h 301510"/>
                <a:gd name="connsiteX1" fmla="*/ 37214 w 111228"/>
                <a:gd name="connsiteY1" fmla="*/ 0 h 301510"/>
                <a:gd name="connsiteX2" fmla="*/ 111095 w 111228"/>
                <a:gd name="connsiteY2" fmla="*/ 155077 h 301510"/>
                <a:gd name="connsiteX3" fmla="*/ 1361 w 111228"/>
                <a:gd name="connsiteY3" fmla="*/ 169550 h 301510"/>
                <a:gd name="connsiteX0" fmla="*/ 1361 w 83481"/>
                <a:gd name="connsiteY0" fmla="*/ 169550 h 304436"/>
                <a:gd name="connsiteX1" fmla="*/ 37214 w 83481"/>
                <a:gd name="connsiteY1" fmla="*/ 0 h 304436"/>
                <a:gd name="connsiteX2" fmla="*/ 83255 w 83481"/>
                <a:gd name="connsiteY2" fmla="*/ 162344 h 304436"/>
                <a:gd name="connsiteX3" fmla="*/ 1361 w 83481"/>
                <a:gd name="connsiteY3" fmla="*/ 169550 h 304436"/>
                <a:gd name="connsiteX0" fmla="*/ 4648 w 57774"/>
                <a:gd name="connsiteY0" fmla="*/ 167481 h 303218"/>
                <a:gd name="connsiteX1" fmla="*/ 11507 w 57774"/>
                <a:gd name="connsiteY1" fmla="*/ 0 h 303218"/>
                <a:gd name="connsiteX2" fmla="*/ 57548 w 57774"/>
                <a:gd name="connsiteY2" fmla="*/ 162344 h 303218"/>
                <a:gd name="connsiteX3" fmla="*/ 4648 w 57774"/>
                <a:gd name="connsiteY3" fmla="*/ 167481 h 30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74" h="303218">
                  <a:moveTo>
                    <a:pt x="4648" y="167481"/>
                  </a:moveTo>
                  <a:cubicBezTo>
                    <a:pt x="-3695" y="79792"/>
                    <a:pt x="-444" y="56517"/>
                    <a:pt x="11507" y="0"/>
                  </a:cubicBezTo>
                  <a:cubicBezTo>
                    <a:pt x="23458" y="56517"/>
                    <a:pt x="61026" y="55764"/>
                    <a:pt x="57548" y="162344"/>
                  </a:cubicBezTo>
                  <a:cubicBezTo>
                    <a:pt x="36906" y="305380"/>
                    <a:pt x="65214" y="388090"/>
                    <a:pt x="4648" y="1674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806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590811">
            <a:off x="-116143" y="-10048875"/>
            <a:ext cx="23860122" cy="23860122"/>
            <a:chOff x="1600200" y="-4876799"/>
            <a:chExt cx="13535022" cy="13535022"/>
          </a:xfrm>
        </p:grpSpPr>
        <p:sp>
          <p:nvSpPr>
            <p:cNvPr id="10" name="Oval 9"/>
            <p:cNvSpPr/>
            <p:nvPr/>
          </p:nvSpPr>
          <p:spPr>
            <a:xfrm>
              <a:off x="7534274" y="1057275"/>
              <a:ext cx="1666875" cy="16668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29450" y="552451"/>
              <a:ext cx="2676522" cy="2676522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581772" y="104773"/>
              <a:ext cx="3571878" cy="3571878"/>
            </a:xfrm>
            <a:prstGeom prst="ellipse">
              <a:avLst/>
            </a:prstGeom>
            <a:noFill/>
            <a:ln>
              <a:solidFill>
                <a:schemeClr val="bg2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838822" y="-638177"/>
              <a:ext cx="5057778" cy="5057778"/>
            </a:xfrm>
            <a:prstGeom prst="ellipse">
              <a:avLst/>
            </a:prstGeom>
            <a:noFill/>
            <a:ln>
              <a:solidFill>
                <a:schemeClr val="bg1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67322" y="-1209677"/>
              <a:ext cx="6200778" cy="6200778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467223" y="-2009776"/>
              <a:ext cx="7800976" cy="7800976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552823" y="-2924176"/>
              <a:ext cx="9629776" cy="9629776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695575" y="-3781424"/>
              <a:ext cx="11344272" cy="11344272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600200" y="-4876799"/>
              <a:ext cx="13535022" cy="13535022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937677" y="2802427"/>
              <a:ext cx="381001" cy="381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C++</a:t>
              </a:r>
              <a:endParaRPr lang="en-US" sz="1600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7847835" y="3412998"/>
              <a:ext cx="427288" cy="4272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Ruby</a:t>
              </a:r>
              <a:endParaRPr lang="en-US" sz="14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6282094" y="3381376"/>
              <a:ext cx="538914" cy="53891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C#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479095" y="3228973"/>
              <a:ext cx="356442" cy="3564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CSS</a:t>
              </a:r>
              <a:endParaRPr lang="en-US" sz="1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075363" y="4816147"/>
              <a:ext cx="1208960" cy="12089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JavaScript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903884" y="4131782"/>
              <a:ext cx="803484" cy="80348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546368" y="6045221"/>
              <a:ext cx="450697" cy="45069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994142" y="6053052"/>
              <a:ext cx="837488" cy="8374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COBAL</a:t>
              </a:r>
              <a:endParaRPr lang="en-US" dirty="0"/>
            </a:p>
          </p:txBody>
        </p:sp>
      </p:grpSp>
      <p:sp>
        <p:nvSpPr>
          <p:cNvPr id="1032" name="Title 1031"/>
          <p:cNvSpPr>
            <a:spLocks noGrp="1"/>
          </p:cNvSpPr>
          <p:nvPr>
            <p:ph type="title"/>
          </p:nvPr>
        </p:nvSpPr>
        <p:spPr>
          <a:pattFill prst="ltUpDiag">
            <a:fgClr>
              <a:schemeClr val="tx2"/>
            </a:fgClr>
            <a:bgClr>
              <a:schemeClr val="accent1"/>
            </a:bgClr>
          </a:pattFill>
          <a:ln w="9525">
            <a:noFill/>
          </a:ln>
        </p:spPr>
        <p:txBody>
          <a:bodyPr>
            <a:normAutofit/>
          </a:bodyPr>
          <a:lstStyle/>
          <a:p>
            <a:r>
              <a:rPr lang="en-US" sz="6600" dirty="0" smtClean="0">
                <a:ln w="9525">
                  <a:solidFill>
                    <a:schemeClr val="accent1"/>
                  </a:solidFill>
                </a:ln>
              </a:rPr>
              <a:t>Where next?</a:t>
            </a:r>
            <a:endParaRPr lang="en-US" sz="6600" dirty="0">
              <a:ln w="9525">
                <a:solidFill>
                  <a:schemeClr val="accent1"/>
                </a:solidFill>
              </a:ln>
            </a:endParaRPr>
          </a:p>
        </p:txBody>
      </p:sp>
      <p:sp>
        <p:nvSpPr>
          <p:cNvPr id="12" name="4-Point Star 11"/>
          <p:cNvSpPr/>
          <p:nvPr/>
        </p:nvSpPr>
        <p:spPr>
          <a:xfrm>
            <a:off x="800100" y="3464719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 rot="21234692">
            <a:off x="2850863" y="4169048"/>
            <a:ext cx="232207" cy="23220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 rot="527896">
            <a:off x="1550438" y="4881665"/>
            <a:ext cx="232207" cy="32728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4-Point Star 25"/>
          <p:cNvSpPr/>
          <p:nvPr/>
        </p:nvSpPr>
        <p:spPr>
          <a:xfrm rot="18000000">
            <a:off x="5518710" y="3653599"/>
            <a:ext cx="113699" cy="113699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>
            <a:off x="4078007" y="1460986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4-Point Star 27"/>
          <p:cNvSpPr/>
          <p:nvPr/>
        </p:nvSpPr>
        <p:spPr>
          <a:xfrm>
            <a:off x="9909997" y="6304413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4-Point Star 28"/>
          <p:cNvSpPr/>
          <p:nvPr/>
        </p:nvSpPr>
        <p:spPr>
          <a:xfrm>
            <a:off x="8413503" y="1756021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-77135" y="1753686"/>
            <a:ext cx="299714" cy="299714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800000">
            <a:off x="7787599" y="2498466"/>
            <a:ext cx="181841" cy="336162"/>
            <a:chOff x="7877175" y="2561792"/>
            <a:chExt cx="181841" cy="336162"/>
          </a:xfrm>
        </p:grpSpPr>
        <p:sp>
          <p:nvSpPr>
            <p:cNvPr id="13" name="Wave 12"/>
            <p:cNvSpPr/>
            <p:nvPr/>
          </p:nvSpPr>
          <p:spPr>
            <a:xfrm>
              <a:off x="7877175" y="2561792"/>
              <a:ext cx="181408" cy="181408"/>
            </a:xfrm>
            <a:prstGeom prst="wav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059016" y="2591350"/>
              <a:ext cx="0" cy="30660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1800000">
            <a:off x="6872411" y="4888773"/>
            <a:ext cx="181841" cy="336162"/>
            <a:chOff x="7877175" y="2561792"/>
            <a:chExt cx="181841" cy="336162"/>
          </a:xfrm>
          <a:solidFill>
            <a:schemeClr val="tx1"/>
          </a:solidFill>
        </p:grpSpPr>
        <p:sp>
          <p:nvSpPr>
            <p:cNvPr id="33" name="Wave 32"/>
            <p:cNvSpPr/>
            <p:nvPr/>
          </p:nvSpPr>
          <p:spPr>
            <a:xfrm>
              <a:off x="7877175" y="2561792"/>
              <a:ext cx="181408" cy="181408"/>
            </a:xfrm>
            <a:prstGeom prst="wav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059016" y="2591350"/>
              <a:ext cx="0" cy="30660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 rot="1800000">
            <a:off x="10173626" y="376759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4-Point Star 23"/>
          <p:cNvSpPr/>
          <p:nvPr/>
        </p:nvSpPr>
        <p:spPr>
          <a:xfrm>
            <a:off x="800100" y="3464719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 rot="21234692">
            <a:off x="4144435" y="5012371"/>
            <a:ext cx="232207" cy="23220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4-Point Star 25"/>
          <p:cNvSpPr/>
          <p:nvPr/>
        </p:nvSpPr>
        <p:spPr>
          <a:xfrm rot="527896">
            <a:off x="1550438" y="4881665"/>
            <a:ext cx="232207" cy="32728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 rot="18000000">
            <a:off x="5518710" y="3653599"/>
            <a:ext cx="113699" cy="113699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4-Point Star 27"/>
          <p:cNvSpPr/>
          <p:nvPr/>
        </p:nvSpPr>
        <p:spPr>
          <a:xfrm>
            <a:off x="4078007" y="1460986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4-Point Star 28"/>
          <p:cNvSpPr/>
          <p:nvPr/>
        </p:nvSpPr>
        <p:spPr>
          <a:xfrm>
            <a:off x="6869085" y="5991982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8413503" y="1756021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4-Point Star 30"/>
          <p:cNvSpPr/>
          <p:nvPr/>
        </p:nvSpPr>
        <p:spPr>
          <a:xfrm>
            <a:off x="-77135" y="1753686"/>
            <a:ext cx="299714" cy="299714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accent1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Questions?</a:t>
            </a:r>
            <a:endParaRPr lang="en-US" sz="6600" dirty="0">
              <a:ln>
                <a:solidFill>
                  <a:schemeClr val="accent1"/>
                </a:solidFill>
              </a:ln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 rot="16200000">
            <a:off x="4934888" y="1970359"/>
            <a:ext cx="1781345" cy="4525964"/>
            <a:chOff x="3262312" y="-3436937"/>
            <a:chExt cx="2393155" cy="6080430"/>
          </a:xfrm>
        </p:grpSpPr>
        <p:sp>
          <p:nvSpPr>
            <p:cNvPr id="83" name="Trapezoid 5"/>
            <p:cNvSpPr/>
            <p:nvPr/>
          </p:nvSpPr>
          <p:spPr>
            <a:xfrm rot="10800000">
              <a:off x="4105070" y="1313234"/>
              <a:ext cx="700393" cy="1043038"/>
            </a:xfrm>
            <a:custGeom>
              <a:avLst/>
              <a:gdLst>
                <a:gd name="connsiteX0" fmla="*/ 0 w 700393"/>
                <a:gd name="connsiteY0" fmla="*/ 1031132 h 1031132"/>
                <a:gd name="connsiteX1" fmla="*/ 175098 w 700393"/>
                <a:gd name="connsiteY1" fmla="*/ 0 h 1031132"/>
                <a:gd name="connsiteX2" fmla="*/ 525295 w 700393"/>
                <a:gd name="connsiteY2" fmla="*/ 0 h 1031132"/>
                <a:gd name="connsiteX3" fmla="*/ 700393 w 700393"/>
                <a:gd name="connsiteY3" fmla="*/ 1031132 h 1031132"/>
                <a:gd name="connsiteX4" fmla="*/ 0 w 700393"/>
                <a:gd name="connsiteY4" fmla="*/ 1031132 h 1031132"/>
                <a:gd name="connsiteX0" fmla="*/ 0 w 700393"/>
                <a:gd name="connsiteY0" fmla="*/ 1043038 h 1043038"/>
                <a:gd name="connsiteX1" fmla="*/ 175098 w 700393"/>
                <a:gd name="connsiteY1" fmla="*/ 11906 h 1043038"/>
                <a:gd name="connsiteX2" fmla="*/ 561014 w 700393"/>
                <a:gd name="connsiteY2" fmla="*/ 0 h 1043038"/>
                <a:gd name="connsiteX3" fmla="*/ 700393 w 700393"/>
                <a:gd name="connsiteY3" fmla="*/ 1043038 h 1043038"/>
                <a:gd name="connsiteX4" fmla="*/ 0 w 700393"/>
                <a:gd name="connsiteY4" fmla="*/ 1043038 h 1043038"/>
                <a:gd name="connsiteX0" fmla="*/ 0 w 700393"/>
                <a:gd name="connsiteY0" fmla="*/ 1043038 h 1043038"/>
                <a:gd name="connsiteX1" fmla="*/ 127473 w 700393"/>
                <a:gd name="connsiteY1" fmla="*/ 2381 h 1043038"/>
                <a:gd name="connsiteX2" fmla="*/ 561014 w 700393"/>
                <a:gd name="connsiteY2" fmla="*/ 0 h 1043038"/>
                <a:gd name="connsiteX3" fmla="*/ 700393 w 700393"/>
                <a:gd name="connsiteY3" fmla="*/ 1043038 h 1043038"/>
                <a:gd name="connsiteX4" fmla="*/ 0 w 700393"/>
                <a:gd name="connsiteY4" fmla="*/ 1043038 h 104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393" h="1043038">
                  <a:moveTo>
                    <a:pt x="0" y="1043038"/>
                  </a:moveTo>
                  <a:lnTo>
                    <a:pt x="127473" y="2381"/>
                  </a:lnTo>
                  <a:lnTo>
                    <a:pt x="561014" y="0"/>
                  </a:lnTo>
                  <a:lnTo>
                    <a:pt x="700393" y="1043038"/>
                  </a:lnTo>
                  <a:lnTo>
                    <a:pt x="0" y="1043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262312" y="-3436937"/>
              <a:ext cx="2393155" cy="6080430"/>
              <a:chOff x="3262312" y="-3436937"/>
              <a:chExt cx="2393155" cy="608043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262312" y="-3436937"/>
                <a:ext cx="2393155" cy="6080430"/>
                <a:chOff x="3262312" y="-3436937"/>
                <a:chExt cx="2393155" cy="6080430"/>
              </a:xfrm>
            </p:grpSpPr>
            <p:sp>
              <p:nvSpPr>
                <p:cNvPr id="89" name="Isosceles Triangle 3"/>
                <p:cNvSpPr/>
                <p:nvPr/>
              </p:nvSpPr>
              <p:spPr>
                <a:xfrm>
                  <a:off x="4105071" y="-3436937"/>
                  <a:ext cx="700393" cy="2590631"/>
                </a:xfrm>
                <a:custGeom>
                  <a:avLst/>
                  <a:gdLst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  <a:gd name="connsiteX0" fmla="*/ 0 w 700393"/>
                    <a:gd name="connsiteY0" fmla="*/ 2590631 h 2590631"/>
                    <a:gd name="connsiteX1" fmla="*/ 350197 w 700393"/>
                    <a:gd name="connsiteY1" fmla="*/ 0 h 2590631"/>
                    <a:gd name="connsiteX2" fmla="*/ 700393 w 700393"/>
                    <a:gd name="connsiteY2" fmla="*/ 2590631 h 2590631"/>
                    <a:gd name="connsiteX3" fmla="*/ 0 w 700393"/>
                    <a:gd name="connsiteY3" fmla="*/ 2590631 h 259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0393" h="2590631">
                      <a:moveTo>
                        <a:pt x="0" y="2590631"/>
                      </a:moveTo>
                      <a:cubicBezTo>
                        <a:pt x="116732" y="1727087"/>
                        <a:pt x="320142" y="427776"/>
                        <a:pt x="350197" y="0"/>
                      </a:cubicBezTo>
                      <a:cubicBezTo>
                        <a:pt x="390729" y="421584"/>
                        <a:pt x="583661" y="1727087"/>
                        <a:pt x="700393" y="2590631"/>
                      </a:cubicBezTo>
                      <a:lnTo>
                        <a:pt x="0" y="25906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4105071" y="-846306"/>
                  <a:ext cx="700393" cy="21595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" name="Group 90"/>
                <p:cNvGrpSpPr/>
                <p:nvPr/>
              </p:nvGrpSpPr>
              <p:grpSpPr>
                <a:xfrm>
                  <a:off x="3262312" y="890588"/>
                  <a:ext cx="977163" cy="1752905"/>
                  <a:chOff x="3262312" y="890588"/>
                  <a:chExt cx="977163" cy="1752905"/>
                </a:xfrm>
              </p:grpSpPr>
              <p:sp>
                <p:nvSpPr>
                  <p:cNvPr id="99" name="Parallelogram 6"/>
                  <p:cNvSpPr/>
                  <p:nvPr/>
                </p:nvSpPr>
                <p:spPr>
                  <a:xfrm>
                    <a:off x="3262312" y="890588"/>
                    <a:ext cx="853675" cy="1752905"/>
                  </a:xfrm>
                  <a:custGeom>
                    <a:avLst/>
                    <a:gdLst>
                      <a:gd name="connsiteX0" fmla="*/ 0 w 1090613"/>
                      <a:gd name="connsiteY0" fmla="*/ 1647824 h 1647824"/>
                      <a:gd name="connsiteX1" fmla="*/ 820337 w 1090613"/>
                      <a:gd name="connsiteY1" fmla="*/ 0 h 1647824"/>
                      <a:gd name="connsiteX2" fmla="*/ 1090613 w 1090613"/>
                      <a:gd name="connsiteY2" fmla="*/ 0 h 1647824"/>
                      <a:gd name="connsiteX3" fmla="*/ 270276 w 1090613"/>
                      <a:gd name="connsiteY3" fmla="*/ 1647824 h 1647824"/>
                      <a:gd name="connsiteX4" fmla="*/ 0 w 1090613"/>
                      <a:gd name="connsiteY4" fmla="*/ 1647824 h 1647824"/>
                      <a:gd name="connsiteX0" fmla="*/ 0 w 1090613"/>
                      <a:gd name="connsiteY0" fmla="*/ 1647824 h 1728787"/>
                      <a:gd name="connsiteX1" fmla="*/ 820337 w 1090613"/>
                      <a:gd name="connsiteY1" fmla="*/ 0 h 1728787"/>
                      <a:gd name="connsiteX2" fmla="*/ 1090613 w 1090613"/>
                      <a:gd name="connsiteY2" fmla="*/ 0 h 1728787"/>
                      <a:gd name="connsiteX3" fmla="*/ 189313 w 1090613"/>
                      <a:gd name="connsiteY3" fmla="*/ 1728787 h 1728787"/>
                      <a:gd name="connsiteX4" fmla="*/ 0 w 1090613"/>
                      <a:gd name="connsiteY4" fmla="*/ 1647824 h 1728787"/>
                      <a:gd name="connsiteX0" fmla="*/ 0 w 820337"/>
                      <a:gd name="connsiteY0" fmla="*/ 1647824 h 1728787"/>
                      <a:gd name="connsiteX1" fmla="*/ 820337 w 820337"/>
                      <a:gd name="connsiteY1" fmla="*/ 0 h 1728787"/>
                      <a:gd name="connsiteX2" fmla="*/ 809625 w 820337"/>
                      <a:gd name="connsiteY2" fmla="*/ 295275 h 1728787"/>
                      <a:gd name="connsiteX3" fmla="*/ 189313 w 820337"/>
                      <a:gd name="connsiteY3" fmla="*/ 1728787 h 1728787"/>
                      <a:gd name="connsiteX4" fmla="*/ 0 w 820337"/>
                      <a:gd name="connsiteY4" fmla="*/ 1647824 h 1728787"/>
                      <a:gd name="connsiteX0" fmla="*/ 0 w 847725"/>
                      <a:gd name="connsiteY0" fmla="*/ 1647824 h 1728787"/>
                      <a:gd name="connsiteX1" fmla="*/ 820337 w 847725"/>
                      <a:gd name="connsiteY1" fmla="*/ 0 h 1728787"/>
                      <a:gd name="connsiteX2" fmla="*/ 847725 w 847725"/>
                      <a:gd name="connsiteY2" fmla="*/ 123825 h 1728787"/>
                      <a:gd name="connsiteX3" fmla="*/ 189313 w 847725"/>
                      <a:gd name="connsiteY3" fmla="*/ 1728787 h 1728787"/>
                      <a:gd name="connsiteX4" fmla="*/ 0 w 847725"/>
                      <a:gd name="connsiteY4" fmla="*/ 1647824 h 1728787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762125"/>
                      <a:gd name="connsiteX1" fmla="*/ 887012 w 887012"/>
                      <a:gd name="connsiteY1" fmla="*/ 0 h 1762125"/>
                      <a:gd name="connsiteX2" fmla="*/ 847725 w 887012"/>
                      <a:gd name="connsiteY2" fmla="*/ 209550 h 1762125"/>
                      <a:gd name="connsiteX3" fmla="*/ 222650 w 887012"/>
                      <a:gd name="connsiteY3" fmla="*/ 1762125 h 1762125"/>
                      <a:gd name="connsiteX4" fmla="*/ 0 w 887012"/>
                      <a:gd name="connsiteY4" fmla="*/ 1733549 h 1762125"/>
                      <a:gd name="connsiteX0" fmla="*/ 0 w 887012"/>
                      <a:gd name="connsiteY0" fmla="*/ 1733549 h 1781143"/>
                      <a:gd name="connsiteX1" fmla="*/ 887012 w 887012"/>
                      <a:gd name="connsiteY1" fmla="*/ 0 h 1781143"/>
                      <a:gd name="connsiteX2" fmla="*/ 847725 w 887012"/>
                      <a:gd name="connsiteY2" fmla="*/ 209550 h 1781143"/>
                      <a:gd name="connsiteX3" fmla="*/ 222650 w 887012"/>
                      <a:gd name="connsiteY3" fmla="*/ 1762125 h 1781143"/>
                      <a:gd name="connsiteX4" fmla="*/ 0 w 887012"/>
                      <a:gd name="connsiteY4" fmla="*/ 1733549 h 1781143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3675" h="1752905">
                        <a:moveTo>
                          <a:pt x="0" y="1676399"/>
                        </a:moveTo>
                        <a:cubicBezTo>
                          <a:pt x="209946" y="989012"/>
                          <a:pt x="538954" y="611188"/>
                          <a:pt x="853675" y="0"/>
                        </a:cubicBezTo>
                        <a:lnTo>
                          <a:pt x="847725" y="152400"/>
                        </a:lnTo>
                        <a:cubicBezTo>
                          <a:pt x="361554" y="1497011"/>
                          <a:pt x="437358" y="1598613"/>
                          <a:pt x="203600" y="1738312"/>
                        </a:cubicBezTo>
                        <a:cubicBezTo>
                          <a:pt x="177008" y="1790700"/>
                          <a:pt x="74217" y="1685924"/>
                          <a:pt x="0" y="167639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Parallelogram 7"/>
                  <p:cNvSpPr/>
                  <p:nvPr/>
                </p:nvSpPr>
                <p:spPr>
                  <a:xfrm>
                    <a:off x="3642463" y="1752601"/>
                    <a:ext cx="597012" cy="623888"/>
                  </a:xfrm>
                  <a:custGeom>
                    <a:avLst/>
                    <a:gdLst>
                      <a:gd name="connsiteX0" fmla="*/ 0 w 538162"/>
                      <a:gd name="connsiteY0" fmla="*/ 438150 h 438150"/>
                      <a:gd name="connsiteX1" fmla="*/ 434237 w 538162"/>
                      <a:gd name="connsiteY1" fmla="*/ 0 h 438150"/>
                      <a:gd name="connsiteX2" fmla="*/ 538162 w 538162"/>
                      <a:gd name="connsiteY2" fmla="*/ 0 h 438150"/>
                      <a:gd name="connsiteX3" fmla="*/ 103925 w 538162"/>
                      <a:gd name="connsiteY3" fmla="*/ 438150 h 438150"/>
                      <a:gd name="connsiteX4" fmla="*/ 0 w 538162"/>
                      <a:gd name="connsiteY4" fmla="*/ 438150 h 438150"/>
                      <a:gd name="connsiteX0" fmla="*/ 19900 w 558062"/>
                      <a:gd name="connsiteY0" fmla="*/ 438150 h 514350"/>
                      <a:gd name="connsiteX1" fmla="*/ 454137 w 558062"/>
                      <a:gd name="connsiteY1" fmla="*/ 0 h 514350"/>
                      <a:gd name="connsiteX2" fmla="*/ 558062 w 558062"/>
                      <a:gd name="connsiteY2" fmla="*/ 0 h 514350"/>
                      <a:gd name="connsiteX3" fmla="*/ 0 w 558062"/>
                      <a:gd name="connsiteY3" fmla="*/ 514350 h 514350"/>
                      <a:gd name="connsiteX4" fmla="*/ 19900 w 558062"/>
                      <a:gd name="connsiteY4" fmla="*/ 438150 h 514350"/>
                      <a:gd name="connsiteX0" fmla="*/ 19900 w 597012"/>
                      <a:gd name="connsiteY0" fmla="*/ 547688 h 623888"/>
                      <a:gd name="connsiteX1" fmla="*/ 597012 w 597012"/>
                      <a:gd name="connsiteY1" fmla="*/ 0 h 623888"/>
                      <a:gd name="connsiteX2" fmla="*/ 558062 w 597012"/>
                      <a:gd name="connsiteY2" fmla="*/ 109538 h 623888"/>
                      <a:gd name="connsiteX3" fmla="*/ 0 w 597012"/>
                      <a:gd name="connsiteY3" fmla="*/ 623888 h 623888"/>
                      <a:gd name="connsiteX4" fmla="*/ 19900 w 597012"/>
                      <a:gd name="connsiteY4" fmla="*/ 547688 h 623888"/>
                      <a:gd name="connsiteX0" fmla="*/ 19900 w 597012"/>
                      <a:gd name="connsiteY0" fmla="*/ 547688 h 623888"/>
                      <a:gd name="connsiteX1" fmla="*/ 597012 w 597012"/>
                      <a:gd name="connsiteY1" fmla="*/ 0 h 623888"/>
                      <a:gd name="connsiteX2" fmla="*/ 591400 w 597012"/>
                      <a:gd name="connsiteY2" fmla="*/ 90488 h 623888"/>
                      <a:gd name="connsiteX3" fmla="*/ 0 w 597012"/>
                      <a:gd name="connsiteY3" fmla="*/ 623888 h 623888"/>
                      <a:gd name="connsiteX4" fmla="*/ 19900 w 597012"/>
                      <a:gd name="connsiteY4" fmla="*/ 547688 h 62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012" h="623888">
                        <a:moveTo>
                          <a:pt x="19900" y="547688"/>
                        </a:moveTo>
                        <a:lnTo>
                          <a:pt x="597012" y="0"/>
                        </a:lnTo>
                        <a:lnTo>
                          <a:pt x="591400" y="90488"/>
                        </a:lnTo>
                        <a:lnTo>
                          <a:pt x="0" y="623888"/>
                        </a:lnTo>
                        <a:lnTo>
                          <a:pt x="19900" y="54768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/>
                <p:cNvGrpSpPr/>
                <p:nvPr/>
              </p:nvGrpSpPr>
              <p:grpSpPr>
                <a:xfrm flipH="1">
                  <a:off x="4678304" y="889306"/>
                  <a:ext cx="977163" cy="1752905"/>
                  <a:chOff x="3262312" y="921546"/>
                  <a:chExt cx="977163" cy="1752905"/>
                </a:xfrm>
              </p:grpSpPr>
              <p:sp>
                <p:nvSpPr>
                  <p:cNvPr id="97" name="Parallelogram 6"/>
                  <p:cNvSpPr/>
                  <p:nvPr/>
                </p:nvSpPr>
                <p:spPr>
                  <a:xfrm>
                    <a:off x="3262312" y="921546"/>
                    <a:ext cx="853675" cy="1752905"/>
                  </a:xfrm>
                  <a:custGeom>
                    <a:avLst/>
                    <a:gdLst>
                      <a:gd name="connsiteX0" fmla="*/ 0 w 1090613"/>
                      <a:gd name="connsiteY0" fmla="*/ 1647824 h 1647824"/>
                      <a:gd name="connsiteX1" fmla="*/ 820337 w 1090613"/>
                      <a:gd name="connsiteY1" fmla="*/ 0 h 1647824"/>
                      <a:gd name="connsiteX2" fmla="*/ 1090613 w 1090613"/>
                      <a:gd name="connsiteY2" fmla="*/ 0 h 1647824"/>
                      <a:gd name="connsiteX3" fmla="*/ 270276 w 1090613"/>
                      <a:gd name="connsiteY3" fmla="*/ 1647824 h 1647824"/>
                      <a:gd name="connsiteX4" fmla="*/ 0 w 1090613"/>
                      <a:gd name="connsiteY4" fmla="*/ 1647824 h 1647824"/>
                      <a:gd name="connsiteX0" fmla="*/ 0 w 1090613"/>
                      <a:gd name="connsiteY0" fmla="*/ 1647824 h 1728787"/>
                      <a:gd name="connsiteX1" fmla="*/ 820337 w 1090613"/>
                      <a:gd name="connsiteY1" fmla="*/ 0 h 1728787"/>
                      <a:gd name="connsiteX2" fmla="*/ 1090613 w 1090613"/>
                      <a:gd name="connsiteY2" fmla="*/ 0 h 1728787"/>
                      <a:gd name="connsiteX3" fmla="*/ 189313 w 1090613"/>
                      <a:gd name="connsiteY3" fmla="*/ 1728787 h 1728787"/>
                      <a:gd name="connsiteX4" fmla="*/ 0 w 1090613"/>
                      <a:gd name="connsiteY4" fmla="*/ 1647824 h 1728787"/>
                      <a:gd name="connsiteX0" fmla="*/ 0 w 820337"/>
                      <a:gd name="connsiteY0" fmla="*/ 1647824 h 1728787"/>
                      <a:gd name="connsiteX1" fmla="*/ 820337 w 820337"/>
                      <a:gd name="connsiteY1" fmla="*/ 0 h 1728787"/>
                      <a:gd name="connsiteX2" fmla="*/ 809625 w 820337"/>
                      <a:gd name="connsiteY2" fmla="*/ 295275 h 1728787"/>
                      <a:gd name="connsiteX3" fmla="*/ 189313 w 820337"/>
                      <a:gd name="connsiteY3" fmla="*/ 1728787 h 1728787"/>
                      <a:gd name="connsiteX4" fmla="*/ 0 w 820337"/>
                      <a:gd name="connsiteY4" fmla="*/ 1647824 h 1728787"/>
                      <a:gd name="connsiteX0" fmla="*/ 0 w 847725"/>
                      <a:gd name="connsiteY0" fmla="*/ 1647824 h 1728787"/>
                      <a:gd name="connsiteX1" fmla="*/ 820337 w 847725"/>
                      <a:gd name="connsiteY1" fmla="*/ 0 h 1728787"/>
                      <a:gd name="connsiteX2" fmla="*/ 847725 w 847725"/>
                      <a:gd name="connsiteY2" fmla="*/ 123825 h 1728787"/>
                      <a:gd name="connsiteX3" fmla="*/ 189313 w 847725"/>
                      <a:gd name="connsiteY3" fmla="*/ 1728787 h 1728787"/>
                      <a:gd name="connsiteX4" fmla="*/ 0 w 847725"/>
                      <a:gd name="connsiteY4" fmla="*/ 1647824 h 1728787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814512"/>
                      <a:gd name="connsiteX1" fmla="*/ 887012 w 887012"/>
                      <a:gd name="connsiteY1" fmla="*/ 0 h 1814512"/>
                      <a:gd name="connsiteX2" fmla="*/ 847725 w 887012"/>
                      <a:gd name="connsiteY2" fmla="*/ 209550 h 1814512"/>
                      <a:gd name="connsiteX3" fmla="*/ 189313 w 887012"/>
                      <a:gd name="connsiteY3" fmla="*/ 1814512 h 1814512"/>
                      <a:gd name="connsiteX4" fmla="*/ 0 w 887012"/>
                      <a:gd name="connsiteY4" fmla="*/ 1733549 h 1814512"/>
                      <a:gd name="connsiteX0" fmla="*/ 0 w 887012"/>
                      <a:gd name="connsiteY0" fmla="*/ 1733549 h 1762125"/>
                      <a:gd name="connsiteX1" fmla="*/ 887012 w 887012"/>
                      <a:gd name="connsiteY1" fmla="*/ 0 h 1762125"/>
                      <a:gd name="connsiteX2" fmla="*/ 847725 w 887012"/>
                      <a:gd name="connsiteY2" fmla="*/ 209550 h 1762125"/>
                      <a:gd name="connsiteX3" fmla="*/ 222650 w 887012"/>
                      <a:gd name="connsiteY3" fmla="*/ 1762125 h 1762125"/>
                      <a:gd name="connsiteX4" fmla="*/ 0 w 887012"/>
                      <a:gd name="connsiteY4" fmla="*/ 1733549 h 1762125"/>
                      <a:gd name="connsiteX0" fmla="*/ 0 w 887012"/>
                      <a:gd name="connsiteY0" fmla="*/ 1733549 h 1781143"/>
                      <a:gd name="connsiteX1" fmla="*/ 887012 w 887012"/>
                      <a:gd name="connsiteY1" fmla="*/ 0 h 1781143"/>
                      <a:gd name="connsiteX2" fmla="*/ 847725 w 887012"/>
                      <a:gd name="connsiteY2" fmla="*/ 209550 h 1781143"/>
                      <a:gd name="connsiteX3" fmla="*/ 222650 w 887012"/>
                      <a:gd name="connsiteY3" fmla="*/ 1762125 h 1781143"/>
                      <a:gd name="connsiteX4" fmla="*/ 0 w 887012"/>
                      <a:gd name="connsiteY4" fmla="*/ 1733549 h 1781143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87012"/>
                      <a:gd name="connsiteY0" fmla="*/ 1733549 h 1810055"/>
                      <a:gd name="connsiteX1" fmla="*/ 887012 w 887012"/>
                      <a:gd name="connsiteY1" fmla="*/ 0 h 1810055"/>
                      <a:gd name="connsiteX2" fmla="*/ 847725 w 887012"/>
                      <a:gd name="connsiteY2" fmla="*/ 209550 h 1810055"/>
                      <a:gd name="connsiteX3" fmla="*/ 203600 w 887012"/>
                      <a:gd name="connsiteY3" fmla="*/ 1795462 h 1810055"/>
                      <a:gd name="connsiteX4" fmla="*/ 0 w 887012"/>
                      <a:gd name="connsiteY4" fmla="*/ 1733549 h 181005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  <a:gd name="connsiteX0" fmla="*/ 0 w 853675"/>
                      <a:gd name="connsiteY0" fmla="*/ 1676399 h 1752905"/>
                      <a:gd name="connsiteX1" fmla="*/ 853675 w 853675"/>
                      <a:gd name="connsiteY1" fmla="*/ 0 h 1752905"/>
                      <a:gd name="connsiteX2" fmla="*/ 847725 w 853675"/>
                      <a:gd name="connsiteY2" fmla="*/ 152400 h 1752905"/>
                      <a:gd name="connsiteX3" fmla="*/ 203600 w 853675"/>
                      <a:gd name="connsiteY3" fmla="*/ 1738312 h 1752905"/>
                      <a:gd name="connsiteX4" fmla="*/ 0 w 853675"/>
                      <a:gd name="connsiteY4" fmla="*/ 1676399 h 1752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3675" h="1752905">
                        <a:moveTo>
                          <a:pt x="0" y="1676399"/>
                        </a:moveTo>
                        <a:cubicBezTo>
                          <a:pt x="209946" y="989012"/>
                          <a:pt x="538954" y="611188"/>
                          <a:pt x="853675" y="0"/>
                        </a:cubicBezTo>
                        <a:lnTo>
                          <a:pt x="847725" y="152400"/>
                        </a:lnTo>
                        <a:cubicBezTo>
                          <a:pt x="361554" y="1497011"/>
                          <a:pt x="437358" y="1598613"/>
                          <a:pt x="203600" y="1738312"/>
                        </a:cubicBezTo>
                        <a:cubicBezTo>
                          <a:pt x="177008" y="1790700"/>
                          <a:pt x="74217" y="1685924"/>
                          <a:pt x="0" y="167639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Parallelogram 7"/>
                  <p:cNvSpPr/>
                  <p:nvPr/>
                </p:nvSpPr>
                <p:spPr>
                  <a:xfrm>
                    <a:off x="3642463" y="1783559"/>
                    <a:ext cx="597012" cy="623888"/>
                  </a:xfrm>
                  <a:custGeom>
                    <a:avLst/>
                    <a:gdLst>
                      <a:gd name="connsiteX0" fmla="*/ 0 w 538162"/>
                      <a:gd name="connsiteY0" fmla="*/ 438150 h 438150"/>
                      <a:gd name="connsiteX1" fmla="*/ 434237 w 538162"/>
                      <a:gd name="connsiteY1" fmla="*/ 0 h 438150"/>
                      <a:gd name="connsiteX2" fmla="*/ 538162 w 538162"/>
                      <a:gd name="connsiteY2" fmla="*/ 0 h 438150"/>
                      <a:gd name="connsiteX3" fmla="*/ 103925 w 538162"/>
                      <a:gd name="connsiteY3" fmla="*/ 438150 h 438150"/>
                      <a:gd name="connsiteX4" fmla="*/ 0 w 538162"/>
                      <a:gd name="connsiteY4" fmla="*/ 438150 h 438150"/>
                      <a:gd name="connsiteX0" fmla="*/ 19900 w 558062"/>
                      <a:gd name="connsiteY0" fmla="*/ 438150 h 514350"/>
                      <a:gd name="connsiteX1" fmla="*/ 454137 w 558062"/>
                      <a:gd name="connsiteY1" fmla="*/ 0 h 514350"/>
                      <a:gd name="connsiteX2" fmla="*/ 558062 w 558062"/>
                      <a:gd name="connsiteY2" fmla="*/ 0 h 514350"/>
                      <a:gd name="connsiteX3" fmla="*/ 0 w 558062"/>
                      <a:gd name="connsiteY3" fmla="*/ 514350 h 514350"/>
                      <a:gd name="connsiteX4" fmla="*/ 19900 w 558062"/>
                      <a:gd name="connsiteY4" fmla="*/ 438150 h 514350"/>
                      <a:gd name="connsiteX0" fmla="*/ 19900 w 597012"/>
                      <a:gd name="connsiteY0" fmla="*/ 547688 h 623888"/>
                      <a:gd name="connsiteX1" fmla="*/ 597012 w 597012"/>
                      <a:gd name="connsiteY1" fmla="*/ 0 h 623888"/>
                      <a:gd name="connsiteX2" fmla="*/ 558062 w 597012"/>
                      <a:gd name="connsiteY2" fmla="*/ 109538 h 623888"/>
                      <a:gd name="connsiteX3" fmla="*/ 0 w 597012"/>
                      <a:gd name="connsiteY3" fmla="*/ 623888 h 623888"/>
                      <a:gd name="connsiteX4" fmla="*/ 19900 w 597012"/>
                      <a:gd name="connsiteY4" fmla="*/ 547688 h 623888"/>
                      <a:gd name="connsiteX0" fmla="*/ 19900 w 597012"/>
                      <a:gd name="connsiteY0" fmla="*/ 547688 h 623888"/>
                      <a:gd name="connsiteX1" fmla="*/ 597012 w 597012"/>
                      <a:gd name="connsiteY1" fmla="*/ 0 h 623888"/>
                      <a:gd name="connsiteX2" fmla="*/ 591400 w 597012"/>
                      <a:gd name="connsiteY2" fmla="*/ 90488 h 623888"/>
                      <a:gd name="connsiteX3" fmla="*/ 0 w 597012"/>
                      <a:gd name="connsiteY3" fmla="*/ 623888 h 623888"/>
                      <a:gd name="connsiteX4" fmla="*/ 19900 w 597012"/>
                      <a:gd name="connsiteY4" fmla="*/ 547688 h 62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7012" h="623888">
                        <a:moveTo>
                          <a:pt x="19900" y="547688"/>
                        </a:moveTo>
                        <a:lnTo>
                          <a:pt x="597012" y="0"/>
                        </a:lnTo>
                        <a:lnTo>
                          <a:pt x="591400" y="90488"/>
                        </a:lnTo>
                        <a:lnTo>
                          <a:pt x="0" y="623888"/>
                        </a:lnTo>
                        <a:lnTo>
                          <a:pt x="19900" y="547688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Rectangle 92"/>
                <p:cNvSpPr/>
                <p:nvPr/>
              </p:nvSpPr>
              <p:spPr>
                <a:xfrm>
                  <a:off x="4406853" y="857066"/>
                  <a:ext cx="107775" cy="116649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4" name="Group 93"/>
                <p:cNvGrpSpPr/>
                <p:nvPr/>
              </p:nvGrpSpPr>
              <p:grpSpPr>
                <a:xfrm>
                  <a:off x="4346174" y="1404915"/>
                  <a:ext cx="226696" cy="1237296"/>
                  <a:chOff x="3576434" y="-1169520"/>
                  <a:chExt cx="226696" cy="1237296"/>
                </a:xfrm>
              </p:grpSpPr>
              <p:sp>
                <p:nvSpPr>
                  <p:cNvPr id="95" name="Rectangle 22"/>
                  <p:cNvSpPr/>
                  <p:nvPr/>
                </p:nvSpPr>
                <p:spPr>
                  <a:xfrm>
                    <a:off x="3576434" y="-1169520"/>
                    <a:ext cx="115729" cy="1237296"/>
                  </a:xfrm>
                  <a:custGeom>
                    <a:avLst/>
                    <a:gdLst>
                      <a:gd name="connsiteX0" fmla="*/ 0 w 220980"/>
                      <a:gd name="connsiteY0" fmla="*/ 0 h 1173480"/>
                      <a:gd name="connsiteX1" fmla="*/ 220980 w 220980"/>
                      <a:gd name="connsiteY1" fmla="*/ 0 h 1173480"/>
                      <a:gd name="connsiteX2" fmla="*/ 220980 w 220980"/>
                      <a:gd name="connsiteY2" fmla="*/ 1173480 h 1173480"/>
                      <a:gd name="connsiteX3" fmla="*/ 0 w 220980"/>
                      <a:gd name="connsiteY3" fmla="*/ 1173480 h 1173480"/>
                      <a:gd name="connsiteX4" fmla="*/ 0 w 220980"/>
                      <a:gd name="connsiteY4" fmla="*/ 0 h 1173480"/>
                      <a:gd name="connsiteX0" fmla="*/ 0 w 220980"/>
                      <a:gd name="connsiteY0" fmla="*/ 0 h 1173480"/>
                      <a:gd name="connsiteX1" fmla="*/ 129540 w 220980"/>
                      <a:gd name="connsiteY1" fmla="*/ 7620 h 1173480"/>
                      <a:gd name="connsiteX2" fmla="*/ 220980 w 220980"/>
                      <a:gd name="connsiteY2" fmla="*/ 1173480 h 1173480"/>
                      <a:gd name="connsiteX3" fmla="*/ 0 w 220980"/>
                      <a:gd name="connsiteY3" fmla="*/ 1173480 h 1173480"/>
                      <a:gd name="connsiteX4" fmla="*/ 0 w 220980"/>
                      <a:gd name="connsiteY4" fmla="*/ 0 h 1173480"/>
                      <a:gd name="connsiteX0" fmla="*/ 128587 w 220980"/>
                      <a:gd name="connsiteY0" fmla="*/ 0 h 1166337"/>
                      <a:gd name="connsiteX1" fmla="*/ 129540 w 220980"/>
                      <a:gd name="connsiteY1" fmla="*/ 477 h 1166337"/>
                      <a:gd name="connsiteX2" fmla="*/ 220980 w 220980"/>
                      <a:gd name="connsiteY2" fmla="*/ 1166337 h 1166337"/>
                      <a:gd name="connsiteX3" fmla="*/ 0 w 220980"/>
                      <a:gd name="connsiteY3" fmla="*/ 1166337 h 1166337"/>
                      <a:gd name="connsiteX4" fmla="*/ 128587 w 220980"/>
                      <a:gd name="connsiteY4" fmla="*/ 0 h 1166337"/>
                      <a:gd name="connsiteX0" fmla="*/ 116681 w 220980"/>
                      <a:gd name="connsiteY0" fmla="*/ 0 h 1166337"/>
                      <a:gd name="connsiteX1" fmla="*/ 129540 w 220980"/>
                      <a:gd name="connsiteY1" fmla="*/ 477 h 1166337"/>
                      <a:gd name="connsiteX2" fmla="*/ 220980 w 220980"/>
                      <a:gd name="connsiteY2" fmla="*/ 1166337 h 1166337"/>
                      <a:gd name="connsiteX3" fmla="*/ 0 w 220980"/>
                      <a:gd name="connsiteY3" fmla="*/ 1166337 h 1166337"/>
                      <a:gd name="connsiteX4" fmla="*/ 116681 w 220980"/>
                      <a:gd name="connsiteY4" fmla="*/ 0 h 1166337"/>
                      <a:gd name="connsiteX0" fmla="*/ 107156 w 220980"/>
                      <a:gd name="connsiteY0" fmla="*/ 4285 h 1165860"/>
                      <a:gd name="connsiteX1" fmla="*/ 129540 w 220980"/>
                      <a:gd name="connsiteY1" fmla="*/ 0 h 1165860"/>
                      <a:gd name="connsiteX2" fmla="*/ 220980 w 220980"/>
                      <a:gd name="connsiteY2" fmla="*/ 1165860 h 1165860"/>
                      <a:gd name="connsiteX3" fmla="*/ 0 w 220980"/>
                      <a:gd name="connsiteY3" fmla="*/ 1165860 h 1165860"/>
                      <a:gd name="connsiteX4" fmla="*/ 107156 w 220980"/>
                      <a:gd name="connsiteY4" fmla="*/ 4285 h 1165860"/>
                      <a:gd name="connsiteX0" fmla="*/ 107156 w 220980"/>
                      <a:gd name="connsiteY0" fmla="*/ 1903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07156 w 220980"/>
                      <a:gd name="connsiteY4" fmla="*/ 1903 h 1163478"/>
                      <a:gd name="connsiteX0" fmla="*/ 116681 w 220980"/>
                      <a:gd name="connsiteY0" fmla="*/ 6665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16681 w 220980"/>
                      <a:gd name="connsiteY4" fmla="*/ 6665 h 1163478"/>
                      <a:gd name="connsiteX0" fmla="*/ 116681 w 220980"/>
                      <a:gd name="connsiteY0" fmla="*/ 6665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16681 w 220980"/>
                      <a:gd name="connsiteY4" fmla="*/ 6665 h 1163478"/>
                      <a:gd name="connsiteX0" fmla="*/ 116681 w 118586"/>
                      <a:gd name="connsiteY0" fmla="*/ 6665 h 1163478"/>
                      <a:gd name="connsiteX1" fmla="*/ 117634 w 118586"/>
                      <a:gd name="connsiteY1" fmla="*/ 0 h 1163478"/>
                      <a:gd name="connsiteX2" fmla="*/ 118586 w 118586"/>
                      <a:gd name="connsiteY2" fmla="*/ 1161096 h 1163478"/>
                      <a:gd name="connsiteX3" fmla="*/ 0 w 118586"/>
                      <a:gd name="connsiteY3" fmla="*/ 1163478 h 1163478"/>
                      <a:gd name="connsiteX4" fmla="*/ 116681 w 118586"/>
                      <a:gd name="connsiteY4" fmla="*/ 6665 h 1163478"/>
                      <a:gd name="connsiteX0" fmla="*/ 116681 w 118586"/>
                      <a:gd name="connsiteY0" fmla="*/ 6665 h 1213484"/>
                      <a:gd name="connsiteX1" fmla="*/ 117634 w 118586"/>
                      <a:gd name="connsiteY1" fmla="*/ 0 h 1213484"/>
                      <a:gd name="connsiteX2" fmla="*/ 118586 w 118586"/>
                      <a:gd name="connsiteY2" fmla="*/ 1213484 h 1213484"/>
                      <a:gd name="connsiteX3" fmla="*/ 0 w 118586"/>
                      <a:gd name="connsiteY3" fmla="*/ 1163478 h 1213484"/>
                      <a:gd name="connsiteX4" fmla="*/ 116681 w 118586"/>
                      <a:gd name="connsiteY4" fmla="*/ 6665 h 1213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586" h="1213484">
                        <a:moveTo>
                          <a:pt x="116681" y="6665"/>
                        </a:moveTo>
                        <a:lnTo>
                          <a:pt x="117634" y="0"/>
                        </a:lnTo>
                        <a:cubicBezTo>
                          <a:pt x="117951" y="387032"/>
                          <a:pt x="118269" y="826452"/>
                          <a:pt x="118586" y="1213484"/>
                        </a:cubicBezTo>
                        <a:lnTo>
                          <a:pt x="0" y="1163478"/>
                        </a:lnTo>
                        <a:cubicBezTo>
                          <a:pt x="38894" y="777874"/>
                          <a:pt x="-38894" y="387506"/>
                          <a:pt x="116681" y="666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22"/>
                  <p:cNvSpPr/>
                  <p:nvPr/>
                </p:nvSpPr>
                <p:spPr>
                  <a:xfrm flipH="1">
                    <a:off x="3687401" y="-1169520"/>
                    <a:ext cx="115729" cy="1237296"/>
                  </a:xfrm>
                  <a:custGeom>
                    <a:avLst/>
                    <a:gdLst>
                      <a:gd name="connsiteX0" fmla="*/ 0 w 220980"/>
                      <a:gd name="connsiteY0" fmla="*/ 0 h 1173480"/>
                      <a:gd name="connsiteX1" fmla="*/ 220980 w 220980"/>
                      <a:gd name="connsiteY1" fmla="*/ 0 h 1173480"/>
                      <a:gd name="connsiteX2" fmla="*/ 220980 w 220980"/>
                      <a:gd name="connsiteY2" fmla="*/ 1173480 h 1173480"/>
                      <a:gd name="connsiteX3" fmla="*/ 0 w 220980"/>
                      <a:gd name="connsiteY3" fmla="*/ 1173480 h 1173480"/>
                      <a:gd name="connsiteX4" fmla="*/ 0 w 220980"/>
                      <a:gd name="connsiteY4" fmla="*/ 0 h 1173480"/>
                      <a:gd name="connsiteX0" fmla="*/ 0 w 220980"/>
                      <a:gd name="connsiteY0" fmla="*/ 0 h 1173480"/>
                      <a:gd name="connsiteX1" fmla="*/ 129540 w 220980"/>
                      <a:gd name="connsiteY1" fmla="*/ 7620 h 1173480"/>
                      <a:gd name="connsiteX2" fmla="*/ 220980 w 220980"/>
                      <a:gd name="connsiteY2" fmla="*/ 1173480 h 1173480"/>
                      <a:gd name="connsiteX3" fmla="*/ 0 w 220980"/>
                      <a:gd name="connsiteY3" fmla="*/ 1173480 h 1173480"/>
                      <a:gd name="connsiteX4" fmla="*/ 0 w 220980"/>
                      <a:gd name="connsiteY4" fmla="*/ 0 h 1173480"/>
                      <a:gd name="connsiteX0" fmla="*/ 128587 w 220980"/>
                      <a:gd name="connsiteY0" fmla="*/ 0 h 1166337"/>
                      <a:gd name="connsiteX1" fmla="*/ 129540 w 220980"/>
                      <a:gd name="connsiteY1" fmla="*/ 477 h 1166337"/>
                      <a:gd name="connsiteX2" fmla="*/ 220980 w 220980"/>
                      <a:gd name="connsiteY2" fmla="*/ 1166337 h 1166337"/>
                      <a:gd name="connsiteX3" fmla="*/ 0 w 220980"/>
                      <a:gd name="connsiteY3" fmla="*/ 1166337 h 1166337"/>
                      <a:gd name="connsiteX4" fmla="*/ 128587 w 220980"/>
                      <a:gd name="connsiteY4" fmla="*/ 0 h 1166337"/>
                      <a:gd name="connsiteX0" fmla="*/ 116681 w 220980"/>
                      <a:gd name="connsiteY0" fmla="*/ 0 h 1166337"/>
                      <a:gd name="connsiteX1" fmla="*/ 129540 w 220980"/>
                      <a:gd name="connsiteY1" fmla="*/ 477 h 1166337"/>
                      <a:gd name="connsiteX2" fmla="*/ 220980 w 220980"/>
                      <a:gd name="connsiteY2" fmla="*/ 1166337 h 1166337"/>
                      <a:gd name="connsiteX3" fmla="*/ 0 w 220980"/>
                      <a:gd name="connsiteY3" fmla="*/ 1166337 h 1166337"/>
                      <a:gd name="connsiteX4" fmla="*/ 116681 w 220980"/>
                      <a:gd name="connsiteY4" fmla="*/ 0 h 1166337"/>
                      <a:gd name="connsiteX0" fmla="*/ 107156 w 220980"/>
                      <a:gd name="connsiteY0" fmla="*/ 4285 h 1165860"/>
                      <a:gd name="connsiteX1" fmla="*/ 129540 w 220980"/>
                      <a:gd name="connsiteY1" fmla="*/ 0 h 1165860"/>
                      <a:gd name="connsiteX2" fmla="*/ 220980 w 220980"/>
                      <a:gd name="connsiteY2" fmla="*/ 1165860 h 1165860"/>
                      <a:gd name="connsiteX3" fmla="*/ 0 w 220980"/>
                      <a:gd name="connsiteY3" fmla="*/ 1165860 h 1165860"/>
                      <a:gd name="connsiteX4" fmla="*/ 107156 w 220980"/>
                      <a:gd name="connsiteY4" fmla="*/ 4285 h 1165860"/>
                      <a:gd name="connsiteX0" fmla="*/ 107156 w 220980"/>
                      <a:gd name="connsiteY0" fmla="*/ 1903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07156 w 220980"/>
                      <a:gd name="connsiteY4" fmla="*/ 1903 h 1163478"/>
                      <a:gd name="connsiteX0" fmla="*/ 116681 w 220980"/>
                      <a:gd name="connsiteY0" fmla="*/ 6665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16681 w 220980"/>
                      <a:gd name="connsiteY4" fmla="*/ 6665 h 1163478"/>
                      <a:gd name="connsiteX0" fmla="*/ 116681 w 220980"/>
                      <a:gd name="connsiteY0" fmla="*/ 6665 h 1163478"/>
                      <a:gd name="connsiteX1" fmla="*/ 117634 w 220980"/>
                      <a:gd name="connsiteY1" fmla="*/ 0 h 1163478"/>
                      <a:gd name="connsiteX2" fmla="*/ 220980 w 220980"/>
                      <a:gd name="connsiteY2" fmla="*/ 1163478 h 1163478"/>
                      <a:gd name="connsiteX3" fmla="*/ 0 w 220980"/>
                      <a:gd name="connsiteY3" fmla="*/ 1163478 h 1163478"/>
                      <a:gd name="connsiteX4" fmla="*/ 116681 w 220980"/>
                      <a:gd name="connsiteY4" fmla="*/ 6665 h 1163478"/>
                      <a:gd name="connsiteX0" fmla="*/ 116681 w 118586"/>
                      <a:gd name="connsiteY0" fmla="*/ 6665 h 1163478"/>
                      <a:gd name="connsiteX1" fmla="*/ 117634 w 118586"/>
                      <a:gd name="connsiteY1" fmla="*/ 0 h 1163478"/>
                      <a:gd name="connsiteX2" fmla="*/ 118586 w 118586"/>
                      <a:gd name="connsiteY2" fmla="*/ 1161096 h 1163478"/>
                      <a:gd name="connsiteX3" fmla="*/ 0 w 118586"/>
                      <a:gd name="connsiteY3" fmla="*/ 1163478 h 1163478"/>
                      <a:gd name="connsiteX4" fmla="*/ 116681 w 118586"/>
                      <a:gd name="connsiteY4" fmla="*/ 6665 h 1163478"/>
                      <a:gd name="connsiteX0" fmla="*/ 116681 w 118586"/>
                      <a:gd name="connsiteY0" fmla="*/ 6665 h 1213484"/>
                      <a:gd name="connsiteX1" fmla="*/ 117634 w 118586"/>
                      <a:gd name="connsiteY1" fmla="*/ 0 h 1213484"/>
                      <a:gd name="connsiteX2" fmla="*/ 118586 w 118586"/>
                      <a:gd name="connsiteY2" fmla="*/ 1213484 h 1213484"/>
                      <a:gd name="connsiteX3" fmla="*/ 0 w 118586"/>
                      <a:gd name="connsiteY3" fmla="*/ 1163478 h 1213484"/>
                      <a:gd name="connsiteX4" fmla="*/ 116681 w 118586"/>
                      <a:gd name="connsiteY4" fmla="*/ 6665 h 1213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586" h="1213484">
                        <a:moveTo>
                          <a:pt x="116681" y="6665"/>
                        </a:moveTo>
                        <a:lnTo>
                          <a:pt x="117634" y="0"/>
                        </a:lnTo>
                        <a:cubicBezTo>
                          <a:pt x="117951" y="387032"/>
                          <a:pt x="118269" y="826452"/>
                          <a:pt x="118586" y="1213484"/>
                        </a:cubicBezTo>
                        <a:lnTo>
                          <a:pt x="0" y="1163478"/>
                        </a:lnTo>
                        <a:cubicBezTo>
                          <a:pt x="38894" y="777874"/>
                          <a:pt x="-38894" y="387506"/>
                          <a:pt x="116681" y="666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6" name="Rectangle 1023"/>
              <p:cNvSpPr/>
              <p:nvPr/>
            </p:nvSpPr>
            <p:spPr>
              <a:xfrm>
                <a:off x="4237525" y="-2129055"/>
                <a:ext cx="440071" cy="357406"/>
              </a:xfrm>
              <a:custGeom>
                <a:avLst/>
                <a:gdLst>
                  <a:gd name="connsiteX0" fmla="*/ 0 w 342900"/>
                  <a:gd name="connsiteY0" fmla="*/ 0 h 347663"/>
                  <a:gd name="connsiteX1" fmla="*/ 342900 w 342900"/>
                  <a:gd name="connsiteY1" fmla="*/ 0 h 347663"/>
                  <a:gd name="connsiteX2" fmla="*/ 342900 w 342900"/>
                  <a:gd name="connsiteY2" fmla="*/ 347663 h 347663"/>
                  <a:gd name="connsiteX3" fmla="*/ 0 w 342900"/>
                  <a:gd name="connsiteY3" fmla="*/ 347663 h 347663"/>
                  <a:gd name="connsiteX4" fmla="*/ 0 w 342900"/>
                  <a:gd name="connsiteY4" fmla="*/ 0 h 347663"/>
                  <a:gd name="connsiteX0" fmla="*/ 40482 w 383382"/>
                  <a:gd name="connsiteY0" fmla="*/ 0 h 347663"/>
                  <a:gd name="connsiteX1" fmla="*/ 383382 w 383382"/>
                  <a:gd name="connsiteY1" fmla="*/ 0 h 347663"/>
                  <a:gd name="connsiteX2" fmla="*/ 383382 w 383382"/>
                  <a:gd name="connsiteY2" fmla="*/ 347663 h 347663"/>
                  <a:gd name="connsiteX3" fmla="*/ 0 w 383382"/>
                  <a:gd name="connsiteY3" fmla="*/ 347663 h 347663"/>
                  <a:gd name="connsiteX4" fmla="*/ 40482 w 383382"/>
                  <a:gd name="connsiteY4" fmla="*/ 0 h 347663"/>
                  <a:gd name="connsiteX0" fmla="*/ 47626 w 383382"/>
                  <a:gd name="connsiteY0" fmla="*/ 0 h 350045"/>
                  <a:gd name="connsiteX1" fmla="*/ 383382 w 383382"/>
                  <a:gd name="connsiteY1" fmla="*/ 2382 h 350045"/>
                  <a:gd name="connsiteX2" fmla="*/ 383382 w 383382"/>
                  <a:gd name="connsiteY2" fmla="*/ 350045 h 350045"/>
                  <a:gd name="connsiteX3" fmla="*/ 0 w 383382"/>
                  <a:gd name="connsiteY3" fmla="*/ 350045 h 350045"/>
                  <a:gd name="connsiteX4" fmla="*/ 47626 w 383382"/>
                  <a:gd name="connsiteY4" fmla="*/ 0 h 350045"/>
                  <a:gd name="connsiteX0" fmla="*/ 47626 w 431007"/>
                  <a:gd name="connsiteY0" fmla="*/ 0 h 350045"/>
                  <a:gd name="connsiteX1" fmla="*/ 383382 w 431007"/>
                  <a:gd name="connsiteY1" fmla="*/ 2382 h 350045"/>
                  <a:gd name="connsiteX2" fmla="*/ 431007 w 431007"/>
                  <a:gd name="connsiteY2" fmla="*/ 350045 h 350045"/>
                  <a:gd name="connsiteX3" fmla="*/ 0 w 431007"/>
                  <a:gd name="connsiteY3" fmla="*/ 350045 h 350045"/>
                  <a:gd name="connsiteX4" fmla="*/ 47626 w 431007"/>
                  <a:gd name="connsiteY4" fmla="*/ 0 h 350045"/>
                  <a:gd name="connsiteX0" fmla="*/ 47626 w 431007"/>
                  <a:gd name="connsiteY0" fmla="*/ 0 h 350045"/>
                  <a:gd name="connsiteX1" fmla="*/ 383382 w 431007"/>
                  <a:gd name="connsiteY1" fmla="*/ 2382 h 350045"/>
                  <a:gd name="connsiteX2" fmla="*/ 431007 w 431007"/>
                  <a:gd name="connsiteY2" fmla="*/ 350045 h 350045"/>
                  <a:gd name="connsiteX3" fmla="*/ 0 w 431007"/>
                  <a:gd name="connsiteY3" fmla="*/ 350045 h 350045"/>
                  <a:gd name="connsiteX4" fmla="*/ 47626 w 431007"/>
                  <a:gd name="connsiteY4" fmla="*/ 0 h 350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007" h="350045">
                    <a:moveTo>
                      <a:pt x="47626" y="0"/>
                    </a:moveTo>
                    <a:lnTo>
                      <a:pt x="383382" y="2382"/>
                    </a:lnTo>
                    <a:lnTo>
                      <a:pt x="431007" y="350045"/>
                    </a:lnTo>
                    <a:lnTo>
                      <a:pt x="0" y="350045"/>
                    </a:lnTo>
                    <a:lnTo>
                      <a:pt x="4762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Isosceles Triangle 1024"/>
              <p:cNvSpPr/>
              <p:nvPr/>
            </p:nvSpPr>
            <p:spPr>
              <a:xfrm rot="10800000">
                <a:off x="4235144" y="-1771649"/>
                <a:ext cx="442451" cy="381424"/>
              </a:xfrm>
              <a:custGeom>
                <a:avLst/>
                <a:gdLst>
                  <a:gd name="connsiteX0" fmla="*/ 0 w 442451"/>
                  <a:gd name="connsiteY0" fmla="*/ 381424 h 381424"/>
                  <a:gd name="connsiteX1" fmla="*/ 221226 w 442451"/>
                  <a:gd name="connsiteY1" fmla="*/ 0 h 381424"/>
                  <a:gd name="connsiteX2" fmla="*/ 442451 w 442451"/>
                  <a:gd name="connsiteY2" fmla="*/ 381424 h 381424"/>
                  <a:gd name="connsiteX3" fmla="*/ 0 w 442451"/>
                  <a:gd name="connsiteY3" fmla="*/ 381424 h 381424"/>
                  <a:gd name="connsiteX0" fmla="*/ 0 w 442451"/>
                  <a:gd name="connsiteY0" fmla="*/ 381424 h 381424"/>
                  <a:gd name="connsiteX1" fmla="*/ 221226 w 442451"/>
                  <a:gd name="connsiteY1" fmla="*/ 0 h 381424"/>
                  <a:gd name="connsiteX2" fmla="*/ 442451 w 442451"/>
                  <a:gd name="connsiteY2" fmla="*/ 381424 h 381424"/>
                  <a:gd name="connsiteX3" fmla="*/ 0 w 442451"/>
                  <a:gd name="connsiteY3" fmla="*/ 381424 h 381424"/>
                  <a:gd name="connsiteX0" fmla="*/ 0 w 442451"/>
                  <a:gd name="connsiteY0" fmla="*/ 381424 h 381424"/>
                  <a:gd name="connsiteX1" fmla="*/ 221226 w 442451"/>
                  <a:gd name="connsiteY1" fmla="*/ 0 h 381424"/>
                  <a:gd name="connsiteX2" fmla="*/ 442451 w 442451"/>
                  <a:gd name="connsiteY2" fmla="*/ 381424 h 381424"/>
                  <a:gd name="connsiteX3" fmla="*/ 0 w 442451"/>
                  <a:gd name="connsiteY3" fmla="*/ 381424 h 381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2451" h="381424">
                    <a:moveTo>
                      <a:pt x="0" y="381424"/>
                    </a:moveTo>
                    <a:cubicBezTo>
                      <a:pt x="73742" y="254283"/>
                      <a:pt x="221303" y="129522"/>
                      <a:pt x="221226" y="0"/>
                    </a:cubicBezTo>
                    <a:cubicBezTo>
                      <a:pt x="221149" y="124760"/>
                      <a:pt x="368709" y="254283"/>
                      <a:pt x="442451" y="381424"/>
                    </a:cubicBezTo>
                    <a:lnTo>
                      <a:pt x="0" y="38142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1023"/>
              <p:cNvSpPr/>
              <p:nvPr/>
            </p:nvSpPr>
            <p:spPr>
              <a:xfrm>
                <a:off x="4307680" y="-2507880"/>
                <a:ext cx="298693" cy="235297"/>
              </a:xfrm>
              <a:custGeom>
                <a:avLst/>
                <a:gdLst>
                  <a:gd name="connsiteX0" fmla="*/ 0 w 342900"/>
                  <a:gd name="connsiteY0" fmla="*/ 0 h 347663"/>
                  <a:gd name="connsiteX1" fmla="*/ 342900 w 342900"/>
                  <a:gd name="connsiteY1" fmla="*/ 0 h 347663"/>
                  <a:gd name="connsiteX2" fmla="*/ 342900 w 342900"/>
                  <a:gd name="connsiteY2" fmla="*/ 347663 h 347663"/>
                  <a:gd name="connsiteX3" fmla="*/ 0 w 342900"/>
                  <a:gd name="connsiteY3" fmla="*/ 347663 h 347663"/>
                  <a:gd name="connsiteX4" fmla="*/ 0 w 342900"/>
                  <a:gd name="connsiteY4" fmla="*/ 0 h 347663"/>
                  <a:gd name="connsiteX0" fmla="*/ 40482 w 383382"/>
                  <a:gd name="connsiteY0" fmla="*/ 0 h 347663"/>
                  <a:gd name="connsiteX1" fmla="*/ 383382 w 383382"/>
                  <a:gd name="connsiteY1" fmla="*/ 0 h 347663"/>
                  <a:gd name="connsiteX2" fmla="*/ 383382 w 383382"/>
                  <a:gd name="connsiteY2" fmla="*/ 347663 h 347663"/>
                  <a:gd name="connsiteX3" fmla="*/ 0 w 383382"/>
                  <a:gd name="connsiteY3" fmla="*/ 347663 h 347663"/>
                  <a:gd name="connsiteX4" fmla="*/ 40482 w 383382"/>
                  <a:gd name="connsiteY4" fmla="*/ 0 h 347663"/>
                  <a:gd name="connsiteX0" fmla="*/ 47626 w 383382"/>
                  <a:gd name="connsiteY0" fmla="*/ 0 h 350045"/>
                  <a:gd name="connsiteX1" fmla="*/ 383382 w 383382"/>
                  <a:gd name="connsiteY1" fmla="*/ 2382 h 350045"/>
                  <a:gd name="connsiteX2" fmla="*/ 383382 w 383382"/>
                  <a:gd name="connsiteY2" fmla="*/ 350045 h 350045"/>
                  <a:gd name="connsiteX3" fmla="*/ 0 w 383382"/>
                  <a:gd name="connsiteY3" fmla="*/ 350045 h 350045"/>
                  <a:gd name="connsiteX4" fmla="*/ 47626 w 383382"/>
                  <a:gd name="connsiteY4" fmla="*/ 0 h 350045"/>
                  <a:gd name="connsiteX0" fmla="*/ 47626 w 431007"/>
                  <a:gd name="connsiteY0" fmla="*/ 0 h 350045"/>
                  <a:gd name="connsiteX1" fmla="*/ 383382 w 431007"/>
                  <a:gd name="connsiteY1" fmla="*/ 2382 h 350045"/>
                  <a:gd name="connsiteX2" fmla="*/ 431007 w 431007"/>
                  <a:gd name="connsiteY2" fmla="*/ 350045 h 350045"/>
                  <a:gd name="connsiteX3" fmla="*/ 0 w 431007"/>
                  <a:gd name="connsiteY3" fmla="*/ 350045 h 350045"/>
                  <a:gd name="connsiteX4" fmla="*/ 47626 w 431007"/>
                  <a:gd name="connsiteY4" fmla="*/ 0 h 350045"/>
                  <a:gd name="connsiteX0" fmla="*/ 47626 w 431007"/>
                  <a:gd name="connsiteY0" fmla="*/ 0 h 350045"/>
                  <a:gd name="connsiteX1" fmla="*/ 383382 w 431007"/>
                  <a:gd name="connsiteY1" fmla="*/ 2382 h 350045"/>
                  <a:gd name="connsiteX2" fmla="*/ 431007 w 431007"/>
                  <a:gd name="connsiteY2" fmla="*/ 350045 h 350045"/>
                  <a:gd name="connsiteX3" fmla="*/ 0 w 431007"/>
                  <a:gd name="connsiteY3" fmla="*/ 350045 h 350045"/>
                  <a:gd name="connsiteX4" fmla="*/ 47626 w 431007"/>
                  <a:gd name="connsiteY4" fmla="*/ 0 h 350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007" h="350045">
                    <a:moveTo>
                      <a:pt x="47626" y="0"/>
                    </a:moveTo>
                    <a:lnTo>
                      <a:pt x="383382" y="2382"/>
                    </a:lnTo>
                    <a:lnTo>
                      <a:pt x="431007" y="350045"/>
                    </a:lnTo>
                    <a:lnTo>
                      <a:pt x="0" y="350045"/>
                    </a:lnTo>
                    <a:lnTo>
                      <a:pt x="4762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4-Point Star 31"/>
          <p:cNvSpPr/>
          <p:nvPr/>
        </p:nvSpPr>
        <p:spPr>
          <a:xfrm>
            <a:off x="10019534" y="2962548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4-Point Star 32"/>
          <p:cNvSpPr/>
          <p:nvPr/>
        </p:nvSpPr>
        <p:spPr>
          <a:xfrm rot="21234692">
            <a:off x="9666131" y="5108682"/>
            <a:ext cx="232207" cy="23220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4-Point Star 33"/>
          <p:cNvSpPr/>
          <p:nvPr/>
        </p:nvSpPr>
        <p:spPr>
          <a:xfrm rot="527896">
            <a:off x="11908440" y="5828339"/>
            <a:ext cx="232207" cy="32728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4-Point Star 34"/>
          <p:cNvSpPr/>
          <p:nvPr/>
        </p:nvSpPr>
        <p:spPr>
          <a:xfrm rot="18000000">
            <a:off x="10966124" y="4312685"/>
            <a:ext cx="113699" cy="113699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4-Point Star 35"/>
          <p:cNvSpPr/>
          <p:nvPr/>
        </p:nvSpPr>
        <p:spPr>
          <a:xfrm>
            <a:off x="5370279" y="2412772"/>
            <a:ext cx="299714" cy="299714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8402408">
            <a:off x="-74178" y="1697723"/>
            <a:ext cx="7555921" cy="4359132"/>
            <a:chOff x="-1771112" y="1002220"/>
            <a:chExt cx="7555921" cy="4359132"/>
          </a:xfrm>
        </p:grpSpPr>
        <p:sp>
          <p:nvSpPr>
            <p:cNvPr id="37" name="4-Point Star 36"/>
            <p:cNvSpPr/>
            <p:nvPr/>
          </p:nvSpPr>
          <p:spPr>
            <a:xfrm>
              <a:off x="952500" y="3617119"/>
              <a:ext cx="109537" cy="109537"/>
            </a:xfrm>
            <a:prstGeom prst="star4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4-Point Star 37"/>
            <p:cNvSpPr/>
            <p:nvPr/>
          </p:nvSpPr>
          <p:spPr>
            <a:xfrm rot="21234692">
              <a:off x="3003263" y="4321448"/>
              <a:ext cx="232207" cy="232207"/>
            </a:xfrm>
            <a:prstGeom prst="star4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4-Point Star 38"/>
            <p:cNvSpPr/>
            <p:nvPr/>
          </p:nvSpPr>
          <p:spPr>
            <a:xfrm rot="527896">
              <a:off x="1702838" y="5034065"/>
              <a:ext cx="232207" cy="327287"/>
            </a:xfrm>
            <a:prstGeom prst="star4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4-Point Star 39"/>
            <p:cNvSpPr/>
            <p:nvPr/>
          </p:nvSpPr>
          <p:spPr>
            <a:xfrm rot="18000000">
              <a:off x="5671110" y="3805999"/>
              <a:ext cx="113699" cy="113699"/>
            </a:xfrm>
            <a:prstGeom prst="star4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4-Point Star 40"/>
            <p:cNvSpPr/>
            <p:nvPr/>
          </p:nvSpPr>
          <p:spPr>
            <a:xfrm>
              <a:off x="-1771112" y="1002220"/>
              <a:ext cx="299714" cy="299714"/>
            </a:xfrm>
            <a:prstGeom prst="star4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0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36988" y="2354094"/>
            <a:ext cx="3745149" cy="2217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+mj-lt"/>
              </a:rPr>
              <a:t>Go Explore</a:t>
            </a:r>
            <a:endParaRPr 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169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2"/>
            <a:ext cx="10363200" cy="1371600"/>
          </a:xfrm>
          <a:pattFill prst="ltUpDiag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r>
              <a:rPr lang="en-US" sz="6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Resources</a:t>
            </a:r>
            <a:endParaRPr lang="en-US" sz="66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600202"/>
            <a:ext cx="101917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00250" y="2076452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responsivemvc.net/Prototyping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github.com/</a:t>
            </a:r>
            <a:r>
              <a:rPr lang="en-US" dirty="0" err="1" smtClean="0"/>
              <a:t>EdCharbeneau</a:t>
            </a:r>
            <a:r>
              <a:rPr lang="en-US" dirty="0" smtClean="0"/>
              <a:t>/</a:t>
            </a:r>
            <a:r>
              <a:rPr lang="en-US" dirty="0" err="1" smtClean="0"/>
              <a:t>InlineIpsum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goo.gl/ads6UF (Rapid </a:t>
            </a:r>
            <a:r>
              <a:rPr lang="en-US" dirty="0" smtClean="0"/>
              <a:t>prototyping</a:t>
            </a:r>
            <a:r>
              <a:rPr lang="en-US" dirty="0"/>
              <a:t> </a:t>
            </a:r>
            <a:r>
              <a:rPr lang="en-US" dirty="0" smtClean="0"/>
              <a:t>article)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goo.gl/ulV6LX </a:t>
            </a:r>
            <a:r>
              <a:rPr lang="en-US" dirty="0" smtClean="0"/>
              <a:t>(Learn jQuery)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9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bg1"/>
              </a:solidFill>
              <a:latin typeface="Yesteryear" panose="03020802040607070802" pitchFamily="66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-536099" y="1663933"/>
            <a:ext cx="6595263" cy="5869185"/>
            <a:chOff x="-194315" y="675118"/>
            <a:chExt cx="6853495" cy="6098983"/>
          </a:xfrm>
        </p:grpSpPr>
        <p:sp>
          <p:nvSpPr>
            <p:cNvPr id="6" name="Isosceles Triangle 5"/>
            <p:cNvSpPr/>
            <p:nvPr/>
          </p:nvSpPr>
          <p:spPr>
            <a:xfrm rot="2728677">
              <a:off x="2184929" y="-37031"/>
              <a:ext cx="2843775" cy="6104726"/>
            </a:xfrm>
            <a:prstGeom prst="triangle">
              <a:avLst/>
            </a:prstGeom>
            <a:pattFill prst="ltDnDiag">
              <a:fgClr>
                <a:schemeClr val="tx1"/>
              </a:fgClr>
              <a:bgClr>
                <a:schemeClr val="accent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22587" y="675118"/>
              <a:ext cx="344378" cy="34437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-194315" y="3866508"/>
              <a:ext cx="2907593" cy="290759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 txBox="1">
            <a:spLocks/>
          </p:cNvSpPr>
          <p:nvPr/>
        </p:nvSpPr>
        <p:spPr>
          <a:xfrm>
            <a:off x="914400" y="675118"/>
            <a:ext cx="10363200" cy="56145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With 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</a:rPr>
              <a:t>infinite c</a:t>
            </a:r>
            <a:r>
              <a:rPr lang="en-US" dirty="0" smtClean="0">
                <a:solidFill>
                  <a:schemeClr val="accent6"/>
                </a:solidFill>
              </a:rPr>
              <a:t>o</a:t>
            </a:r>
            <a:r>
              <a:rPr lang="en-US" dirty="0" smtClean="0">
                <a:ln>
                  <a:solidFill>
                    <a:schemeClr val="accent1"/>
                  </a:solidFill>
                </a:ln>
                <a:solidFill>
                  <a:schemeClr val="accent6"/>
                </a:solidFill>
              </a:rPr>
              <a:t>mplacency </a:t>
            </a:r>
            <a:r>
              <a:rPr lang="en-US" dirty="0" smtClean="0">
                <a:ln>
                  <a:solidFill>
                    <a:schemeClr val="accent1"/>
                  </a:solidFill>
                </a:ln>
              </a:rPr>
              <a:t>men went to and fro over this globe about their little affairs, serene in their assurance of their empire over matter</a:t>
            </a:r>
            <a:r>
              <a:rPr lang="en-US" sz="6000" dirty="0" smtClean="0">
                <a:ln>
                  <a:solidFill>
                    <a:schemeClr val="accent1"/>
                  </a:solidFill>
                </a:ln>
              </a:rPr>
              <a:t>.</a:t>
            </a:r>
            <a:endParaRPr lang="en-US" sz="7200" dirty="0" smtClean="0">
              <a:ln>
                <a:solidFill>
                  <a:schemeClr val="accent1"/>
                </a:solidFill>
              </a:ln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accent5"/>
                </a:solidFill>
                <a:latin typeface="Yesteryear" panose="03020802040607070802" pitchFamily="66" charset="0"/>
              </a:rPr>
              <a:t>-H.G. Wells “War of the Worlds”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 rot="1590811">
            <a:off x="-116143" y="-10048875"/>
            <a:ext cx="23860122" cy="23860122"/>
            <a:chOff x="1600200" y="-4876799"/>
            <a:chExt cx="13535022" cy="13535022"/>
          </a:xfrm>
        </p:grpSpPr>
        <p:sp>
          <p:nvSpPr>
            <p:cNvPr id="10" name="Oval 9"/>
            <p:cNvSpPr/>
            <p:nvPr/>
          </p:nvSpPr>
          <p:spPr>
            <a:xfrm>
              <a:off x="7534274" y="1057275"/>
              <a:ext cx="1666875" cy="16668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29450" y="552451"/>
              <a:ext cx="2676522" cy="2676522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581772" y="104773"/>
              <a:ext cx="3571878" cy="3571878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838822" y="-638177"/>
              <a:ext cx="5057778" cy="5057778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67322" y="-1209677"/>
              <a:ext cx="6200778" cy="6200778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467223" y="-2009776"/>
              <a:ext cx="7800976" cy="7800976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552823" y="-2924176"/>
              <a:ext cx="9629776" cy="9629776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695575" y="-3781424"/>
              <a:ext cx="11344272" cy="11344272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600200" y="-4876799"/>
              <a:ext cx="13535022" cy="13535022"/>
            </a:xfrm>
            <a:prstGeom prst="ellipse">
              <a:avLst/>
            </a:prstGeom>
            <a:noFill/>
            <a:ln>
              <a:solidFill>
                <a:schemeClr val="bg2">
                  <a:alpha val="3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937677" y="2802427"/>
              <a:ext cx="381001" cy="3810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C++</a:t>
              </a:r>
              <a:endParaRPr lang="en-US" sz="1600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7847835" y="3412998"/>
              <a:ext cx="427288" cy="42728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Ruby</a:t>
              </a:r>
              <a:endParaRPr lang="en-US" sz="14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6282094" y="3381376"/>
              <a:ext cx="538914" cy="53891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C#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5479095" y="3228973"/>
              <a:ext cx="356442" cy="3564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CSS</a:t>
              </a:r>
              <a:endParaRPr lang="en-US" sz="16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075363" y="4816147"/>
              <a:ext cx="1208960" cy="12089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JavaScript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903884" y="4131782"/>
              <a:ext cx="803484" cy="80348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546368" y="6045221"/>
              <a:ext cx="450697" cy="45069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SQL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994142" y="6053052"/>
              <a:ext cx="837488" cy="8374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COBOL</a:t>
              </a:r>
              <a:endParaRPr lang="en-US" dirty="0"/>
            </a:p>
          </p:txBody>
        </p:sp>
      </p:grpSp>
      <p:sp>
        <p:nvSpPr>
          <p:cNvPr id="1032" name="Title 1031"/>
          <p:cNvSpPr>
            <a:spLocks noGrp="1"/>
          </p:cNvSpPr>
          <p:nvPr>
            <p:ph type="title"/>
          </p:nvPr>
        </p:nvSpPr>
        <p:spPr>
          <a:pattFill prst="ltUpDiag">
            <a:fgClr>
              <a:schemeClr val="tx2"/>
            </a:fgClr>
            <a:bgClr>
              <a:schemeClr val="accent1"/>
            </a:bgClr>
          </a:pattFill>
          <a:ln w="9525">
            <a:noFill/>
          </a:ln>
        </p:spPr>
        <p:txBody>
          <a:bodyPr>
            <a:normAutofit/>
          </a:bodyPr>
          <a:lstStyle/>
          <a:p>
            <a:r>
              <a:rPr lang="en-US" sz="6600" dirty="0" smtClean="0">
                <a:ln w="9525">
                  <a:solidFill>
                    <a:schemeClr val="accent1"/>
                  </a:solidFill>
                </a:ln>
              </a:rPr>
              <a:t>You are here</a:t>
            </a:r>
            <a:endParaRPr lang="en-US" sz="6600" dirty="0">
              <a:ln w="9525">
                <a:solidFill>
                  <a:schemeClr val="accent1"/>
                </a:solidFill>
              </a:ln>
            </a:endParaRPr>
          </a:p>
        </p:txBody>
      </p:sp>
      <p:sp>
        <p:nvSpPr>
          <p:cNvPr id="12" name="4-Point Star 11"/>
          <p:cNvSpPr/>
          <p:nvPr/>
        </p:nvSpPr>
        <p:spPr>
          <a:xfrm>
            <a:off x="800100" y="3464719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4-Point Star 23"/>
          <p:cNvSpPr/>
          <p:nvPr/>
        </p:nvSpPr>
        <p:spPr>
          <a:xfrm rot="21234692">
            <a:off x="2850863" y="4169048"/>
            <a:ext cx="232207" cy="23220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4-Point Star 24"/>
          <p:cNvSpPr/>
          <p:nvPr/>
        </p:nvSpPr>
        <p:spPr>
          <a:xfrm rot="527896">
            <a:off x="1550438" y="4881665"/>
            <a:ext cx="232207" cy="32728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4-Point Star 25"/>
          <p:cNvSpPr/>
          <p:nvPr/>
        </p:nvSpPr>
        <p:spPr>
          <a:xfrm rot="18000000">
            <a:off x="5518710" y="3653599"/>
            <a:ext cx="113699" cy="113699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>
            <a:off x="4078007" y="1460986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4-Point Star 27"/>
          <p:cNvSpPr/>
          <p:nvPr/>
        </p:nvSpPr>
        <p:spPr>
          <a:xfrm>
            <a:off x="9909997" y="6304413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4-Point Star 28"/>
          <p:cNvSpPr/>
          <p:nvPr/>
        </p:nvSpPr>
        <p:spPr>
          <a:xfrm>
            <a:off x="8413503" y="1756021"/>
            <a:ext cx="109537" cy="109537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4-Point Star 29"/>
          <p:cNvSpPr/>
          <p:nvPr/>
        </p:nvSpPr>
        <p:spPr>
          <a:xfrm>
            <a:off x="-77135" y="1753686"/>
            <a:ext cx="299714" cy="299714"/>
          </a:xfrm>
          <a:prstGeom prst="star4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800000">
            <a:off x="7787599" y="2498466"/>
            <a:ext cx="181841" cy="336162"/>
            <a:chOff x="7877175" y="2561792"/>
            <a:chExt cx="181841" cy="336162"/>
          </a:xfrm>
        </p:grpSpPr>
        <p:sp>
          <p:nvSpPr>
            <p:cNvPr id="13" name="Wave 12"/>
            <p:cNvSpPr/>
            <p:nvPr/>
          </p:nvSpPr>
          <p:spPr>
            <a:xfrm>
              <a:off x="7877175" y="2561792"/>
              <a:ext cx="181408" cy="181408"/>
            </a:xfrm>
            <a:prstGeom prst="wav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8059016" y="2591350"/>
              <a:ext cx="0" cy="30660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0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2"/>
            <a:ext cx="10363200" cy="1371600"/>
          </a:xfrm>
          <a:pattFill prst="ltUpDiag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r>
              <a:rPr lang="en-US" sz="6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Exploring JavaScript</a:t>
            </a:r>
            <a:endParaRPr lang="en-US" sz="66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600202"/>
            <a:ext cx="101917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00250" y="20764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Learn by </a:t>
            </a:r>
            <a:r>
              <a:rPr lang="en-US" dirty="0" smtClean="0">
                <a:solidFill>
                  <a:schemeClr val="tx2"/>
                </a:solidFill>
              </a:rPr>
              <a:t>doing</a:t>
            </a:r>
          </a:p>
          <a:p>
            <a:pPr marL="0" indent="0">
              <a:buNone/>
            </a:pPr>
            <a:r>
              <a:rPr lang="en-US" dirty="0" smtClean="0"/>
              <a:t>Work on something </a:t>
            </a:r>
            <a:r>
              <a:rPr lang="en-US" dirty="0" smtClean="0">
                <a:solidFill>
                  <a:schemeClr val="tx2"/>
                </a:solidFill>
              </a:rPr>
              <a:t>challenging</a:t>
            </a:r>
          </a:p>
          <a:p>
            <a:pPr marL="0" indent="0">
              <a:buNone/>
            </a:pPr>
            <a:r>
              <a:rPr lang="en-US" dirty="0"/>
              <a:t>Find a </a:t>
            </a:r>
            <a:r>
              <a:rPr lang="en-US" dirty="0">
                <a:solidFill>
                  <a:schemeClr val="tx2"/>
                </a:solidFill>
              </a:rPr>
              <a:t>fun</a:t>
            </a:r>
            <a:r>
              <a:rPr lang="en-US" dirty="0"/>
              <a:t> project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5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2"/>
            <a:ext cx="10363200" cy="1371600"/>
          </a:xfrm>
          <a:pattFill prst="ltUpDiag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r>
              <a:rPr lang="en-US" sz="66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Rapid Prototyping</a:t>
            </a:r>
            <a:endParaRPr lang="en-US" sz="66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600202"/>
            <a:ext cx="1019175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268580"/>
              </p:ext>
            </p:extLst>
          </p:nvPr>
        </p:nvGraphicFramePr>
        <p:xfrm>
          <a:off x="1458913" y="2785624"/>
          <a:ext cx="9274175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Image" r:id="rId3" imgW="9274680" imgH="2918880" progId="Photoshop.Image.13">
                  <p:embed/>
                </p:oleObj>
              </mc:Choice>
              <mc:Fallback>
                <p:oleObj name="Image" r:id="rId3" imgW="9274680" imgH="2918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8913" y="2785624"/>
                        <a:ext cx="9274175" cy="291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9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00250" y="20764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fluent API </a:t>
            </a:r>
            <a:r>
              <a:rPr lang="en-US" dirty="0">
                <a:solidFill>
                  <a:schemeClr val="accent2"/>
                </a:solidFill>
              </a:rPr>
              <a:t>that creates </a:t>
            </a:r>
            <a:r>
              <a:rPr lang="en-US" dirty="0" err="1">
                <a:solidFill>
                  <a:schemeClr val="accent2"/>
                </a:solidFill>
              </a:rPr>
              <a:t>Lorem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Ipsum</a:t>
            </a:r>
            <a:r>
              <a:rPr lang="en-US" dirty="0">
                <a:solidFill>
                  <a:schemeClr val="accent2"/>
                </a:solidFill>
              </a:rPr>
              <a:t> text and placeholder images at runtime using simple helper extension methods. Prototyping for MVC is </a:t>
            </a:r>
            <a:r>
              <a:rPr lang="en-US" dirty="0"/>
              <a:t>specifically for reducing prototyping markup</a:t>
            </a:r>
            <a:r>
              <a:rPr lang="en-US" dirty="0">
                <a:solidFill>
                  <a:schemeClr val="accent2"/>
                </a:solidFill>
              </a:rPr>
              <a:t>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Since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lorem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ipsum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 injected at runtime, your markup remains untouched and your source code remains clean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4"/>
                </a:solidFill>
              </a:rPr>
              <a:t>www.responsivemvc.net/Prototyping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2"/>
            <a:ext cx="10363200" cy="1371600"/>
          </a:xfrm>
          <a:pattFill prst="ltUpDiag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6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What is Prototyping MVC?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0" y="1600202"/>
            <a:ext cx="10191750" cy="4571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tx2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tx2"/>
                  </a:solidFill>
                </a:ln>
              </a:rPr>
              <a:t>Prototyping API</a:t>
            </a:r>
            <a:endParaRPr lang="en-US" sz="6600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0250" y="2282826"/>
            <a:ext cx="83629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accent1"/>
                </a:solidFill>
              </a:rPr>
              <a:t>CSHTML</a:t>
            </a:r>
          </a:p>
          <a:p>
            <a:pPr lvl="1" algn="l"/>
            <a:r>
              <a:rPr lang="en-US" b="1" dirty="0" smtClean="0">
                <a:solidFill>
                  <a:schemeClr val="bg1"/>
                </a:solidFill>
              </a:rPr>
              <a:t>&lt;body&gt; @</a:t>
            </a:r>
            <a:r>
              <a:rPr lang="en-US" b="1" dirty="0" err="1" smtClean="0">
                <a:solidFill>
                  <a:schemeClr val="bg1"/>
                </a:solidFill>
              </a:rPr>
              <a:t>Html.Ipsum</a:t>
            </a:r>
            <a:r>
              <a:rPr lang="en-US" b="1" dirty="0">
                <a:solidFill>
                  <a:schemeClr val="bg1"/>
                </a:solidFill>
              </a:rPr>
              <a:t>().h1().p</a:t>
            </a:r>
            <a:r>
              <a:rPr lang="en-US" b="1" dirty="0" smtClean="0">
                <a:solidFill>
                  <a:schemeClr val="bg1"/>
                </a:solidFill>
              </a:rPr>
              <a:t>() &lt;/body&gt;</a:t>
            </a:r>
          </a:p>
          <a:p>
            <a:pPr algn="l"/>
            <a:r>
              <a:rPr lang="en-US" b="1" dirty="0" smtClean="0">
                <a:solidFill>
                  <a:schemeClr val="accent1"/>
                </a:solidFill>
              </a:rPr>
              <a:t>Rendered HTML</a:t>
            </a:r>
          </a:p>
          <a:p>
            <a:pPr lvl="1" algn="l"/>
            <a:r>
              <a:rPr lang="en-US" b="1" dirty="0" smtClean="0">
                <a:solidFill>
                  <a:schemeClr val="bg1"/>
                </a:solidFill>
              </a:rPr>
              <a:t>&lt;body&gt; </a:t>
            </a:r>
          </a:p>
          <a:p>
            <a:pPr lvl="2" algn="l"/>
            <a:r>
              <a:rPr lang="en-US" b="1" dirty="0" smtClean="0">
                <a:solidFill>
                  <a:schemeClr val="bg1"/>
                </a:solidFill>
              </a:rPr>
              <a:t>&lt;h1&gt;</a:t>
            </a:r>
            <a:r>
              <a:rPr lang="en-US" b="1" dirty="0" err="1" smtClean="0">
                <a:solidFill>
                  <a:schemeClr val="bg1"/>
                </a:solidFill>
              </a:rPr>
              <a:t>Lorem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Ipsum</a:t>
            </a:r>
            <a:r>
              <a:rPr lang="en-US" b="1" dirty="0" smtClean="0">
                <a:solidFill>
                  <a:schemeClr val="bg1"/>
                </a:solidFill>
              </a:rPr>
              <a:t>&lt;/h1&gt;</a:t>
            </a:r>
          </a:p>
          <a:p>
            <a:pPr lvl="2" algn="l"/>
            <a:r>
              <a:rPr lang="en-US" b="1" dirty="0">
                <a:solidFill>
                  <a:schemeClr val="bg1"/>
                </a:solidFill>
              </a:rPr>
              <a:t>&lt;p&gt;</a:t>
            </a:r>
            <a:r>
              <a:rPr lang="en-US" b="1" dirty="0" err="1">
                <a:solidFill>
                  <a:schemeClr val="bg1"/>
                </a:solidFill>
              </a:rPr>
              <a:t>Erat</a:t>
            </a:r>
            <a:r>
              <a:rPr lang="en-US" b="1" dirty="0">
                <a:solidFill>
                  <a:schemeClr val="bg1"/>
                </a:solidFill>
              </a:rPr>
              <a:t> stet </a:t>
            </a:r>
            <a:r>
              <a:rPr lang="en-US" b="1" dirty="0" err="1">
                <a:solidFill>
                  <a:schemeClr val="bg1"/>
                </a:solidFill>
              </a:rPr>
              <a:t>aliquyam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vero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dolore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…&lt;/p&gt;</a:t>
            </a:r>
          </a:p>
          <a:p>
            <a:pPr lvl="1" algn="l"/>
            <a:r>
              <a:rPr lang="en-US" b="1" dirty="0" smtClean="0">
                <a:solidFill>
                  <a:schemeClr val="bg1"/>
                </a:solidFill>
              </a:rPr>
              <a:t>&lt;/body&gt;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434976"/>
            <a:ext cx="10363200" cy="13716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tx2"/>
            </a:bgClr>
          </a:patt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n>
                  <a:solidFill>
                    <a:schemeClr val="tx2"/>
                  </a:solidFill>
                </a:ln>
              </a:rPr>
              <a:t>Mission Objective</a:t>
            </a:r>
            <a:endParaRPr lang="en-US" sz="6600" dirty="0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0250" y="1806576"/>
            <a:ext cx="1019175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00250" y="2282826"/>
            <a:ext cx="83629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Open up Prototyping MVC, a tool written for C#/MVC, using JavaScript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Remove the dependency on a backend language &amp; framework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24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ksuns">
  <a:themeElements>
    <a:clrScheme name="1ksuns">
      <a:dk1>
        <a:srgbClr val="E05826"/>
      </a:dk1>
      <a:lt1>
        <a:srgbClr val="FFFFFF"/>
      </a:lt1>
      <a:dk2>
        <a:srgbClr val="10A0C5"/>
      </a:dk2>
      <a:lt2>
        <a:srgbClr val="EEECE1"/>
      </a:lt2>
      <a:accent1>
        <a:srgbClr val="515155"/>
      </a:accent1>
      <a:accent2>
        <a:srgbClr val="6A696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064A2"/>
      </a:hlink>
      <a:folHlink>
        <a:srgbClr val="00B0F0"/>
      </a:folHlink>
    </a:clrScheme>
    <a:fontScheme name="Custom 1">
      <a:majorFont>
        <a:latin typeface="Nova Flat"/>
        <a:ea typeface=""/>
        <a:cs typeface=""/>
      </a:majorFont>
      <a:minorFont>
        <a:latin typeface="Ubuntu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ksuns" id="{76A5742E-CECA-4C05-867D-64739FDCED71}" vid="{0C3A22DF-C12E-4D10-8297-FF5E24BEA1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5807</TotalTime>
  <Words>804</Words>
  <Application>Microsoft Office PowerPoint</Application>
  <PresentationFormat>Widescreen</PresentationFormat>
  <Paragraphs>182</Paragraphs>
  <Slides>27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Nova Flat</vt:lpstr>
      <vt:lpstr>Ubuntu Condensed</vt:lpstr>
      <vt:lpstr>Yesteryear</vt:lpstr>
      <vt:lpstr>Wingdings</vt:lpstr>
      <vt:lpstr>Calibri</vt:lpstr>
      <vt:lpstr>Arial</vt:lpstr>
      <vt:lpstr>1ksuns</vt:lpstr>
      <vt:lpstr>Image</vt:lpstr>
      <vt:lpstr>PowerPoint Presentation</vt:lpstr>
      <vt:lpstr>Ed Charbeneau</vt:lpstr>
      <vt:lpstr>PowerPoint Presentation</vt:lpstr>
      <vt:lpstr>You are here</vt:lpstr>
      <vt:lpstr>Exploring JavaScript</vt:lpstr>
      <vt:lpstr>Rapid Prototyping</vt:lpstr>
      <vt:lpstr>What is Prototyping MVC?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Features</vt:lpstr>
      <vt:lpstr>What I learned</vt:lpstr>
      <vt:lpstr>PowerPoint Presentation</vt:lpstr>
      <vt:lpstr>Where next?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CSS</dc:title>
  <dc:creator>Ed Charbeneau</dc:creator>
  <cp:lastModifiedBy>Ed Charbeneau</cp:lastModifiedBy>
  <cp:revision>160</cp:revision>
  <dcterms:created xsi:type="dcterms:W3CDTF">2013-04-29T23:39:26Z</dcterms:created>
  <dcterms:modified xsi:type="dcterms:W3CDTF">2015-09-14T14:00:53Z</dcterms:modified>
</cp:coreProperties>
</file>