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110C2-99EE-4707-B5CF-1212529A3F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A929CC-F8B9-40F8-A90C-A46C60D57194}">
      <dgm:prSet/>
      <dgm:spPr/>
      <dgm:t>
        <a:bodyPr/>
        <a:lstStyle/>
        <a:p>
          <a:r>
            <a:rPr lang="en-IN" b="0" i="0"/>
            <a:t>A class is a User Defined datatype</a:t>
          </a:r>
          <a:endParaRPr lang="en-US"/>
        </a:p>
      </dgm:t>
    </dgm:pt>
    <dgm:pt modelId="{4E300411-7260-443D-8578-036A2A30AE4F}" type="parTrans" cxnId="{AE6086D0-F1F3-4333-8BA9-7A8E8251DBE1}">
      <dgm:prSet/>
      <dgm:spPr/>
      <dgm:t>
        <a:bodyPr/>
        <a:lstStyle/>
        <a:p>
          <a:endParaRPr lang="en-US"/>
        </a:p>
      </dgm:t>
    </dgm:pt>
    <dgm:pt modelId="{9B69333B-9D8A-40FB-A5AB-1F63E40982DB}" type="sibTrans" cxnId="{AE6086D0-F1F3-4333-8BA9-7A8E8251DBE1}">
      <dgm:prSet/>
      <dgm:spPr/>
      <dgm:t>
        <a:bodyPr/>
        <a:lstStyle/>
        <a:p>
          <a:endParaRPr lang="en-US"/>
        </a:p>
      </dgm:t>
    </dgm:pt>
    <dgm:pt modelId="{730D6953-B86F-4611-A30C-5AED4176A70B}">
      <dgm:prSet/>
      <dgm:spPr/>
      <dgm:t>
        <a:bodyPr/>
        <a:lstStyle/>
        <a:p>
          <a:r>
            <a:rPr lang="en-IN" b="0" i="0"/>
            <a:t>A Collection of Data Member and Member functions</a:t>
          </a:r>
          <a:endParaRPr lang="en-US"/>
        </a:p>
      </dgm:t>
    </dgm:pt>
    <dgm:pt modelId="{2EDD4CCD-9631-49FF-A73D-56B9B8F0A587}" type="parTrans" cxnId="{1E282ACE-8A31-4003-BD2E-BF67DFCF4957}">
      <dgm:prSet/>
      <dgm:spPr/>
      <dgm:t>
        <a:bodyPr/>
        <a:lstStyle/>
        <a:p>
          <a:endParaRPr lang="en-US"/>
        </a:p>
      </dgm:t>
    </dgm:pt>
    <dgm:pt modelId="{740D5EDB-1420-4053-A4D3-5A8C7DC423DF}" type="sibTrans" cxnId="{1E282ACE-8A31-4003-BD2E-BF67DFCF4957}">
      <dgm:prSet/>
      <dgm:spPr/>
      <dgm:t>
        <a:bodyPr/>
        <a:lstStyle/>
        <a:p>
          <a:endParaRPr lang="en-US"/>
        </a:p>
      </dgm:t>
    </dgm:pt>
    <dgm:pt modelId="{971A85F8-DF52-49B9-8CE1-D50AB7A35452}">
      <dgm:prSet/>
      <dgm:spPr/>
      <dgm:t>
        <a:bodyPr/>
        <a:lstStyle/>
        <a:p>
          <a:r>
            <a:rPr lang="en-IN" b="0" i="0"/>
            <a:t>A Blueprint of your objects </a:t>
          </a:r>
          <a:endParaRPr lang="en-US"/>
        </a:p>
      </dgm:t>
    </dgm:pt>
    <dgm:pt modelId="{F4E913AE-DE6E-43C6-BD62-E84AB6FBF040}" type="parTrans" cxnId="{14A44AD1-3397-48F2-A617-466E27024559}">
      <dgm:prSet/>
      <dgm:spPr/>
      <dgm:t>
        <a:bodyPr/>
        <a:lstStyle/>
        <a:p>
          <a:endParaRPr lang="en-US"/>
        </a:p>
      </dgm:t>
    </dgm:pt>
    <dgm:pt modelId="{847E1D92-0496-47E8-9402-E7F679F4EA0C}" type="sibTrans" cxnId="{14A44AD1-3397-48F2-A617-466E27024559}">
      <dgm:prSet/>
      <dgm:spPr/>
      <dgm:t>
        <a:bodyPr/>
        <a:lstStyle/>
        <a:p>
          <a:endParaRPr lang="en-US"/>
        </a:p>
      </dgm:t>
    </dgm:pt>
    <dgm:pt modelId="{FE40A91A-4D86-4C19-AAD4-67CEFB3CAED0}" type="pres">
      <dgm:prSet presAssocID="{D7E110C2-99EE-4707-B5CF-1212529A3F82}" presName="linear" presStyleCnt="0">
        <dgm:presLayoutVars>
          <dgm:animLvl val="lvl"/>
          <dgm:resizeHandles val="exact"/>
        </dgm:presLayoutVars>
      </dgm:prSet>
      <dgm:spPr/>
    </dgm:pt>
    <dgm:pt modelId="{52DA2E62-5094-4AEC-877F-CBCB5925FD3A}" type="pres">
      <dgm:prSet presAssocID="{98A929CC-F8B9-40F8-A90C-A46C60D57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C3D509-AA0F-4983-90DC-E4FEA6571B34}" type="pres">
      <dgm:prSet presAssocID="{9B69333B-9D8A-40FB-A5AB-1F63E40982DB}" presName="spacer" presStyleCnt="0"/>
      <dgm:spPr/>
    </dgm:pt>
    <dgm:pt modelId="{91153637-0A63-4DF8-9A39-001A96508725}" type="pres">
      <dgm:prSet presAssocID="{730D6953-B86F-4611-A30C-5AED4176A7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9D368B-B1A5-403F-BF02-6FA9E9743023}" type="pres">
      <dgm:prSet presAssocID="{740D5EDB-1420-4053-A4D3-5A8C7DC423DF}" presName="spacer" presStyleCnt="0"/>
      <dgm:spPr/>
    </dgm:pt>
    <dgm:pt modelId="{8001F14F-5234-495E-AFC7-5448EC62D881}" type="pres">
      <dgm:prSet presAssocID="{971A85F8-DF52-49B9-8CE1-D50AB7A35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866319-6C1C-491F-91F2-79060006634B}" type="presOf" srcId="{730D6953-B86F-4611-A30C-5AED4176A70B}" destId="{91153637-0A63-4DF8-9A39-001A96508725}" srcOrd="0" destOrd="0" presId="urn:microsoft.com/office/officeart/2005/8/layout/vList2"/>
    <dgm:cxn modelId="{9B4A6970-3B16-4F4A-BA2C-D430949F7BC7}" type="presOf" srcId="{98A929CC-F8B9-40F8-A90C-A46C60D57194}" destId="{52DA2E62-5094-4AEC-877F-CBCB5925FD3A}" srcOrd="0" destOrd="0" presId="urn:microsoft.com/office/officeart/2005/8/layout/vList2"/>
    <dgm:cxn modelId="{C2947379-3817-4637-9BB4-52DDFE516270}" type="presOf" srcId="{D7E110C2-99EE-4707-B5CF-1212529A3F82}" destId="{FE40A91A-4D86-4C19-AAD4-67CEFB3CAED0}" srcOrd="0" destOrd="0" presId="urn:microsoft.com/office/officeart/2005/8/layout/vList2"/>
    <dgm:cxn modelId="{1E282ACE-8A31-4003-BD2E-BF67DFCF4957}" srcId="{D7E110C2-99EE-4707-B5CF-1212529A3F82}" destId="{730D6953-B86F-4611-A30C-5AED4176A70B}" srcOrd="1" destOrd="0" parTransId="{2EDD4CCD-9631-49FF-A73D-56B9B8F0A587}" sibTransId="{740D5EDB-1420-4053-A4D3-5A8C7DC423DF}"/>
    <dgm:cxn modelId="{AE6086D0-F1F3-4333-8BA9-7A8E8251DBE1}" srcId="{D7E110C2-99EE-4707-B5CF-1212529A3F82}" destId="{98A929CC-F8B9-40F8-A90C-A46C60D57194}" srcOrd="0" destOrd="0" parTransId="{4E300411-7260-443D-8578-036A2A30AE4F}" sibTransId="{9B69333B-9D8A-40FB-A5AB-1F63E40982DB}"/>
    <dgm:cxn modelId="{3BD5C2D0-8F02-4402-9B7C-88749C5C1C77}" type="presOf" srcId="{971A85F8-DF52-49B9-8CE1-D50AB7A35452}" destId="{8001F14F-5234-495E-AFC7-5448EC62D881}" srcOrd="0" destOrd="0" presId="urn:microsoft.com/office/officeart/2005/8/layout/vList2"/>
    <dgm:cxn modelId="{14A44AD1-3397-48F2-A617-466E27024559}" srcId="{D7E110C2-99EE-4707-B5CF-1212529A3F82}" destId="{971A85F8-DF52-49B9-8CE1-D50AB7A35452}" srcOrd="2" destOrd="0" parTransId="{F4E913AE-DE6E-43C6-BD62-E84AB6FBF040}" sibTransId="{847E1D92-0496-47E8-9402-E7F679F4EA0C}"/>
    <dgm:cxn modelId="{B99E940D-65C3-4156-A686-E92D5066C7C0}" type="presParOf" srcId="{FE40A91A-4D86-4C19-AAD4-67CEFB3CAED0}" destId="{52DA2E62-5094-4AEC-877F-CBCB5925FD3A}" srcOrd="0" destOrd="0" presId="urn:microsoft.com/office/officeart/2005/8/layout/vList2"/>
    <dgm:cxn modelId="{F80BC5E8-0AB6-40A7-B092-611F98A42749}" type="presParOf" srcId="{FE40A91A-4D86-4C19-AAD4-67CEFB3CAED0}" destId="{05C3D509-AA0F-4983-90DC-E4FEA6571B34}" srcOrd="1" destOrd="0" presId="urn:microsoft.com/office/officeart/2005/8/layout/vList2"/>
    <dgm:cxn modelId="{67BD8209-E0C5-435B-B042-6ED890109983}" type="presParOf" srcId="{FE40A91A-4D86-4C19-AAD4-67CEFB3CAED0}" destId="{91153637-0A63-4DF8-9A39-001A96508725}" srcOrd="2" destOrd="0" presId="urn:microsoft.com/office/officeart/2005/8/layout/vList2"/>
    <dgm:cxn modelId="{9ECFCD4D-60F1-4996-BE71-263048FA0BF0}" type="presParOf" srcId="{FE40A91A-4D86-4C19-AAD4-67CEFB3CAED0}" destId="{529D368B-B1A5-403F-BF02-6FA9E9743023}" srcOrd="3" destOrd="0" presId="urn:microsoft.com/office/officeart/2005/8/layout/vList2"/>
    <dgm:cxn modelId="{E76C5742-712E-45D7-82C4-5CBFB69DCB43}" type="presParOf" srcId="{FE40A91A-4D86-4C19-AAD4-67CEFB3CAED0}" destId="{8001F14F-5234-495E-AFC7-5448EC62D8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AF9D8-E2DD-4111-A8A6-9FB0E9F0191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4DCA2-42E1-44E6-BEE7-FD41FD5D67CA}">
      <dgm:prSet/>
      <dgm:spPr/>
      <dgm:t>
        <a:bodyPr/>
        <a:lstStyle/>
        <a:p>
          <a:r>
            <a:rPr lang="en-US" b="0" i="0"/>
            <a:t>When a class is defined, only the specification for the object is defined; no memory or storage is allocated.</a:t>
          </a:r>
          <a:endParaRPr lang="en-US"/>
        </a:p>
      </dgm:t>
    </dgm:pt>
    <dgm:pt modelId="{507184A9-D9CC-4FF6-804E-4252F681DCF9}" type="parTrans" cxnId="{D2F3C8E9-E26A-45D5-98DD-51FBFEF0139B}">
      <dgm:prSet/>
      <dgm:spPr/>
      <dgm:t>
        <a:bodyPr/>
        <a:lstStyle/>
        <a:p>
          <a:endParaRPr lang="en-US"/>
        </a:p>
      </dgm:t>
    </dgm:pt>
    <dgm:pt modelId="{C9726512-10B7-4AF5-A2E2-119D46FE0119}" type="sibTrans" cxnId="{D2F3C8E9-E26A-45D5-98DD-51FBFEF0139B}">
      <dgm:prSet/>
      <dgm:spPr/>
      <dgm:t>
        <a:bodyPr/>
        <a:lstStyle/>
        <a:p>
          <a:endParaRPr lang="en-US"/>
        </a:p>
      </dgm:t>
    </dgm:pt>
    <dgm:pt modelId="{627A5995-6DA9-4EC6-9246-77A829C1C45E}">
      <dgm:prSet/>
      <dgm:spPr/>
      <dgm:t>
        <a:bodyPr/>
        <a:lstStyle/>
        <a:p>
          <a:r>
            <a:rPr lang="en-US" b="0" i="0" dirty="0"/>
            <a:t>To use the data and access functions defined in the class, we need to create objects.</a:t>
          </a:r>
          <a:endParaRPr lang="en-US" dirty="0"/>
        </a:p>
      </dgm:t>
    </dgm:pt>
    <dgm:pt modelId="{4867A88D-ACD2-4B81-AA71-FAD5785C0F16}" type="parTrans" cxnId="{01133D83-5999-4ACD-AC4B-A9EF56002CAB}">
      <dgm:prSet/>
      <dgm:spPr/>
      <dgm:t>
        <a:bodyPr/>
        <a:lstStyle/>
        <a:p>
          <a:endParaRPr lang="en-US"/>
        </a:p>
      </dgm:t>
    </dgm:pt>
    <dgm:pt modelId="{937902CF-6D8D-4A2B-8202-6BF049951559}" type="sibTrans" cxnId="{01133D83-5999-4ACD-AC4B-A9EF56002CAB}">
      <dgm:prSet/>
      <dgm:spPr/>
      <dgm:t>
        <a:bodyPr/>
        <a:lstStyle/>
        <a:p>
          <a:endParaRPr lang="en-US"/>
        </a:p>
      </dgm:t>
    </dgm:pt>
    <dgm:pt modelId="{1CEE9CA9-B117-43BF-AB86-EA4CD5D70D6E}" type="pres">
      <dgm:prSet presAssocID="{191AF9D8-E2DD-4111-A8A6-9FB0E9F01912}" presName="outerComposite" presStyleCnt="0">
        <dgm:presLayoutVars>
          <dgm:chMax val="5"/>
          <dgm:dir/>
          <dgm:resizeHandles val="exact"/>
        </dgm:presLayoutVars>
      </dgm:prSet>
      <dgm:spPr/>
    </dgm:pt>
    <dgm:pt modelId="{30CE8BFB-8CF9-4D36-9070-72F514B86FA0}" type="pres">
      <dgm:prSet presAssocID="{191AF9D8-E2DD-4111-A8A6-9FB0E9F01912}" presName="dummyMaxCanvas" presStyleCnt="0">
        <dgm:presLayoutVars/>
      </dgm:prSet>
      <dgm:spPr/>
    </dgm:pt>
    <dgm:pt modelId="{97023B18-BC59-4852-BE07-09B225CE6C72}" type="pres">
      <dgm:prSet presAssocID="{191AF9D8-E2DD-4111-A8A6-9FB0E9F01912}" presName="TwoNodes_1" presStyleLbl="node1" presStyleIdx="0" presStyleCnt="2">
        <dgm:presLayoutVars>
          <dgm:bulletEnabled val="1"/>
        </dgm:presLayoutVars>
      </dgm:prSet>
      <dgm:spPr/>
    </dgm:pt>
    <dgm:pt modelId="{7FAFA46A-4549-423F-9A33-D1C0548052E1}" type="pres">
      <dgm:prSet presAssocID="{191AF9D8-E2DD-4111-A8A6-9FB0E9F01912}" presName="TwoNodes_2" presStyleLbl="node1" presStyleIdx="1" presStyleCnt="2">
        <dgm:presLayoutVars>
          <dgm:bulletEnabled val="1"/>
        </dgm:presLayoutVars>
      </dgm:prSet>
      <dgm:spPr/>
    </dgm:pt>
    <dgm:pt modelId="{55004157-ED79-4B59-9D75-4DE776599CF6}" type="pres">
      <dgm:prSet presAssocID="{191AF9D8-E2DD-4111-A8A6-9FB0E9F01912}" presName="TwoConn_1-2" presStyleLbl="fgAccFollowNode1" presStyleIdx="0" presStyleCnt="1">
        <dgm:presLayoutVars>
          <dgm:bulletEnabled val="1"/>
        </dgm:presLayoutVars>
      </dgm:prSet>
      <dgm:spPr/>
    </dgm:pt>
    <dgm:pt modelId="{0A76F588-3AF2-4FE3-85FE-E52F545D7BF9}" type="pres">
      <dgm:prSet presAssocID="{191AF9D8-E2DD-4111-A8A6-9FB0E9F01912}" presName="TwoNodes_1_text" presStyleLbl="node1" presStyleIdx="1" presStyleCnt="2">
        <dgm:presLayoutVars>
          <dgm:bulletEnabled val="1"/>
        </dgm:presLayoutVars>
      </dgm:prSet>
      <dgm:spPr/>
    </dgm:pt>
    <dgm:pt modelId="{11584FA1-7AFE-4B31-9192-8A6502D398FF}" type="pres">
      <dgm:prSet presAssocID="{191AF9D8-E2DD-4111-A8A6-9FB0E9F0191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C2D6C15-E787-4033-BF91-A9228F62087B}" type="presOf" srcId="{191AF9D8-E2DD-4111-A8A6-9FB0E9F01912}" destId="{1CEE9CA9-B117-43BF-AB86-EA4CD5D70D6E}" srcOrd="0" destOrd="0" presId="urn:microsoft.com/office/officeart/2005/8/layout/vProcess5"/>
    <dgm:cxn modelId="{3F15C036-5E75-473A-8178-D5305837B792}" type="presOf" srcId="{C9726512-10B7-4AF5-A2E2-119D46FE0119}" destId="{55004157-ED79-4B59-9D75-4DE776599CF6}" srcOrd="0" destOrd="0" presId="urn:microsoft.com/office/officeart/2005/8/layout/vProcess5"/>
    <dgm:cxn modelId="{F356566A-711B-4E42-A434-1E2FF0303ACE}" type="presOf" srcId="{627A5995-6DA9-4EC6-9246-77A829C1C45E}" destId="{7FAFA46A-4549-423F-9A33-D1C0548052E1}" srcOrd="0" destOrd="0" presId="urn:microsoft.com/office/officeart/2005/8/layout/vProcess5"/>
    <dgm:cxn modelId="{22B7C96C-9C84-4B8F-A172-B18058FBEC1F}" type="presOf" srcId="{6074DCA2-42E1-44E6-BEE7-FD41FD5D67CA}" destId="{0A76F588-3AF2-4FE3-85FE-E52F545D7BF9}" srcOrd="1" destOrd="0" presId="urn:microsoft.com/office/officeart/2005/8/layout/vProcess5"/>
    <dgm:cxn modelId="{94C27351-0881-4F55-BF4F-D167CC4A6D9C}" type="presOf" srcId="{627A5995-6DA9-4EC6-9246-77A829C1C45E}" destId="{11584FA1-7AFE-4B31-9192-8A6502D398FF}" srcOrd="1" destOrd="0" presId="urn:microsoft.com/office/officeart/2005/8/layout/vProcess5"/>
    <dgm:cxn modelId="{9EAEF353-7627-473F-A022-DCEA18302A42}" type="presOf" srcId="{6074DCA2-42E1-44E6-BEE7-FD41FD5D67CA}" destId="{97023B18-BC59-4852-BE07-09B225CE6C72}" srcOrd="0" destOrd="0" presId="urn:microsoft.com/office/officeart/2005/8/layout/vProcess5"/>
    <dgm:cxn modelId="{01133D83-5999-4ACD-AC4B-A9EF56002CAB}" srcId="{191AF9D8-E2DD-4111-A8A6-9FB0E9F01912}" destId="{627A5995-6DA9-4EC6-9246-77A829C1C45E}" srcOrd="1" destOrd="0" parTransId="{4867A88D-ACD2-4B81-AA71-FAD5785C0F16}" sibTransId="{937902CF-6D8D-4A2B-8202-6BF049951559}"/>
    <dgm:cxn modelId="{D2F3C8E9-E26A-45D5-98DD-51FBFEF0139B}" srcId="{191AF9D8-E2DD-4111-A8A6-9FB0E9F01912}" destId="{6074DCA2-42E1-44E6-BEE7-FD41FD5D67CA}" srcOrd="0" destOrd="0" parTransId="{507184A9-D9CC-4FF6-804E-4252F681DCF9}" sibTransId="{C9726512-10B7-4AF5-A2E2-119D46FE0119}"/>
    <dgm:cxn modelId="{A3B1FC61-D47B-41ED-9F10-5271AAC32BC2}" type="presParOf" srcId="{1CEE9CA9-B117-43BF-AB86-EA4CD5D70D6E}" destId="{30CE8BFB-8CF9-4D36-9070-72F514B86FA0}" srcOrd="0" destOrd="0" presId="urn:microsoft.com/office/officeart/2005/8/layout/vProcess5"/>
    <dgm:cxn modelId="{EB78021D-812B-493F-85E9-62A86D8A6CD3}" type="presParOf" srcId="{1CEE9CA9-B117-43BF-AB86-EA4CD5D70D6E}" destId="{97023B18-BC59-4852-BE07-09B225CE6C72}" srcOrd="1" destOrd="0" presId="urn:microsoft.com/office/officeart/2005/8/layout/vProcess5"/>
    <dgm:cxn modelId="{3C2793D2-2C1C-4F23-9BBD-4B073B7E5A24}" type="presParOf" srcId="{1CEE9CA9-B117-43BF-AB86-EA4CD5D70D6E}" destId="{7FAFA46A-4549-423F-9A33-D1C0548052E1}" srcOrd="2" destOrd="0" presId="urn:microsoft.com/office/officeart/2005/8/layout/vProcess5"/>
    <dgm:cxn modelId="{3EB47495-8DF2-4AE8-9838-AF6B00DB1A78}" type="presParOf" srcId="{1CEE9CA9-B117-43BF-AB86-EA4CD5D70D6E}" destId="{55004157-ED79-4B59-9D75-4DE776599CF6}" srcOrd="3" destOrd="0" presId="urn:microsoft.com/office/officeart/2005/8/layout/vProcess5"/>
    <dgm:cxn modelId="{DBF23961-271F-4467-B25D-EFBC5BBBEEDA}" type="presParOf" srcId="{1CEE9CA9-B117-43BF-AB86-EA4CD5D70D6E}" destId="{0A76F588-3AF2-4FE3-85FE-E52F545D7BF9}" srcOrd="4" destOrd="0" presId="urn:microsoft.com/office/officeart/2005/8/layout/vProcess5"/>
    <dgm:cxn modelId="{EE4364C3-A54F-4E21-A601-4C5EBEFEC645}" type="presParOf" srcId="{1CEE9CA9-B117-43BF-AB86-EA4CD5D70D6E}" destId="{11584FA1-7AFE-4B31-9192-8A6502D398F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2D5AF-61EB-4EF0-850A-703B8180D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177698-37A0-4E4B-918B-F8560F4F8571}">
      <dgm:prSet/>
      <dgm:spPr/>
      <dgm:t>
        <a:bodyPr/>
        <a:lstStyle/>
        <a:p>
          <a:r>
            <a:rPr lang="en-US" b="1" i="0"/>
            <a:t>Data members are the data variables</a:t>
          </a:r>
          <a:endParaRPr lang="en-US"/>
        </a:p>
      </dgm:t>
    </dgm:pt>
    <dgm:pt modelId="{BD9DCEC2-3C4F-44B5-A6E0-546C48604C15}" type="parTrans" cxnId="{44950DAC-CB7B-4859-9377-FC3CD90AA69E}">
      <dgm:prSet/>
      <dgm:spPr/>
      <dgm:t>
        <a:bodyPr/>
        <a:lstStyle/>
        <a:p>
          <a:endParaRPr lang="en-US"/>
        </a:p>
      </dgm:t>
    </dgm:pt>
    <dgm:pt modelId="{F5BC6F1D-B319-4D38-8DAE-782A4D0FAB58}" type="sibTrans" cxnId="{44950DAC-CB7B-4859-9377-FC3CD90AA69E}">
      <dgm:prSet/>
      <dgm:spPr/>
      <dgm:t>
        <a:bodyPr/>
        <a:lstStyle/>
        <a:p>
          <a:endParaRPr lang="en-US"/>
        </a:p>
      </dgm:t>
    </dgm:pt>
    <dgm:pt modelId="{81F1038D-AD24-4C0B-8F8D-149B0BAE4B8C}">
      <dgm:prSet/>
      <dgm:spPr/>
      <dgm:t>
        <a:bodyPr/>
        <a:lstStyle/>
        <a:p>
          <a:r>
            <a:rPr lang="en-US" b="1" i="0"/>
            <a:t>member functions are the functions used to manipulate these variables</a:t>
          </a:r>
          <a:r>
            <a:rPr lang="en-US" b="0" i="0"/>
            <a:t> </a:t>
          </a:r>
          <a:endParaRPr lang="en-US"/>
        </a:p>
      </dgm:t>
    </dgm:pt>
    <dgm:pt modelId="{F5C1D58E-98B8-44CE-8DF3-944DDB90BB39}" type="parTrans" cxnId="{96895154-6308-4C1C-9D30-27F2E0724A0C}">
      <dgm:prSet/>
      <dgm:spPr/>
      <dgm:t>
        <a:bodyPr/>
        <a:lstStyle/>
        <a:p>
          <a:endParaRPr lang="en-US"/>
        </a:p>
      </dgm:t>
    </dgm:pt>
    <dgm:pt modelId="{08A0A761-FB07-4C5F-AA5F-849EEB20A60A}" type="sibTrans" cxnId="{96895154-6308-4C1C-9D30-27F2E0724A0C}">
      <dgm:prSet/>
      <dgm:spPr/>
      <dgm:t>
        <a:bodyPr/>
        <a:lstStyle/>
        <a:p>
          <a:endParaRPr lang="en-US"/>
        </a:p>
      </dgm:t>
    </dgm:pt>
    <dgm:pt modelId="{14887881-B2E0-4032-904F-F527962DA71D}">
      <dgm:prSet/>
      <dgm:spPr/>
      <dgm:t>
        <a:bodyPr/>
        <a:lstStyle/>
        <a:p>
          <a:r>
            <a:rPr lang="en-US" b="0" i="0"/>
            <a:t>Together these data members and member functions defines the properties and behavior of the objects in a Class.</a:t>
          </a:r>
          <a:endParaRPr lang="en-US"/>
        </a:p>
      </dgm:t>
    </dgm:pt>
    <dgm:pt modelId="{0A394175-D06E-4378-B1EF-2894875ECA1F}" type="parTrans" cxnId="{C5A88D3F-133A-4CC7-AECD-4F8321AA2D7B}">
      <dgm:prSet/>
      <dgm:spPr/>
      <dgm:t>
        <a:bodyPr/>
        <a:lstStyle/>
        <a:p>
          <a:endParaRPr lang="en-US"/>
        </a:p>
      </dgm:t>
    </dgm:pt>
    <dgm:pt modelId="{E4AE7006-C827-4A72-89D0-751493BAAC8A}" type="sibTrans" cxnId="{C5A88D3F-133A-4CC7-AECD-4F8321AA2D7B}">
      <dgm:prSet/>
      <dgm:spPr/>
      <dgm:t>
        <a:bodyPr/>
        <a:lstStyle/>
        <a:p>
          <a:endParaRPr lang="en-US"/>
        </a:p>
      </dgm:t>
    </dgm:pt>
    <dgm:pt modelId="{D50EEE78-94F3-4DC3-8632-9F0C14FDEF3B}" type="pres">
      <dgm:prSet presAssocID="{87D2D5AF-61EB-4EF0-850A-703B8180D264}" presName="root" presStyleCnt="0">
        <dgm:presLayoutVars>
          <dgm:dir/>
          <dgm:resizeHandles val="exact"/>
        </dgm:presLayoutVars>
      </dgm:prSet>
      <dgm:spPr/>
    </dgm:pt>
    <dgm:pt modelId="{C2A04281-8665-4151-A3C2-FD33BC5F6C4D}" type="pres">
      <dgm:prSet presAssocID="{37177698-37A0-4E4B-918B-F8560F4F8571}" presName="compNode" presStyleCnt="0"/>
      <dgm:spPr/>
    </dgm:pt>
    <dgm:pt modelId="{7B224273-702B-4DAE-8413-1D26C0949CF4}" type="pres">
      <dgm:prSet presAssocID="{37177698-37A0-4E4B-918B-F8560F4F8571}" presName="bgRect" presStyleLbl="bgShp" presStyleIdx="0" presStyleCnt="3"/>
      <dgm:spPr/>
    </dgm:pt>
    <dgm:pt modelId="{A6DCB57F-92F6-4399-9B27-BAFCA1A010E5}" type="pres">
      <dgm:prSet presAssocID="{37177698-37A0-4E4B-918B-F8560F4F85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797E563-5864-431C-8CF6-3FBAF2F9FBEC}" type="pres">
      <dgm:prSet presAssocID="{37177698-37A0-4E4B-918B-F8560F4F8571}" presName="spaceRect" presStyleCnt="0"/>
      <dgm:spPr/>
    </dgm:pt>
    <dgm:pt modelId="{4EE9B11E-857D-41D9-900D-99187385D6D7}" type="pres">
      <dgm:prSet presAssocID="{37177698-37A0-4E4B-918B-F8560F4F8571}" presName="parTx" presStyleLbl="revTx" presStyleIdx="0" presStyleCnt="3">
        <dgm:presLayoutVars>
          <dgm:chMax val="0"/>
          <dgm:chPref val="0"/>
        </dgm:presLayoutVars>
      </dgm:prSet>
      <dgm:spPr/>
    </dgm:pt>
    <dgm:pt modelId="{3F4F2321-E719-47EF-B00F-CE00BE5EE840}" type="pres">
      <dgm:prSet presAssocID="{F5BC6F1D-B319-4D38-8DAE-782A4D0FAB58}" presName="sibTrans" presStyleCnt="0"/>
      <dgm:spPr/>
    </dgm:pt>
    <dgm:pt modelId="{E9956D5C-0768-4689-A252-CE08A6E56B9C}" type="pres">
      <dgm:prSet presAssocID="{81F1038D-AD24-4C0B-8F8D-149B0BAE4B8C}" presName="compNode" presStyleCnt="0"/>
      <dgm:spPr/>
    </dgm:pt>
    <dgm:pt modelId="{498311A3-F6AB-4A86-8D75-A3728EFB2137}" type="pres">
      <dgm:prSet presAssocID="{81F1038D-AD24-4C0B-8F8D-149B0BAE4B8C}" presName="bgRect" presStyleLbl="bgShp" presStyleIdx="1" presStyleCnt="3"/>
      <dgm:spPr/>
    </dgm:pt>
    <dgm:pt modelId="{AE748639-0224-45E9-ABDE-3C9677770FD4}" type="pres">
      <dgm:prSet presAssocID="{81F1038D-AD24-4C0B-8F8D-149B0BAE4B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D87A17-7D2D-4220-856D-55A3D4F4ADBD}" type="pres">
      <dgm:prSet presAssocID="{81F1038D-AD24-4C0B-8F8D-149B0BAE4B8C}" presName="spaceRect" presStyleCnt="0"/>
      <dgm:spPr/>
    </dgm:pt>
    <dgm:pt modelId="{56BFA807-1F22-4820-A147-702DA36194CA}" type="pres">
      <dgm:prSet presAssocID="{81F1038D-AD24-4C0B-8F8D-149B0BAE4B8C}" presName="parTx" presStyleLbl="revTx" presStyleIdx="1" presStyleCnt="3">
        <dgm:presLayoutVars>
          <dgm:chMax val="0"/>
          <dgm:chPref val="0"/>
        </dgm:presLayoutVars>
      </dgm:prSet>
      <dgm:spPr/>
    </dgm:pt>
    <dgm:pt modelId="{8B199F1B-B2D4-48DE-8954-D8D411D36597}" type="pres">
      <dgm:prSet presAssocID="{08A0A761-FB07-4C5F-AA5F-849EEB20A60A}" presName="sibTrans" presStyleCnt="0"/>
      <dgm:spPr/>
    </dgm:pt>
    <dgm:pt modelId="{4AB7E07B-A7AE-4B1D-B553-9F60838006ED}" type="pres">
      <dgm:prSet presAssocID="{14887881-B2E0-4032-904F-F527962DA71D}" presName="compNode" presStyleCnt="0"/>
      <dgm:spPr/>
    </dgm:pt>
    <dgm:pt modelId="{240084BA-885F-47EF-B3A9-E96603F45B7D}" type="pres">
      <dgm:prSet presAssocID="{14887881-B2E0-4032-904F-F527962DA71D}" presName="bgRect" presStyleLbl="bgShp" presStyleIdx="2" presStyleCnt="3"/>
      <dgm:spPr/>
    </dgm:pt>
    <dgm:pt modelId="{A2BE7EBB-2AA3-4539-8FD9-4D9501AE89EB}" type="pres">
      <dgm:prSet presAssocID="{14887881-B2E0-4032-904F-F527962DA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023F652-0E5A-4149-A92C-5A85FAE1F8CC}" type="pres">
      <dgm:prSet presAssocID="{14887881-B2E0-4032-904F-F527962DA71D}" presName="spaceRect" presStyleCnt="0"/>
      <dgm:spPr/>
    </dgm:pt>
    <dgm:pt modelId="{2228FF42-BDB7-48F2-B666-DCD36CB118D2}" type="pres">
      <dgm:prSet presAssocID="{14887881-B2E0-4032-904F-F527962DA7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05C62D-9B91-42E3-AE1E-CBD602B35C26}" type="presOf" srcId="{14887881-B2E0-4032-904F-F527962DA71D}" destId="{2228FF42-BDB7-48F2-B666-DCD36CB118D2}" srcOrd="0" destOrd="0" presId="urn:microsoft.com/office/officeart/2018/2/layout/IconVerticalSolidList"/>
    <dgm:cxn modelId="{B498743C-5E22-4CD8-8407-3FD71D759DC9}" type="presOf" srcId="{87D2D5AF-61EB-4EF0-850A-703B8180D264}" destId="{D50EEE78-94F3-4DC3-8632-9F0C14FDEF3B}" srcOrd="0" destOrd="0" presId="urn:microsoft.com/office/officeart/2018/2/layout/IconVerticalSolidList"/>
    <dgm:cxn modelId="{C5A88D3F-133A-4CC7-AECD-4F8321AA2D7B}" srcId="{87D2D5AF-61EB-4EF0-850A-703B8180D264}" destId="{14887881-B2E0-4032-904F-F527962DA71D}" srcOrd="2" destOrd="0" parTransId="{0A394175-D06E-4378-B1EF-2894875ECA1F}" sibTransId="{E4AE7006-C827-4A72-89D0-751493BAAC8A}"/>
    <dgm:cxn modelId="{836CC244-59FD-415A-A6EE-701D0A7C8288}" type="presOf" srcId="{81F1038D-AD24-4C0B-8F8D-149B0BAE4B8C}" destId="{56BFA807-1F22-4820-A147-702DA36194CA}" srcOrd="0" destOrd="0" presId="urn:microsoft.com/office/officeart/2018/2/layout/IconVerticalSolidList"/>
    <dgm:cxn modelId="{96895154-6308-4C1C-9D30-27F2E0724A0C}" srcId="{87D2D5AF-61EB-4EF0-850A-703B8180D264}" destId="{81F1038D-AD24-4C0B-8F8D-149B0BAE4B8C}" srcOrd="1" destOrd="0" parTransId="{F5C1D58E-98B8-44CE-8DF3-944DDB90BB39}" sibTransId="{08A0A761-FB07-4C5F-AA5F-849EEB20A60A}"/>
    <dgm:cxn modelId="{44950DAC-CB7B-4859-9377-FC3CD90AA69E}" srcId="{87D2D5AF-61EB-4EF0-850A-703B8180D264}" destId="{37177698-37A0-4E4B-918B-F8560F4F8571}" srcOrd="0" destOrd="0" parTransId="{BD9DCEC2-3C4F-44B5-A6E0-546C48604C15}" sibTransId="{F5BC6F1D-B319-4D38-8DAE-782A4D0FAB58}"/>
    <dgm:cxn modelId="{AC8E57B2-6421-493B-B409-71EC2D5E5057}" type="presOf" srcId="{37177698-37A0-4E4B-918B-F8560F4F8571}" destId="{4EE9B11E-857D-41D9-900D-99187385D6D7}" srcOrd="0" destOrd="0" presId="urn:microsoft.com/office/officeart/2018/2/layout/IconVerticalSolidList"/>
    <dgm:cxn modelId="{85CDB7F1-655F-4A5D-8417-F66E2F9A3613}" type="presParOf" srcId="{D50EEE78-94F3-4DC3-8632-9F0C14FDEF3B}" destId="{C2A04281-8665-4151-A3C2-FD33BC5F6C4D}" srcOrd="0" destOrd="0" presId="urn:microsoft.com/office/officeart/2018/2/layout/IconVerticalSolidList"/>
    <dgm:cxn modelId="{66E59950-0579-40B4-9268-7F8E73DC5C50}" type="presParOf" srcId="{C2A04281-8665-4151-A3C2-FD33BC5F6C4D}" destId="{7B224273-702B-4DAE-8413-1D26C0949CF4}" srcOrd="0" destOrd="0" presId="urn:microsoft.com/office/officeart/2018/2/layout/IconVerticalSolidList"/>
    <dgm:cxn modelId="{FBB1DD59-F487-48B4-AE1B-CEF2A3958A31}" type="presParOf" srcId="{C2A04281-8665-4151-A3C2-FD33BC5F6C4D}" destId="{A6DCB57F-92F6-4399-9B27-BAFCA1A010E5}" srcOrd="1" destOrd="0" presId="urn:microsoft.com/office/officeart/2018/2/layout/IconVerticalSolidList"/>
    <dgm:cxn modelId="{9E1A2C42-2EDB-4EE1-A779-4197B4A20F9D}" type="presParOf" srcId="{C2A04281-8665-4151-A3C2-FD33BC5F6C4D}" destId="{F797E563-5864-431C-8CF6-3FBAF2F9FBEC}" srcOrd="2" destOrd="0" presId="urn:microsoft.com/office/officeart/2018/2/layout/IconVerticalSolidList"/>
    <dgm:cxn modelId="{1F5DCE6E-DBF4-48BA-BEEF-C765C3D13F73}" type="presParOf" srcId="{C2A04281-8665-4151-A3C2-FD33BC5F6C4D}" destId="{4EE9B11E-857D-41D9-900D-99187385D6D7}" srcOrd="3" destOrd="0" presId="urn:microsoft.com/office/officeart/2018/2/layout/IconVerticalSolidList"/>
    <dgm:cxn modelId="{F6394402-048D-4531-8CD5-9892A1B04929}" type="presParOf" srcId="{D50EEE78-94F3-4DC3-8632-9F0C14FDEF3B}" destId="{3F4F2321-E719-47EF-B00F-CE00BE5EE840}" srcOrd="1" destOrd="0" presId="urn:microsoft.com/office/officeart/2018/2/layout/IconVerticalSolidList"/>
    <dgm:cxn modelId="{5E6244C4-864F-4181-83A8-F34ECDBE9CB3}" type="presParOf" srcId="{D50EEE78-94F3-4DC3-8632-9F0C14FDEF3B}" destId="{E9956D5C-0768-4689-A252-CE08A6E56B9C}" srcOrd="2" destOrd="0" presId="urn:microsoft.com/office/officeart/2018/2/layout/IconVerticalSolidList"/>
    <dgm:cxn modelId="{137EA098-90C8-4153-A8E9-7DE12346F585}" type="presParOf" srcId="{E9956D5C-0768-4689-A252-CE08A6E56B9C}" destId="{498311A3-F6AB-4A86-8D75-A3728EFB2137}" srcOrd="0" destOrd="0" presId="urn:microsoft.com/office/officeart/2018/2/layout/IconVerticalSolidList"/>
    <dgm:cxn modelId="{EC71D0DD-9A46-4D43-AC14-6B76E67ED84C}" type="presParOf" srcId="{E9956D5C-0768-4689-A252-CE08A6E56B9C}" destId="{AE748639-0224-45E9-ABDE-3C9677770FD4}" srcOrd="1" destOrd="0" presId="urn:microsoft.com/office/officeart/2018/2/layout/IconVerticalSolidList"/>
    <dgm:cxn modelId="{5A5A2C7B-8E7A-4145-AC40-B67E5AA540BB}" type="presParOf" srcId="{E9956D5C-0768-4689-A252-CE08A6E56B9C}" destId="{B6D87A17-7D2D-4220-856D-55A3D4F4ADBD}" srcOrd="2" destOrd="0" presId="urn:microsoft.com/office/officeart/2018/2/layout/IconVerticalSolidList"/>
    <dgm:cxn modelId="{7EACDFC5-478E-4AB1-AF83-C057CB861AB9}" type="presParOf" srcId="{E9956D5C-0768-4689-A252-CE08A6E56B9C}" destId="{56BFA807-1F22-4820-A147-702DA36194CA}" srcOrd="3" destOrd="0" presId="urn:microsoft.com/office/officeart/2018/2/layout/IconVerticalSolidList"/>
    <dgm:cxn modelId="{DB13C93A-00AE-4BF8-A076-96C0DD5AC61E}" type="presParOf" srcId="{D50EEE78-94F3-4DC3-8632-9F0C14FDEF3B}" destId="{8B199F1B-B2D4-48DE-8954-D8D411D36597}" srcOrd="3" destOrd="0" presId="urn:microsoft.com/office/officeart/2018/2/layout/IconVerticalSolidList"/>
    <dgm:cxn modelId="{581E6CAB-BE99-4F76-A240-2935CE0812F4}" type="presParOf" srcId="{D50EEE78-94F3-4DC3-8632-9F0C14FDEF3B}" destId="{4AB7E07B-A7AE-4B1D-B553-9F60838006ED}" srcOrd="4" destOrd="0" presId="urn:microsoft.com/office/officeart/2018/2/layout/IconVerticalSolidList"/>
    <dgm:cxn modelId="{09FE3F04-A3D1-4BAF-8700-11E7FE35E507}" type="presParOf" srcId="{4AB7E07B-A7AE-4B1D-B553-9F60838006ED}" destId="{240084BA-885F-47EF-B3A9-E96603F45B7D}" srcOrd="0" destOrd="0" presId="urn:microsoft.com/office/officeart/2018/2/layout/IconVerticalSolidList"/>
    <dgm:cxn modelId="{7944790B-3B47-44F1-80E6-F622DC97D2DB}" type="presParOf" srcId="{4AB7E07B-A7AE-4B1D-B553-9F60838006ED}" destId="{A2BE7EBB-2AA3-4539-8FD9-4D9501AE89EB}" srcOrd="1" destOrd="0" presId="urn:microsoft.com/office/officeart/2018/2/layout/IconVerticalSolidList"/>
    <dgm:cxn modelId="{A203F8E5-8687-4E96-9329-ED9063DCCF48}" type="presParOf" srcId="{4AB7E07B-A7AE-4B1D-B553-9F60838006ED}" destId="{1023F652-0E5A-4149-A92C-5A85FAE1F8CC}" srcOrd="2" destOrd="0" presId="urn:microsoft.com/office/officeart/2018/2/layout/IconVerticalSolidList"/>
    <dgm:cxn modelId="{9C4BF889-55A1-45C9-98E0-1B4D08337DD4}" type="presParOf" srcId="{4AB7E07B-A7AE-4B1D-B553-9F60838006ED}" destId="{2228FF42-BDB7-48F2-B666-DCD36CB1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2E62-5094-4AEC-877F-CBCB5925FD3A}">
      <dsp:nvSpPr>
        <dsp:cNvPr id="0" name=""/>
        <dsp:cNvSpPr/>
      </dsp:nvSpPr>
      <dsp:spPr>
        <a:xfrm>
          <a:off x="0" y="621743"/>
          <a:ext cx="6391275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/>
            <a:t>A class is a User Defined datatype</a:t>
          </a:r>
          <a:endParaRPr lang="en-US" sz="3200" kern="1200"/>
        </a:p>
      </dsp:txBody>
      <dsp:txXfrm>
        <a:off x="62141" y="683884"/>
        <a:ext cx="6266993" cy="1148678"/>
      </dsp:txXfrm>
    </dsp:sp>
    <dsp:sp modelId="{91153637-0A63-4DF8-9A39-001A96508725}">
      <dsp:nvSpPr>
        <dsp:cNvPr id="0" name=""/>
        <dsp:cNvSpPr/>
      </dsp:nvSpPr>
      <dsp:spPr>
        <a:xfrm>
          <a:off x="0" y="1986863"/>
          <a:ext cx="6391275" cy="12729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/>
            <a:t>A Collection of Data Member and Member functions</a:t>
          </a:r>
          <a:endParaRPr lang="en-US" sz="3200" kern="1200"/>
        </a:p>
      </dsp:txBody>
      <dsp:txXfrm>
        <a:off x="62141" y="2049004"/>
        <a:ext cx="6266993" cy="1148678"/>
      </dsp:txXfrm>
    </dsp:sp>
    <dsp:sp modelId="{8001F14F-5234-495E-AFC7-5448EC62D881}">
      <dsp:nvSpPr>
        <dsp:cNvPr id="0" name=""/>
        <dsp:cNvSpPr/>
      </dsp:nvSpPr>
      <dsp:spPr>
        <a:xfrm>
          <a:off x="0" y="3351983"/>
          <a:ext cx="6391275" cy="12729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/>
            <a:t>A Blueprint of your objects </a:t>
          </a:r>
          <a:endParaRPr lang="en-US" sz="3200" kern="1200"/>
        </a:p>
      </dsp:txBody>
      <dsp:txXfrm>
        <a:off x="62141" y="3414124"/>
        <a:ext cx="6266993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3B18-BC59-4852-BE07-09B225CE6C72}">
      <dsp:nvSpPr>
        <dsp:cNvPr id="0" name=""/>
        <dsp:cNvSpPr/>
      </dsp:nvSpPr>
      <dsp:spPr>
        <a:xfrm>
          <a:off x="0" y="0"/>
          <a:ext cx="8181575" cy="1388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When a class is defined, only the specification for the object is defined; no memory or storage is allocated.</a:t>
          </a:r>
          <a:endParaRPr lang="en-US" sz="2600" kern="1200"/>
        </a:p>
      </dsp:txBody>
      <dsp:txXfrm>
        <a:off x="40680" y="40680"/>
        <a:ext cx="6746030" cy="1307547"/>
      </dsp:txXfrm>
    </dsp:sp>
    <dsp:sp modelId="{7FAFA46A-4549-423F-9A33-D1C0548052E1}">
      <dsp:nvSpPr>
        <dsp:cNvPr id="0" name=""/>
        <dsp:cNvSpPr/>
      </dsp:nvSpPr>
      <dsp:spPr>
        <a:xfrm>
          <a:off x="1443807" y="1697553"/>
          <a:ext cx="8181575" cy="1388907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To use the data and access functions defined in the class, we need to create objects.</a:t>
          </a:r>
          <a:endParaRPr lang="en-US" sz="2600" kern="1200" dirty="0"/>
        </a:p>
      </dsp:txBody>
      <dsp:txXfrm>
        <a:off x="1484487" y="1738233"/>
        <a:ext cx="5753618" cy="1307547"/>
      </dsp:txXfrm>
    </dsp:sp>
    <dsp:sp modelId="{55004157-ED79-4B59-9D75-4DE776599CF6}">
      <dsp:nvSpPr>
        <dsp:cNvPr id="0" name=""/>
        <dsp:cNvSpPr/>
      </dsp:nvSpPr>
      <dsp:spPr>
        <a:xfrm>
          <a:off x="7278785" y="1091835"/>
          <a:ext cx="902789" cy="902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81913" y="1091835"/>
        <a:ext cx="496533" cy="679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24273-702B-4DAE-8413-1D26C0949CF4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CB57F-92F6-4399-9B27-BAFCA1A010E5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9B11E-857D-41D9-900D-99187385D6D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Data members are the data variables</a:t>
          </a:r>
          <a:endParaRPr lang="en-US" sz="2100" kern="1200"/>
        </a:p>
      </dsp:txBody>
      <dsp:txXfrm>
        <a:off x="1730984" y="640"/>
        <a:ext cx="4660290" cy="1498687"/>
      </dsp:txXfrm>
    </dsp:sp>
    <dsp:sp modelId="{498311A3-F6AB-4A86-8D75-A3728EFB2137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48639-0224-45E9-ABDE-3C9677770FD4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FA807-1F22-4820-A147-702DA36194CA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member functions are the functions used to manipulate these variables</a:t>
          </a:r>
          <a:r>
            <a:rPr lang="en-US" sz="2100" b="0" i="0" kern="1200"/>
            <a:t> </a:t>
          </a:r>
          <a:endParaRPr lang="en-US" sz="2100" kern="1200"/>
        </a:p>
      </dsp:txBody>
      <dsp:txXfrm>
        <a:off x="1730984" y="1873999"/>
        <a:ext cx="4660290" cy="1498687"/>
      </dsp:txXfrm>
    </dsp:sp>
    <dsp:sp modelId="{240084BA-885F-47EF-B3A9-E96603F45B7D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E7EBB-2AA3-4539-8FD9-4D9501AE89E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FF42-BDB7-48F2-B666-DCD36CB118D2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Together these data members and member functions defines the properties and behavior of the objects in a Class.</a:t>
          </a:r>
          <a:endParaRPr lang="en-US" sz="2100" kern="120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06AD6-FED6-4EC7-89A3-9905031C7D82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AEED-C0F3-4D17-AE3D-8606CA97B7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88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do we create a class</a:t>
            </a:r>
          </a:p>
          <a:p>
            <a:r>
              <a:rPr lang="en-IN" dirty="0"/>
              <a:t>Using following syntax</a:t>
            </a:r>
          </a:p>
          <a:p>
            <a:endParaRPr lang="en-IN" dirty="0"/>
          </a:p>
          <a:p>
            <a:r>
              <a:rPr lang="en-US" dirty="0">
                <a:solidFill>
                  <a:srgbClr val="C678DD"/>
                </a:solidFill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E6C07B"/>
                </a:solidFill>
                <a:effectLst/>
              </a:rPr>
              <a:t>className</a:t>
            </a:r>
            <a:br>
              <a:rPr lang="en-US" dirty="0">
                <a:solidFill>
                  <a:srgbClr val="E6C07B"/>
                </a:solidFill>
                <a:effectLst/>
              </a:rPr>
            </a:br>
            <a:r>
              <a:rPr lang="en-US" dirty="0">
                <a:effectLst/>
              </a:rPr>
              <a:t> 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DDBE"/>
                </a:solidFill>
                <a:effectLst/>
              </a:rPr>
              <a:t>// some data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DDBE"/>
                </a:solidFill>
                <a:effectLst/>
              </a:rPr>
              <a:t>// some functions</a:t>
            </a:r>
            <a:r>
              <a:rPr lang="en-US" dirty="0"/>
              <a:t> </a:t>
            </a:r>
          </a:p>
          <a:p>
            <a:r>
              <a:rPr lang="en-US" dirty="0"/>
              <a:t>};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AEED-C0F3-4D17-AE3D-8606CA97B72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61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When a class is defined, only the specification for the object is defined; no memory or storage is allocated.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r>
              <a:rPr lang="sv-SE" dirty="0"/>
              <a:t>Syntax</a:t>
            </a:r>
          </a:p>
          <a:p>
            <a:r>
              <a:rPr lang="sv-SE" dirty="0"/>
              <a:t>className objectVariableName;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AEED-C0F3-4D17-AE3D-8606CA97B72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83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class is a blueprint for the object.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A Class is a User defined datatypes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A Object is a physical reality of the class or Object is a instance of the class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AEED-C0F3-4D17-AE3D-8606CA97B72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476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830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84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78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98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83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40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89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22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5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46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39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47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23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0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5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7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11DA35-A8EC-4F71-A01F-95167D51927B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5791A5-A1E3-4F2D-BA65-8D1C52D5EF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4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681-FEC8-449B-ACA0-7C60757A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Class And Objects </a:t>
            </a:r>
            <a:endParaRPr lang="sv-S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8C2E5-F766-4010-BA8D-864845465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801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60DDD-59C0-4BF5-AC0F-8BC6FFB6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Class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C37A0FB-D450-DB50-D9B5-BD2EF8B84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3788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589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F23D-2BB1-41D4-9A80-77CA517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Objects</a:t>
            </a:r>
            <a:endParaRPr lang="sv-SE">
              <a:solidFill>
                <a:srgbClr val="EBEBEB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550E4B5-52EC-56AE-EAE0-A7A9F01FD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6174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96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365BE4-111A-4DFD-806E-86077E7D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 members and Member Functions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D2BDD4-CF5B-A5B4-1B7F-B8835C93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232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302B-665F-4BB0-AB18-5C5CEFBE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4A053-0682-4BC1-9B51-6B0CC666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634" y="142739"/>
            <a:ext cx="10650166" cy="5567396"/>
          </a:xfrm>
        </p:spPr>
      </p:pic>
    </p:spTree>
    <p:extLst>
      <p:ext uri="{BB962C8B-B14F-4D97-AF65-F5344CB8AC3E}">
        <p14:creationId xmlns:p14="http://schemas.microsoft.com/office/powerpoint/2010/main" val="76199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189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euclid_circular_a</vt:lpstr>
      <vt:lpstr>Wingdings 3</vt:lpstr>
      <vt:lpstr>Ion Boardroom</vt:lpstr>
      <vt:lpstr>Class And Objects </vt:lpstr>
      <vt:lpstr>Class</vt:lpstr>
      <vt:lpstr>Objects</vt:lpstr>
      <vt:lpstr>Data members and Member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Objects And Constructors</dc:title>
  <dc:creator>Mangesh Gaherwar</dc:creator>
  <cp:lastModifiedBy>Mangesh Gaherwar</cp:lastModifiedBy>
  <cp:revision>3</cp:revision>
  <dcterms:created xsi:type="dcterms:W3CDTF">2022-03-14T14:31:15Z</dcterms:created>
  <dcterms:modified xsi:type="dcterms:W3CDTF">2022-03-15T03:25:39Z</dcterms:modified>
</cp:coreProperties>
</file>