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57" r:id="rId4"/>
    <p:sldId id="259" r:id="rId5"/>
    <p:sldId id="260" r:id="rId6"/>
    <p:sldId id="261" r:id="rId7"/>
    <p:sldId id="262" r:id="rId8"/>
    <p:sldId id="263" r:id="rId9"/>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1" d="100"/>
          <a:sy n="101" d="100"/>
        </p:scale>
        <p:origin x="9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19:15.468"/>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19:16.930"/>
    </inkml:context>
    <inkml:brush xml:id="br0">
      <inkml:brushProperty name="width" value="0.05" units="cm"/>
      <inkml:brushProperty name="height" value="0.05" units="cm"/>
      <inkml:brushProperty name="color" value="#E71224"/>
    </inkml:brush>
  </inkml:definitions>
  <inkml:trace contextRef="#ctx0" brushRef="#br0">1 0 24575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717B3-F331-45DB-85A8-5638291769F0}" type="datetimeFigureOut">
              <a:rPr lang="sv-SE" smtClean="0"/>
              <a:t>2022-04-11</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AF8ACF-1B16-455D-B16F-BDD2D5A793D2}" type="slidenum">
              <a:rPr lang="sv-SE" smtClean="0"/>
              <a:t>‹#›</a:t>
            </a:fld>
            <a:endParaRPr lang="sv-SE"/>
          </a:p>
        </p:txBody>
      </p:sp>
    </p:spTree>
    <p:extLst>
      <p:ext uri="{BB962C8B-B14F-4D97-AF65-F5344CB8AC3E}">
        <p14:creationId xmlns:p14="http://schemas.microsoft.com/office/powerpoint/2010/main" val="292110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Verdana" panose="020B0604030504040204" pitchFamily="34" charset="0"/>
              </a:rPr>
              <a:t>Exception handling in C++ consist of three keywords: </a:t>
            </a:r>
            <a:r>
              <a:rPr lang="en-US" dirty="0"/>
              <a:t>try</a:t>
            </a:r>
            <a:r>
              <a:rPr lang="en-US" b="0" i="0" dirty="0">
                <a:solidFill>
                  <a:srgbClr val="000000"/>
                </a:solidFill>
                <a:effectLst/>
                <a:latin typeface="Verdana" panose="020B0604030504040204" pitchFamily="34" charset="0"/>
              </a:rPr>
              <a:t>, </a:t>
            </a:r>
            <a:r>
              <a:rPr lang="en-US" dirty="0"/>
              <a:t>throw</a:t>
            </a:r>
            <a:r>
              <a:rPr lang="en-US" b="0" i="0" dirty="0">
                <a:solidFill>
                  <a:srgbClr val="000000"/>
                </a:solidFill>
                <a:effectLst/>
                <a:latin typeface="Verdana" panose="020B0604030504040204" pitchFamily="34" charset="0"/>
              </a:rPr>
              <a:t> and </a:t>
            </a:r>
            <a:r>
              <a:rPr lang="en-US" dirty="0"/>
              <a:t>catch</a:t>
            </a:r>
            <a:r>
              <a:rPr lang="en-US" b="0" i="0" dirty="0">
                <a:solidFill>
                  <a:srgbClr val="000000"/>
                </a:solidFill>
                <a:effectLst/>
                <a:latin typeface="Verdana" panose="020B0604030504040204" pitchFamily="34" charset="0"/>
              </a:rPr>
              <a:t>:</a:t>
            </a:r>
            <a:endParaRPr lang="sv-SE" dirty="0"/>
          </a:p>
        </p:txBody>
      </p:sp>
      <p:sp>
        <p:nvSpPr>
          <p:cNvPr id="4" name="Slide Number Placeholder 3"/>
          <p:cNvSpPr>
            <a:spLocks noGrp="1"/>
          </p:cNvSpPr>
          <p:nvPr>
            <p:ph type="sldNum" sz="quarter" idx="5"/>
          </p:nvPr>
        </p:nvSpPr>
        <p:spPr/>
        <p:txBody>
          <a:bodyPr/>
          <a:lstStyle/>
          <a:p>
            <a:fld id="{93AF8ACF-1B16-455D-B16F-BDD2D5A793D2}" type="slidenum">
              <a:rPr lang="sv-SE" smtClean="0"/>
              <a:t>4</a:t>
            </a:fld>
            <a:endParaRPr lang="sv-SE"/>
          </a:p>
        </p:txBody>
      </p:sp>
    </p:spTree>
    <p:extLst>
      <p:ext uri="{BB962C8B-B14F-4D97-AF65-F5344CB8AC3E}">
        <p14:creationId xmlns:p14="http://schemas.microsoft.com/office/powerpoint/2010/main" val="915155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6D14E-BDE8-4AE6-9122-DB3E94E7C9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v-SE"/>
          </a:p>
        </p:txBody>
      </p:sp>
      <p:sp>
        <p:nvSpPr>
          <p:cNvPr id="3" name="Subtitle 2">
            <a:extLst>
              <a:ext uri="{FF2B5EF4-FFF2-40B4-BE49-F238E27FC236}">
                <a16:creationId xmlns:a16="http://schemas.microsoft.com/office/drawing/2014/main" id="{334DEFF3-F45C-4A06-91BD-F63989659D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4" name="Date Placeholder 3">
            <a:extLst>
              <a:ext uri="{FF2B5EF4-FFF2-40B4-BE49-F238E27FC236}">
                <a16:creationId xmlns:a16="http://schemas.microsoft.com/office/drawing/2014/main" id="{954FFC89-C0A9-4731-9B7E-8A630949F017}"/>
              </a:ext>
            </a:extLst>
          </p:cNvPr>
          <p:cNvSpPr>
            <a:spLocks noGrp="1"/>
          </p:cNvSpPr>
          <p:nvPr>
            <p:ph type="dt" sz="half" idx="10"/>
          </p:nvPr>
        </p:nvSpPr>
        <p:spPr/>
        <p:txBody>
          <a:bodyPr/>
          <a:lstStyle/>
          <a:p>
            <a:fld id="{AB07039A-B913-4713-A083-BFB3F4DE3E20}" type="datetimeFigureOut">
              <a:rPr lang="sv-SE" smtClean="0"/>
              <a:t>2022-04-11</a:t>
            </a:fld>
            <a:endParaRPr lang="sv-SE"/>
          </a:p>
        </p:txBody>
      </p:sp>
      <p:sp>
        <p:nvSpPr>
          <p:cNvPr id="5" name="Footer Placeholder 4">
            <a:extLst>
              <a:ext uri="{FF2B5EF4-FFF2-40B4-BE49-F238E27FC236}">
                <a16:creationId xmlns:a16="http://schemas.microsoft.com/office/drawing/2014/main" id="{B47C2EBE-3796-49AC-9681-6D22B122AFA5}"/>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570BC6A3-36B1-4785-A78E-F5F985ECF9C5}"/>
              </a:ext>
            </a:extLst>
          </p:cNvPr>
          <p:cNvSpPr>
            <a:spLocks noGrp="1"/>
          </p:cNvSpPr>
          <p:nvPr>
            <p:ph type="sldNum" sz="quarter" idx="12"/>
          </p:nvPr>
        </p:nvSpPr>
        <p:spPr/>
        <p:txBody>
          <a:bodyPr/>
          <a:lstStyle/>
          <a:p>
            <a:fld id="{C4FD3C88-ECA2-4EA4-9D23-23FB6028DF44}" type="slidenum">
              <a:rPr lang="sv-SE" smtClean="0"/>
              <a:t>‹#›</a:t>
            </a:fld>
            <a:endParaRPr lang="sv-SE"/>
          </a:p>
        </p:txBody>
      </p:sp>
    </p:spTree>
    <p:extLst>
      <p:ext uri="{BB962C8B-B14F-4D97-AF65-F5344CB8AC3E}">
        <p14:creationId xmlns:p14="http://schemas.microsoft.com/office/powerpoint/2010/main" val="732683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BA9B1-B527-410B-932D-3A77D20444AC}"/>
              </a:ext>
            </a:extLst>
          </p:cNvPr>
          <p:cNvSpPr>
            <a:spLocks noGrp="1"/>
          </p:cNvSpPr>
          <p:nvPr>
            <p:ph type="title"/>
          </p:nvPr>
        </p:nvSpPr>
        <p:spPr/>
        <p:txBody>
          <a:bodyPr/>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07C51B3A-127A-4216-A486-44EE979C3F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B3567D88-C489-4419-99AC-7218698594C5}"/>
              </a:ext>
            </a:extLst>
          </p:cNvPr>
          <p:cNvSpPr>
            <a:spLocks noGrp="1"/>
          </p:cNvSpPr>
          <p:nvPr>
            <p:ph type="dt" sz="half" idx="10"/>
          </p:nvPr>
        </p:nvSpPr>
        <p:spPr/>
        <p:txBody>
          <a:bodyPr/>
          <a:lstStyle/>
          <a:p>
            <a:fld id="{AB07039A-B913-4713-A083-BFB3F4DE3E20}" type="datetimeFigureOut">
              <a:rPr lang="sv-SE" smtClean="0"/>
              <a:t>2022-04-11</a:t>
            </a:fld>
            <a:endParaRPr lang="sv-SE"/>
          </a:p>
        </p:txBody>
      </p:sp>
      <p:sp>
        <p:nvSpPr>
          <p:cNvPr id="5" name="Footer Placeholder 4">
            <a:extLst>
              <a:ext uri="{FF2B5EF4-FFF2-40B4-BE49-F238E27FC236}">
                <a16:creationId xmlns:a16="http://schemas.microsoft.com/office/drawing/2014/main" id="{77C6B344-7999-48A5-ABD7-EE6A679F0E63}"/>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E247CEE5-2B49-485A-95C0-450BBF159EB5}"/>
              </a:ext>
            </a:extLst>
          </p:cNvPr>
          <p:cNvSpPr>
            <a:spLocks noGrp="1"/>
          </p:cNvSpPr>
          <p:nvPr>
            <p:ph type="sldNum" sz="quarter" idx="12"/>
          </p:nvPr>
        </p:nvSpPr>
        <p:spPr/>
        <p:txBody>
          <a:bodyPr/>
          <a:lstStyle/>
          <a:p>
            <a:fld id="{C4FD3C88-ECA2-4EA4-9D23-23FB6028DF44}" type="slidenum">
              <a:rPr lang="sv-SE" smtClean="0"/>
              <a:t>‹#›</a:t>
            </a:fld>
            <a:endParaRPr lang="sv-SE"/>
          </a:p>
        </p:txBody>
      </p:sp>
    </p:spTree>
    <p:extLst>
      <p:ext uri="{BB962C8B-B14F-4D97-AF65-F5344CB8AC3E}">
        <p14:creationId xmlns:p14="http://schemas.microsoft.com/office/powerpoint/2010/main" val="3218373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3EB3A-E884-4F6D-830F-DA4FF5F8AD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4150D0E4-4070-4D00-905E-64D9132105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EEC5CCF3-5BC8-4D1B-9296-CBA2B262F917}"/>
              </a:ext>
            </a:extLst>
          </p:cNvPr>
          <p:cNvSpPr>
            <a:spLocks noGrp="1"/>
          </p:cNvSpPr>
          <p:nvPr>
            <p:ph type="dt" sz="half" idx="10"/>
          </p:nvPr>
        </p:nvSpPr>
        <p:spPr/>
        <p:txBody>
          <a:bodyPr/>
          <a:lstStyle/>
          <a:p>
            <a:fld id="{AB07039A-B913-4713-A083-BFB3F4DE3E20}" type="datetimeFigureOut">
              <a:rPr lang="sv-SE" smtClean="0"/>
              <a:t>2022-04-11</a:t>
            </a:fld>
            <a:endParaRPr lang="sv-SE"/>
          </a:p>
        </p:txBody>
      </p:sp>
      <p:sp>
        <p:nvSpPr>
          <p:cNvPr id="5" name="Footer Placeholder 4">
            <a:extLst>
              <a:ext uri="{FF2B5EF4-FFF2-40B4-BE49-F238E27FC236}">
                <a16:creationId xmlns:a16="http://schemas.microsoft.com/office/drawing/2014/main" id="{E8170667-142E-419C-B38E-28E44F1C968B}"/>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C1749E79-E741-4EE8-AC8A-B6448338E9B0}"/>
              </a:ext>
            </a:extLst>
          </p:cNvPr>
          <p:cNvSpPr>
            <a:spLocks noGrp="1"/>
          </p:cNvSpPr>
          <p:nvPr>
            <p:ph type="sldNum" sz="quarter" idx="12"/>
          </p:nvPr>
        </p:nvSpPr>
        <p:spPr/>
        <p:txBody>
          <a:bodyPr/>
          <a:lstStyle/>
          <a:p>
            <a:fld id="{C4FD3C88-ECA2-4EA4-9D23-23FB6028DF44}" type="slidenum">
              <a:rPr lang="sv-SE" smtClean="0"/>
              <a:t>‹#›</a:t>
            </a:fld>
            <a:endParaRPr lang="sv-SE"/>
          </a:p>
        </p:txBody>
      </p:sp>
    </p:spTree>
    <p:extLst>
      <p:ext uri="{BB962C8B-B14F-4D97-AF65-F5344CB8AC3E}">
        <p14:creationId xmlns:p14="http://schemas.microsoft.com/office/powerpoint/2010/main" val="4183654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D7ABA-EACD-48A5-9985-7B4606AB12B5}"/>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C9E96D74-C798-4225-9763-85F0D4FC6E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423F6E9C-AAE2-44CE-B082-FE378597B0A3}"/>
              </a:ext>
            </a:extLst>
          </p:cNvPr>
          <p:cNvSpPr>
            <a:spLocks noGrp="1"/>
          </p:cNvSpPr>
          <p:nvPr>
            <p:ph type="dt" sz="half" idx="10"/>
          </p:nvPr>
        </p:nvSpPr>
        <p:spPr/>
        <p:txBody>
          <a:bodyPr/>
          <a:lstStyle/>
          <a:p>
            <a:fld id="{AB07039A-B913-4713-A083-BFB3F4DE3E20}" type="datetimeFigureOut">
              <a:rPr lang="sv-SE" smtClean="0"/>
              <a:t>2022-04-11</a:t>
            </a:fld>
            <a:endParaRPr lang="sv-SE"/>
          </a:p>
        </p:txBody>
      </p:sp>
      <p:sp>
        <p:nvSpPr>
          <p:cNvPr id="5" name="Footer Placeholder 4">
            <a:extLst>
              <a:ext uri="{FF2B5EF4-FFF2-40B4-BE49-F238E27FC236}">
                <a16:creationId xmlns:a16="http://schemas.microsoft.com/office/drawing/2014/main" id="{EBCF5AC8-A6CE-4F9F-83E8-D195120F2345}"/>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74DE0B09-B95A-436E-94A0-6970704896E8}"/>
              </a:ext>
            </a:extLst>
          </p:cNvPr>
          <p:cNvSpPr>
            <a:spLocks noGrp="1"/>
          </p:cNvSpPr>
          <p:nvPr>
            <p:ph type="sldNum" sz="quarter" idx="12"/>
          </p:nvPr>
        </p:nvSpPr>
        <p:spPr/>
        <p:txBody>
          <a:bodyPr/>
          <a:lstStyle/>
          <a:p>
            <a:fld id="{C4FD3C88-ECA2-4EA4-9D23-23FB6028DF44}" type="slidenum">
              <a:rPr lang="sv-SE" smtClean="0"/>
              <a:t>‹#›</a:t>
            </a:fld>
            <a:endParaRPr lang="sv-SE"/>
          </a:p>
        </p:txBody>
      </p:sp>
    </p:spTree>
    <p:extLst>
      <p:ext uri="{BB962C8B-B14F-4D97-AF65-F5344CB8AC3E}">
        <p14:creationId xmlns:p14="http://schemas.microsoft.com/office/powerpoint/2010/main" val="2055436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798D1-05D6-4E2A-A210-F895E6E681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v-SE"/>
          </a:p>
        </p:txBody>
      </p:sp>
      <p:sp>
        <p:nvSpPr>
          <p:cNvPr id="3" name="Text Placeholder 2">
            <a:extLst>
              <a:ext uri="{FF2B5EF4-FFF2-40B4-BE49-F238E27FC236}">
                <a16:creationId xmlns:a16="http://schemas.microsoft.com/office/drawing/2014/main" id="{A1E90A80-6036-4617-AB53-EE4E350DD1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666117-F2E8-4290-80CD-1D2F666DBAB0}"/>
              </a:ext>
            </a:extLst>
          </p:cNvPr>
          <p:cNvSpPr>
            <a:spLocks noGrp="1"/>
          </p:cNvSpPr>
          <p:nvPr>
            <p:ph type="dt" sz="half" idx="10"/>
          </p:nvPr>
        </p:nvSpPr>
        <p:spPr/>
        <p:txBody>
          <a:bodyPr/>
          <a:lstStyle/>
          <a:p>
            <a:fld id="{AB07039A-B913-4713-A083-BFB3F4DE3E20}" type="datetimeFigureOut">
              <a:rPr lang="sv-SE" smtClean="0"/>
              <a:t>2022-04-11</a:t>
            </a:fld>
            <a:endParaRPr lang="sv-SE"/>
          </a:p>
        </p:txBody>
      </p:sp>
      <p:sp>
        <p:nvSpPr>
          <p:cNvPr id="5" name="Footer Placeholder 4">
            <a:extLst>
              <a:ext uri="{FF2B5EF4-FFF2-40B4-BE49-F238E27FC236}">
                <a16:creationId xmlns:a16="http://schemas.microsoft.com/office/drawing/2014/main" id="{A65AF41D-B285-448F-8B5A-6B4B190AF3A5}"/>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3A6CDD4D-D0A9-4CDC-B75B-D191E8A74406}"/>
              </a:ext>
            </a:extLst>
          </p:cNvPr>
          <p:cNvSpPr>
            <a:spLocks noGrp="1"/>
          </p:cNvSpPr>
          <p:nvPr>
            <p:ph type="sldNum" sz="quarter" idx="12"/>
          </p:nvPr>
        </p:nvSpPr>
        <p:spPr/>
        <p:txBody>
          <a:bodyPr/>
          <a:lstStyle/>
          <a:p>
            <a:fld id="{C4FD3C88-ECA2-4EA4-9D23-23FB6028DF44}" type="slidenum">
              <a:rPr lang="sv-SE" smtClean="0"/>
              <a:t>‹#›</a:t>
            </a:fld>
            <a:endParaRPr lang="sv-SE"/>
          </a:p>
        </p:txBody>
      </p:sp>
    </p:spTree>
    <p:extLst>
      <p:ext uri="{BB962C8B-B14F-4D97-AF65-F5344CB8AC3E}">
        <p14:creationId xmlns:p14="http://schemas.microsoft.com/office/powerpoint/2010/main" val="2263883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CF44-C694-40C5-85F7-BCAD5E22A49C}"/>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9ADCA145-1BEB-4D99-BA27-524E3D9D23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a:extLst>
              <a:ext uri="{FF2B5EF4-FFF2-40B4-BE49-F238E27FC236}">
                <a16:creationId xmlns:a16="http://schemas.microsoft.com/office/drawing/2014/main" id="{B8DA8F4C-4DA7-487D-92EC-ACC957C213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a:extLst>
              <a:ext uri="{FF2B5EF4-FFF2-40B4-BE49-F238E27FC236}">
                <a16:creationId xmlns:a16="http://schemas.microsoft.com/office/drawing/2014/main" id="{7E407276-DC7A-47E3-9D06-22A34D542351}"/>
              </a:ext>
            </a:extLst>
          </p:cNvPr>
          <p:cNvSpPr>
            <a:spLocks noGrp="1"/>
          </p:cNvSpPr>
          <p:nvPr>
            <p:ph type="dt" sz="half" idx="10"/>
          </p:nvPr>
        </p:nvSpPr>
        <p:spPr/>
        <p:txBody>
          <a:bodyPr/>
          <a:lstStyle/>
          <a:p>
            <a:fld id="{AB07039A-B913-4713-A083-BFB3F4DE3E20}" type="datetimeFigureOut">
              <a:rPr lang="sv-SE" smtClean="0"/>
              <a:t>2022-04-11</a:t>
            </a:fld>
            <a:endParaRPr lang="sv-SE"/>
          </a:p>
        </p:txBody>
      </p:sp>
      <p:sp>
        <p:nvSpPr>
          <p:cNvPr id="6" name="Footer Placeholder 5">
            <a:extLst>
              <a:ext uri="{FF2B5EF4-FFF2-40B4-BE49-F238E27FC236}">
                <a16:creationId xmlns:a16="http://schemas.microsoft.com/office/drawing/2014/main" id="{454BA453-42A1-4257-A418-55F7F41874B7}"/>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872DB3D0-7777-4A9F-9886-5D2FD1283098}"/>
              </a:ext>
            </a:extLst>
          </p:cNvPr>
          <p:cNvSpPr>
            <a:spLocks noGrp="1"/>
          </p:cNvSpPr>
          <p:nvPr>
            <p:ph type="sldNum" sz="quarter" idx="12"/>
          </p:nvPr>
        </p:nvSpPr>
        <p:spPr/>
        <p:txBody>
          <a:bodyPr/>
          <a:lstStyle/>
          <a:p>
            <a:fld id="{C4FD3C88-ECA2-4EA4-9D23-23FB6028DF44}" type="slidenum">
              <a:rPr lang="sv-SE" smtClean="0"/>
              <a:t>‹#›</a:t>
            </a:fld>
            <a:endParaRPr lang="sv-SE"/>
          </a:p>
        </p:txBody>
      </p:sp>
    </p:spTree>
    <p:extLst>
      <p:ext uri="{BB962C8B-B14F-4D97-AF65-F5344CB8AC3E}">
        <p14:creationId xmlns:p14="http://schemas.microsoft.com/office/powerpoint/2010/main" val="680408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07B4D-CC03-4894-86FB-9BE1D484A325}"/>
              </a:ext>
            </a:extLst>
          </p:cNvPr>
          <p:cNvSpPr>
            <a:spLocks noGrp="1"/>
          </p:cNvSpPr>
          <p:nvPr>
            <p:ph type="title"/>
          </p:nvPr>
        </p:nvSpPr>
        <p:spPr>
          <a:xfrm>
            <a:off x="839788" y="365125"/>
            <a:ext cx="10515600" cy="1325563"/>
          </a:xfrm>
        </p:spPr>
        <p:txBody>
          <a:bodyPr/>
          <a:lstStyle/>
          <a:p>
            <a:r>
              <a:rPr lang="en-US"/>
              <a:t>Click to edit Master title style</a:t>
            </a:r>
            <a:endParaRPr lang="sv-SE"/>
          </a:p>
        </p:txBody>
      </p:sp>
      <p:sp>
        <p:nvSpPr>
          <p:cNvPr id="3" name="Text Placeholder 2">
            <a:extLst>
              <a:ext uri="{FF2B5EF4-FFF2-40B4-BE49-F238E27FC236}">
                <a16:creationId xmlns:a16="http://schemas.microsoft.com/office/drawing/2014/main" id="{7B588BAE-2CF5-4628-975C-900BB67C26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643FA4-DD3E-4856-8459-4C3AC51EEE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a:extLst>
              <a:ext uri="{FF2B5EF4-FFF2-40B4-BE49-F238E27FC236}">
                <a16:creationId xmlns:a16="http://schemas.microsoft.com/office/drawing/2014/main" id="{62B802D5-7709-4712-91CA-A5BFBF05DF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BF304A-2D34-48EB-A959-890EFB3DF8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a:extLst>
              <a:ext uri="{FF2B5EF4-FFF2-40B4-BE49-F238E27FC236}">
                <a16:creationId xmlns:a16="http://schemas.microsoft.com/office/drawing/2014/main" id="{1A5AD557-94FC-4DFC-B01B-A1333C2F8BE3}"/>
              </a:ext>
            </a:extLst>
          </p:cNvPr>
          <p:cNvSpPr>
            <a:spLocks noGrp="1"/>
          </p:cNvSpPr>
          <p:nvPr>
            <p:ph type="dt" sz="half" idx="10"/>
          </p:nvPr>
        </p:nvSpPr>
        <p:spPr/>
        <p:txBody>
          <a:bodyPr/>
          <a:lstStyle/>
          <a:p>
            <a:fld id="{AB07039A-B913-4713-A083-BFB3F4DE3E20}" type="datetimeFigureOut">
              <a:rPr lang="sv-SE" smtClean="0"/>
              <a:t>2022-04-11</a:t>
            </a:fld>
            <a:endParaRPr lang="sv-SE"/>
          </a:p>
        </p:txBody>
      </p:sp>
      <p:sp>
        <p:nvSpPr>
          <p:cNvPr id="8" name="Footer Placeholder 7">
            <a:extLst>
              <a:ext uri="{FF2B5EF4-FFF2-40B4-BE49-F238E27FC236}">
                <a16:creationId xmlns:a16="http://schemas.microsoft.com/office/drawing/2014/main" id="{A9353DCD-66EA-43CC-8C06-1CBC8EAD2E87}"/>
              </a:ext>
            </a:extLst>
          </p:cNvPr>
          <p:cNvSpPr>
            <a:spLocks noGrp="1"/>
          </p:cNvSpPr>
          <p:nvPr>
            <p:ph type="ftr" sz="quarter" idx="11"/>
          </p:nvPr>
        </p:nvSpPr>
        <p:spPr/>
        <p:txBody>
          <a:bodyPr/>
          <a:lstStyle/>
          <a:p>
            <a:endParaRPr lang="sv-SE"/>
          </a:p>
        </p:txBody>
      </p:sp>
      <p:sp>
        <p:nvSpPr>
          <p:cNvPr id="9" name="Slide Number Placeholder 8">
            <a:extLst>
              <a:ext uri="{FF2B5EF4-FFF2-40B4-BE49-F238E27FC236}">
                <a16:creationId xmlns:a16="http://schemas.microsoft.com/office/drawing/2014/main" id="{3E60212D-5FFE-4D21-8EB0-0FF49BF9CA21}"/>
              </a:ext>
            </a:extLst>
          </p:cNvPr>
          <p:cNvSpPr>
            <a:spLocks noGrp="1"/>
          </p:cNvSpPr>
          <p:nvPr>
            <p:ph type="sldNum" sz="quarter" idx="12"/>
          </p:nvPr>
        </p:nvSpPr>
        <p:spPr/>
        <p:txBody>
          <a:bodyPr/>
          <a:lstStyle/>
          <a:p>
            <a:fld id="{C4FD3C88-ECA2-4EA4-9D23-23FB6028DF44}" type="slidenum">
              <a:rPr lang="sv-SE" smtClean="0"/>
              <a:t>‹#›</a:t>
            </a:fld>
            <a:endParaRPr lang="sv-SE"/>
          </a:p>
        </p:txBody>
      </p:sp>
    </p:spTree>
    <p:extLst>
      <p:ext uri="{BB962C8B-B14F-4D97-AF65-F5344CB8AC3E}">
        <p14:creationId xmlns:p14="http://schemas.microsoft.com/office/powerpoint/2010/main" val="1963249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33DA4-6123-4843-89AE-670C38D764DF}"/>
              </a:ext>
            </a:extLst>
          </p:cNvPr>
          <p:cNvSpPr>
            <a:spLocks noGrp="1"/>
          </p:cNvSpPr>
          <p:nvPr>
            <p:ph type="title"/>
          </p:nvPr>
        </p:nvSpPr>
        <p:spPr/>
        <p:txBody>
          <a:bodyPr/>
          <a:lstStyle/>
          <a:p>
            <a:r>
              <a:rPr lang="en-US"/>
              <a:t>Click to edit Master title style</a:t>
            </a:r>
            <a:endParaRPr lang="sv-SE"/>
          </a:p>
        </p:txBody>
      </p:sp>
      <p:sp>
        <p:nvSpPr>
          <p:cNvPr id="3" name="Date Placeholder 2">
            <a:extLst>
              <a:ext uri="{FF2B5EF4-FFF2-40B4-BE49-F238E27FC236}">
                <a16:creationId xmlns:a16="http://schemas.microsoft.com/office/drawing/2014/main" id="{8B80C746-7BF0-4988-9F4F-AA619D5A1445}"/>
              </a:ext>
            </a:extLst>
          </p:cNvPr>
          <p:cNvSpPr>
            <a:spLocks noGrp="1"/>
          </p:cNvSpPr>
          <p:nvPr>
            <p:ph type="dt" sz="half" idx="10"/>
          </p:nvPr>
        </p:nvSpPr>
        <p:spPr/>
        <p:txBody>
          <a:bodyPr/>
          <a:lstStyle/>
          <a:p>
            <a:fld id="{AB07039A-B913-4713-A083-BFB3F4DE3E20}" type="datetimeFigureOut">
              <a:rPr lang="sv-SE" smtClean="0"/>
              <a:t>2022-04-11</a:t>
            </a:fld>
            <a:endParaRPr lang="sv-SE"/>
          </a:p>
        </p:txBody>
      </p:sp>
      <p:sp>
        <p:nvSpPr>
          <p:cNvPr id="4" name="Footer Placeholder 3">
            <a:extLst>
              <a:ext uri="{FF2B5EF4-FFF2-40B4-BE49-F238E27FC236}">
                <a16:creationId xmlns:a16="http://schemas.microsoft.com/office/drawing/2014/main" id="{E568B60E-5B7F-4F59-A4EA-0C1A7C63E06B}"/>
              </a:ext>
            </a:extLst>
          </p:cNvPr>
          <p:cNvSpPr>
            <a:spLocks noGrp="1"/>
          </p:cNvSpPr>
          <p:nvPr>
            <p:ph type="ftr" sz="quarter" idx="11"/>
          </p:nvPr>
        </p:nvSpPr>
        <p:spPr/>
        <p:txBody>
          <a:bodyPr/>
          <a:lstStyle/>
          <a:p>
            <a:endParaRPr lang="sv-SE"/>
          </a:p>
        </p:txBody>
      </p:sp>
      <p:sp>
        <p:nvSpPr>
          <p:cNvPr id="5" name="Slide Number Placeholder 4">
            <a:extLst>
              <a:ext uri="{FF2B5EF4-FFF2-40B4-BE49-F238E27FC236}">
                <a16:creationId xmlns:a16="http://schemas.microsoft.com/office/drawing/2014/main" id="{1DC02B7F-60C2-498E-AD8A-EC839EB4A8C2}"/>
              </a:ext>
            </a:extLst>
          </p:cNvPr>
          <p:cNvSpPr>
            <a:spLocks noGrp="1"/>
          </p:cNvSpPr>
          <p:nvPr>
            <p:ph type="sldNum" sz="quarter" idx="12"/>
          </p:nvPr>
        </p:nvSpPr>
        <p:spPr/>
        <p:txBody>
          <a:bodyPr/>
          <a:lstStyle/>
          <a:p>
            <a:fld id="{C4FD3C88-ECA2-4EA4-9D23-23FB6028DF44}" type="slidenum">
              <a:rPr lang="sv-SE" smtClean="0"/>
              <a:t>‹#›</a:t>
            </a:fld>
            <a:endParaRPr lang="sv-SE"/>
          </a:p>
        </p:txBody>
      </p:sp>
    </p:spTree>
    <p:extLst>
      <p:ext uri="{BB962C8B-B14F-4D97-AF65-F5344CB8AC3E}">
        <p14:creationId xmlns:p14="http://schemas.microsoft.com/office/powerpoint/2010/main" val="778768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7E160B-D885-46CE-B247-2D59F2331118}"/>
              </a:ext>
            </a:extLst>
          </p:cNvPr>
          <p:cNvSpPr>
            <a:spLocks noGrp="1"/>
          </p:cNvSpPr>
          <p:nvPr>
            <p:ph type="dt" sz="half" idx="10"/>
          </p:nvPr>
        </p:nvSpPr>
        <p:spPr/>
        <p:txBody>
          <a:bodyPr/>
          <a:lstStyle/>
          <a:p>
            <a:fld id="{AB07039A-B913-4713-A083-BFB3F4DE3E20}" type="datetimeFigureOut">
              <a:rPr lang="sv-SE" smtClean="0"/>
              <a:t>2022-04-11</a:t>
            </a:fld>
            <a:endParaRPr lang="sv-SE"/>
          </a:p>
        </p:txBody>
      </p:sp>
      <p:sp>
        <p:nvSpPr>
          <p:cNvPr id="3" name="Footer Placeholder 2">
            <a:extLst>
              <a:ext uri="{FF2B5EF4-FFF2-40B4-BE49-F238E27FC236}">
                <a16:creationId xmlns:a16="http://schemas.microsoft.com/office/drawing/2014/main" id="{BD76B111-4419-43DD-BDB7-5C3DE2570335}"/>
              </a:ext>
            </a:extLst>
          </p:cNvPr>
          <p:cNvSpPr>
            <a:spLocks noGrp="1"/>
          </p:cNvSpPr>
          <p:nvPr>
            <p:ph type="ftr" sz="quarter" idx="11"/>
          </p:nvPr>
        </p:nvSpPr>
        <p:spPr/>
        <p:txBody>
          <a:bodyPr/>
          <a:lstStyle/>
          <a:p>
            <a:endParaRPr lang="sv-SE"/>
          </a:p>
        </p:txBody>
      </p:sp>
      <p:sp>
        <p:nvSpPr>
          <p:cNvPr id="4" name="Slide Number Placeholder 3">
            <a:extLst>
              <a:ext uri="{FF2B5EF4-FFF2-40B4-BE49-F238E27FC236}">
                <a16:creationId xmlns:a16="http://schemas.microsoft.com/office/drawing/2014/main" id="{1024B95B-7659-4181-A9BC-257AC7C3BDEE}"/>
              </a:ext>
            </a:extLst>
          </p:cNvPr>
          <p:cNvSpPr>
            <a:spLocks noGrp="1"/>
          </p:cNvSpPr>
          <p:nvPr>
            <p:ph type="sldNum" sz="quarter" idx="12"/>
          </p:nvPr>
        </p:nvSpPr>
        <p:spPr/>
        <p:txBody>
          <a:bodyPr/>
          <a:lstStyle/>
          <a:p>
            <a:fld id="{C4FD3C88-ECA2-4EA4-9D23-23FB6028DF44}" type="slidenum">
              <a:rPr lang="sv-SE" smtClean="0"/>
              <a:t>‹#›</a:t>
            </a:fld>
            <a:endParaRPr lang="sv-SE"/>
          </a:p>
        </p:txBody>
      </p:sp>
    </p:spTree>
    <p:extLst>
      <p:ext uri="{BB962C8B-B14F-4D97-AF65-F5344CB8AC3E}">
        <p14:creationId xmlns:p14="http://schemas.microsoft.com/office/powerpoint/2010/main" val="1117156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6C9FE-B3B9-4609-A799-E1942FE740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Content Placeholder 2">
            <a:extLst>
              <a:ext uri="{FF2B5EF4-FFF2-40B4-BE49-F238E27FC236}">
                <a16:creationId xmlns:a16="http://schemas.microsoft.com/office/drawing/2014/main" id="{EF26EA37-8D8A-427C-A078-529134C9F7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a:extLst>
              <a:ext uri="{FF2B5EF4-FFF2-40B4-BE49-F238E27FC236}">
                <a16:creationId xmlns:a16="http://schemas.microsoft.com/office/drawing/2014/main" id="{315AF65E-D3E1-416A-B35C-6893675D2C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062F8-7587-412C-91C4-DDC853AE2B47}"/>
              </a:ext>
            </a:extLst>
          </p:cNvPr>
          <p:cNvSpPr>
            <a:spLocks noGrp="1"/>
          </p:cNvSpPr>
          <p:nvPr>
            <p:ph type="dt" sz="half" idx="10"/>
          </p:nvPr>
        </p:nvSpPr>
        <p:spPr/>
        <p:txBody>
          <a:bodyPr/>
          <a:lstStyle/>
          <a:p>
            <a:fld id="{AB07039A-B913-4713-A083-BFB3F4DE3E20}" type="datetimeFigureOut">
              <a:rPr lang="sv-SE" smtClean="0"/>
              <a:t>2022-04-11</a:t>
            </a:fld>
            <a:endParaRPr lang="sv-SE"/>
          </a:p>
        </p:txBody>
      </p:sp>
      <p:sp>
        <p:nvSpPr>
          <p:cNvPr id="6" name="Footer Placeholder 5">
            <a:extLst>
              <a:ext uri="{FF2B5EF4-FFF2-40B4-BE49-F238E27FC236}">
                <a16:creationId xmlns:a16="http://schemas.microsoft.com/office/drawing/2014/main" id="{17D72FA6-C7F2-4392-8364-A8FDF4AEDBDA}"/>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6C410642-CBF8-40E6-9F99-60BB27E2027F}"/>
              </a:ext>
            </a:extLst>
          </p:cNvPr>
          <p:cNvSpPr>
            <a:spLocks noGrp="1"/>
          </p:cNvSpPr>
          <p:nvPr>
            <p:ph type="sldNum" sz="quarter" idx="12"/>
          </p:nvPr>
        </p:nvSpPr>
        <p:spPr/>
        <p:txBody>
          <a:bodyPr/>
          <a:lstStyle/>
          <a:p>
            <a:fld id="{C4FD3C88-ECA2-4EA4-9D23-23FB6028DF44}" type="slidenum">
              <a:rPr lang="sv-SE" smtClean="0"/>
              <a:t>‹#›</a:t>
            </a:fld>
            <a:endParaRPr lang="sv-SE"/>
          </a:p>
        </p:txBody>
      </p:sp>
    </p:spTree>
    <p:extLst>
      <p:ext uri="{BB962C8B-B14F-4D97-AF65-F5344CB8AC3E}">
        <p14:creationId xmlns:p14="http://schemas.microsoft.com/office/powerpoint/2010/main" val="2658518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446AE-B53F-4D72-9A59-217FD91E55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Picture Placeholder 2">
            <a:extLst>
              <a:ext uri="{FF2B5EF4-FFF2-40B4-BE49-F238E27FC236}">
                <a16:creationId xmlns:a16="http://schemas.microsoft.com/office/drawing/2014/main" id="{68E1746B-397C-431D-8384-3DD9CFFB95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a:extLst>
              <a:ext uri="{FF2B5EF4-FFF2-40B4-BE49-F238E27FC236}">
                <a16:creationId xmlns:a16="http://schemas.microsoft.com/office/drawing/2014/main" id="{7ADAD947-6335-4C04-A99D-BF0FD117D7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2DBCF2-4110-4003-9C47-9F59A8C42A86}"/>
              </a:ext>
            </a:extLst>
          </p:cNvPr>
          <p:cNvSpPr>
            <a:spLocks noGrp="1"/>
          </p:cNvSpPr>
          <p:nvPr>
            <p:ph type="dt" sz="half" idx="10"/>
          </p:nvPr>
        </p:nvSpPr>
        <p:spPr/>
        <p:txBody>
          <a:bodyPr/>
          <a:lstStyle/>
          <a:p>
            <a:fld id="{AB07039A-B913-4713-A083-BFB3F4DE3E20}" type="datetimeFigureOut">
              <a:rPr lang="sv-SE" smtClean="0"/>
              <a:t>2022-04-11</a:t>
            </a:fld>
            <a:endParaRPr lang="sv-SE"/>
          </a:p>
        </p:txBody>
      </p:sp>
      <p:sp>
        <p:nvSpPr>
          <p:cNvPr id="6" name="Footer Placeholder 5">
            <a:extLst>
              <a:ext uri="{FF2B5EF4-FFF2-40B4-BE49-F238E27FC236}">
                <a16:creationId xmlns:a16="http://schemas.microsoft.com/office/drawing/2014/main" id="{53611C4F-1BB3-4CCF-9773-B2DBF3747E40}"/>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3947F019-4288-436C-A5F6-4BDD44182477}"/>
              </a:ext>
            </a:extLst>
          </p:cNvPr>
          <p:cNvSpPr>
            <a:spLocks noGrp="1"/>
          </p:cNvSpPr>
          <p:nvPr>
            <p:ph type="sldNum" sz="quarter" idx="12"/>
          </p:nvPr>
        </p:nvSpPr>
        <p:spPr/>
        <p:txBody>
          <a:bodyPr/>
          <a:lstStyle/>
          <a:p>
            <a:fld id="{C4FD3C88-ECA2-4EA4-9D23-23FB6028DF44}" type="slidenum">
              <a:rPr lang="sv-SE" smtClean="0"/>
              <a:t>‹#›</a:t>
            </a:fld>
            <a:endParaRPr lang="sv-SE"/>
          </a:p>
        </p:txBody>
      </p:sp>
    </p:spTree>
    <p:extLst>
      <p:ext uri="{BB962C8B-B14F-4D97-AF65-F5344CB8AC3E}">
        <p14:creationId xmlns:p14="http://schemas.microsoft.com/office/powerpoint/2010/main" val="124212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86D840-CF26-4521-8E14-7521A4379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a:extLst>
              <a:ext uri="{FF2B5EF4-FFF2-40B4-BE49-F238E27FC236}">
                <a16:creationId xmlns:a16="http://schemas.microsoft.com/office/drawing/2014/main" id="{F595CE7D-644C-4DE2-9D29-E4F883E982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E5BA3707-26EB-4DF2-9986-4EE6431726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07039A-B913-4713-A083-BFB3F4DE3E20}" type="datetimeFigureOut">
              <a:rPr lang="sv-SE" smtClean="0"/>
              <a:t>2022-04-11</a:t>
            </a:fld>
            <a:endParaRPr lang="sv-SE"/>
          </a:p>
        </p:txBody>
      </p:sp>
      <p:sp>
        <p:nvSpPr>
          <p:cNvPr id="5" name="Footer Placeholder 4">
            <a:extLst>
              <a:ext uri="{FF2B5EF4-FFF2-40B4-BE49-F238E27FC236}">
                <a16:creationId xmlns:a16="http://schemas.microsoft.com/office/drawing/2014/main" id="{301585D7-52D9-43FA-B0DE-F51DEE2018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a:extLst>
              <a:ext uri="{FF2B5EF4-FFF2-40B4-BE49-F238E27FC236}">
                <a16:creationId xmlns:a16="http://schemas.microsoft.com/office/drawing/2014/main" id="{BAFB50A6-DCBB-4EF7-B450-40AF602BED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FD3C88-ECA2-4EA4-9D23-23FB6028DF44}" type="slidenum">
              <a:rPr lang="sv-SE" smtClean="0"/>
              <a:t>‹#›</a:t>
            </a:fld>
            <a:endParaRPr lang="sv-SE"/>
          </a:p>
        </p:txBody>
      </p:sp>
    </p:spTree>
    <p:extLst>
      <p:ext uri="{BB962C8B-B14F-4D97-AF65-F5344CB8AC3E}">
        <p14:creationId xmlns:p14="http://schemas.microsoft.com/office/powerpoint/2010/main" val="3663565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customXml" Target="../ink/ink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94CD2C94-D61A-42A2-B4ED-BB6B3D915725}"/>
              </a:ext>
            </a:extLst>
          </p:cNvPr>
          <p:cNvSpPr>
            <a:spLocks noGrp="1"/>
          </p:cNvSpPr>
          <p:nvPr>
            <p:ph type="ctrTitle"/>
          </p:nvPr>
        </p:nvSpPr>
        <p:spPr>
          <a:xfrm>
            <a:off x="3880430" y="583345"/>
            <a:ext cx="7160357" cy="4164820"/>
          </a:xfrm>
        </p:spPr>
        <p:txBody>
          <a:bodyPr anchor="t">
            <a:normAutofit/>
          </a:bodyPr>
          <a:lstStyle/>
          <a:p>
            <a:pPr algn="r"/>
            <a:r>
              <a:rPr lang="en-IN" sz="8000" dirty="0">
                <a:solidFill>
                  <a:srgbClr val="FFFFFF"/>
                </a:solidFill>
              </a:rPr>
              <a:t>Exception Handling in C++</a:t>
            </a:r>
            <a:endParaRPr lang="sv-SE" sz="8000" dirty="0">
              <a:solidFill>
                <a:srgbClr val="FFFFFF"/>
              </a:solidFill>
            </a:endParaRPr>
          </a:p>
        </p:txBody>
      </p:sp>
      <p:sp>
        <p:nvSpPr>
          <p:cNvPr id="2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2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25"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2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1293390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1D6326E-E305-45D9-B818-40220CFC920D}"/>
              </a:ext>
            </a:extLst>
          </p:cNvPr>
          <p:cNvSpPr txBox="1"/>
          <p:nvPr/>
        </p:nvSpPr>
        <p:spPr>
          <a:xfrm>
            <a:off x="3356042" y="593386"/>
            <a:ext cx="5398851" cy="461665"/>
          </a:xfrm>
          <a:prstGeom prst="rect">
            <a:avLst/>
          </a:prstGeom>
          <a:solidFill>
            <a:schemeClr val="accent6">
              <a:lumMod val="50000"/>
            </a:schemeClr>
          </a:solidFill>
          <a:ln>
            <a:solidFill>
              <a:srgbClr val="FFFFFF"/>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IN" sz="2400" b="1" dirty="0">
                <a:solidFill>
                  <a:schemeClr val="bg2"/>
                </a:solidFill>
              </a:rPr>
              <a:t>Errors</a:t>
            </a:r>
            <a:endParaRPr lang="sv-SE" sz="2400" b="1" dirty="0">
              <a:solidFill>
                <a:schemeClr val="bg2"/>
              </a:solidFill>
            </a:endParaRPr>
          </a:p>
        </p:txBody>
      </p:sp>
      <p:sp>
        <p:nvSpPr>
          <p:cNvPr id="5" name="TextBox 4">
            <a:extLst>
              <a:ext uri="{FF2B5EF4-FFF2-40B4-BE49-F238E27FC236}">
                <a16:creationId xmlns:a16="http://schemas.microsoft.com/office/drawing/2014/main" id="{60FEFF5C-E7FE-4AD1-BCE8-A6120C62ABA1}"/>
              </a:ext>
            </a:extLst>
          </p:cNvPr>
          <p:cNvSpPr txBox="1"/>
          <p:nvPr/>
        </p:nvSpPr>
        <p:spPr>
          <a:xfrm>
            <a:off x="3356042" y="2811293"/>
            <a:ext cx="2149812" cy="369332"/>
          </a:xfrm>
          <a:prstGeom prst="rect">
            <a:avLst/>
          </a:prstGeom>
          <a:solidFill>
            <a:schemeClr val="accent6">
              <a:lumMod val="50000"/>
            </a:schemeClr>
          </a:solidFill>
          <a:ln>
            <a:solidFill>
              <a:schemeClr val="accent6">
                <a:lumMod val="50000"/>
              </a:schemeClr>
            </a:solidFill>
          </a:ln>
        </p:spPr>
        <p:txBody>
          <a:bodyPr wrap="square" rtlCol="0">
            <a:spAutoFit/>
          </a:bodyPr>
          <a:lstStyle/>
          <a:p>
            <a:r>
              <a:rPr lang="en-IN" b="1" dirty="0">
                <a:solidFill>
                  <a:schemeClr val="bg2"/>
                </a:solidFill>
              </a:rPr>
              <a:t>Compile Time errors</a:t>
            </a:r>
            <a:endParaRPr lang="sv-SE" b="1" dirty="0">
              <a:solidFill>
                <a:schemeClr val="bg2"/>
              </a:solidFill>
            </a:endParaRPr>
          </a:p>
        </p:txBody>
      </p:sp>
      <p:sp>
        <p:nvSpPr>
          <p:cNvPr id="6" name="TextBox 5">
            <a:extLst>
              <a:ext uri="{FF2B5EF4-FFF2-40B4-BE49-F238E27FC236}">
                <a16:creationId xmlns:a16="http://schemas.microsoft.com/office/drawing/2014/main" id="{D6794880-2F85-4A8E-999A-2AFC778E5572}"/>
              </a:ext>
            </a:extLst>
          </p:cNvPr>
          <p:cNvSpPr txBox="1"/>
          <p:nvPr/>
        </p:nvSpPr>
        <p:spPr>
          <a:xfrm>
            <a:off x="6455923" y="2811293"/>
            <a:ext cx="2149812" cy="369332"/>
          </a:xfrm>
          <a:prstGeom prst="rect">
            <a:avLst/>
          </a:prstGeom>
          <a:solidFill>
            <a:schemeClr val="accent6">
              <a:lumMod val="50000"/>
            </a:schemeClr>
          </a:solidFill>
          <a:ln>
            <a:solidFill>
              <a:schemeClr val="accent6">
                <a:lumMod val="50000"/>
              </a:schemeClr>
            </a:solidFill>
          </a:ln>
        </p:spPr>
        <p:txBody>
          <a:bodyPr wrap="square" rtlCol="0">
            <a:spAutoFit/>
          </a:bodyPr>
          <a:lstStyle/>
          <a:p>
            <a:r>
              <a:rPr lang="en-IN" b="1" dirty="0">
                <a:solidFill>
                  <a:schemeClr val="bg2"/>
                </a:solidFill>
              </a:rPr>
              <a:t>Run Time errors</a:t>
            </a:r>
            <a:endParaRPr lang="sv-SE" b="1" dirty="0">
              <a:solidFill>
                <a:schemeClr val="bg2"/>
              </a:solidFill>
            </a:endParaRPr>
          </a:p>
        </p:txBody>
      </p:sp>
      <p:cxnSp>
        <p:nvCxnSpPr>
          <p:cNvPr id="8" name="Straight Arrow Connector 7">
            <a:extLst>
              <a:ext uri="{FF2B5EF4-FFF2-40B4-BE49-F238E27FC236}">
                <a16:creationId xmlns:a16="http://schemas.microsoft.com/office/drawing/2014/main" id="{62FDCFC9-8C86-4BAB-99E5-098BB69EEE43}"/>
              </a:ext>
            </a:extLst>
          </p:cNvPr>
          <p:cNvCxnSpPr>
            <a:cxnSpLocks/>
          </p:cNvCxnSpPr>
          <p:nvPr/>
        </p:nvCxnSpPr>
        <p:spPr>
          <a:xfrm>
            <a:off x="4134255" y="1055051"/>
            <a:ext cx="0" cy="1756242"/>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E9A4A69-ADC9-4699-B1A1-4FEC494B824B}"/>
              </a:ext>
            </a:extLst>
          </p:cNvPr>
          <p:cNvCxnSpPr>
            <a:cxnSpLocks/>
          </p:cNvCxnSpPr>
          <p:nvPr/>
        </p:nvCxnSpPr>
        <p:spPr>
          <a:xfrm>
            <a:off x="7049311" y="1055051"/>
            <a:ext cx="0" cy="1756242"/>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E99E23D-653F-468B-81D9-2B18E1F93DDA}"/>
              </a:ext>
            </a:extLst>
          </p:cNvPr>
          <p:cNvSpPr txBox="1"/>
          <p:nvPr/>
        </p:nvSpPr>
        <p:spPr>
          <a:xfrm>
            <a:off x="1342417" y="3905049"/>
            <a:ext cx="4027251" cy="1200329"/>
          </a:xfrm>
          <a:prstGeom prst="rect">
            <a:avLst/>
          </a:prstGeom>
          <a:solidFill>
            <a:schemeClr val="accent6">
              <a:lumMod val="50000"/>
            </a:schemeClr>
          </a:solidFill>
        </p:spPr>
        <p:txBody>
          <a:bodyPr wrap="square" rtlCol="0">
            <a:spAutoFit/>
          </a:bodyPr>
          <a:lstStyle/>
          <a:p>
            <a:r>
              <a:rPr lang="en-US" b="1" i="0" dirty="0">
                <a:solidFill>
                  <a:schemeClr val="bg2"/>
                </a:solidFill>
                <a:effectLst/>
                <a:latin typeface="system-ui"/>
              </a:rPr>
              <a:t>Errors caught during compiled time is called Compile time errors. Compile time errors include library reference, syntax error or incorrect class import.</a:t>
            </a:r>
            <a:endParaRPr lang="sv-SE" b="1" dirty="0">
              <a:solidFill>
                <a:schemeClr val="bg2"/>
              </a:solidFill>
            </a:endParaRPr>
          </a:p>
        </p:txBody>
      </p:sp>
      <p:sp>
        <p:nvSpPr>
          <p:cNvPr id="12" name="TextBox 11">
            <a:extLst>
              <a:ext uri="{FF2B5EF4-FFF2-40B4-BE49-F238E27FC236}">
                <a16:creationId xmlns:a16="http://schemas.microsoft.com/office/drawing/2014/main" id="{F1E232B1-F6E1-4BA8-A18C-05809C02A3CF}"/>
              </a:ext>
            </a:extLst>
          </p:cNvPr>
          <p:cNvSpPr txBox="1"/>
          <p:nvPr/>
        </p:nvSpPr>
        <p:spPr>
          <a:xfrm>
            <a:off x="6822334" y="3858882"/>
            <a:ext cx="5246451" cy="646331"/>
          </a:xfrm>
          <a:prstGeom prst="rect">
            <a:avLst/>
          </a:prstGeom>
          <a:solidFill>
            <a:schemeClr val="accent6">
              <a:lumMod val="50000"/>
            </a:schemeClr>
          </a:solidFill>
        </p:spPr>
        <p:txBody>
          <a:bodyPr wrap="square">
            <a:spAutoFit/>
          </a:bodyPr>
          <a:lstStyle/>
          <a:p>
            <a:r>
              <a:rPr lang="en-US" b="1" i="0" dirty="0">
                <a:solidFill>
                  <a:schemeClr val="bg2"/>
                </a:solidFill>
                <a:effectLst/>
                <a:latin typeface="system-ui"/>
              </a:rPr>
              <a:t>They are also known as exceptions. An exception caught during run time creates serious issues.</a:t>
            </a:r>
            <a:endParaRPr lang="sv-SE" b="1" dirty="0">
              <a:solidFill>
                <a:schemeClr val="bg2"/>
              </a:solidFill>
            </a:endParaRPr>
          </a:p>
        </p:txBody>
      </p:sp>
    </p:spTree>
    <p:extLst>
      <p:ext uri="{BB962C8B-B14F-4D97-AF65-F5344CB8AC3E}">
        <p14:creationId xmlns:p14="http://schemas.microsoft.com/office/powerpoint/2010/main" val="1170276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anim calcmode="lin" valueType="num">
                                      <p:cBhvr>
                                        <p:cTn id="39" dur="1000" fill="hold"/>
                                        <p:tgtEl>
                                          <p:spTgt spid="10"/>
                                        </p:tgtEl>
                                        <p:attrNameLst>
                                          <p:attrName>ppt_x</p:attrName>
                                        </p:attrNameLst>
                                      </p:cBhvr>
                                      <p:tavLst>
                                        <p:tav tm="0">
                                          <p:val>
                                            <p:strVal val="#ppt_x"/>
                                          </p:val>
                                        </p:tav>
                                        <p:tav tm="100000">
                                          <p:val>
                                            <p:strVal val="#ppt_x"/>
                                          </p:val>
                                        </p:tav>
                                      </p:tavLst>
                                    </p:anim>
                                    <p:anim calcmode="lin" valueType="num">
                                      <p:cBhvr>
                                        <p:cTn id="4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1000"/>
                                        <p:tgtEl>
                                          <p:spTgt spid="12"/>
                                        </p:tgtEl>
                                      </p:cBhvr>
                                    </p:animEffect>
                                    <p:anim calcmode="lin" valueType="num">
                                      <p:cBhvr>
                                        <p:cTn id="46" dur="1000" fill="hold"/>
                                        <p:tgtEl>
                                          <p:spTgt spid="12"/>
                                        </p:tgtEl>
                                        <p:attrNameLst>
                                          <p:attrName>ppt_x</p:attrName>
                                        </p:attrNameLst>
                                      </p:cBhvr>
                                      <p:tavLst>
                                        <p:tav tm="0">
                                          <p:val>
                                            <p:strVal val="#ppt_x"/>
                                          </p:val>
                                        </p:tav>
                                        <p:tav tm="100000">
                                          <p:val>
                                            <p:strVal val="#ppt_x"/>
                                          </p:val>
                                        </p:tav>
                                      </p:tavLst>
                                    </p:anim>
                                    <p:anim calcmode="lin" valueType="num">
                                      <p:cBhvr>
                                        <p:cTn id="4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7433F94-8AD9-4142-BA8B-CF14377AB6A0}"/>
              </a:ext>
            </a:extLst>
          </p:cNvPr>
          <p:cNvSpPr txBox="1"/>
          <p:nvPr/>
        </p:nvSpPr>
        <p:spPr>
          <a:xfrm>
            <a:off x="804672" y="640080"/>
            <a:ext cx="3282696" cy="52578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chemeClr val="bg1"/>
                </a:solidFill>
                <a:latin typeface="+mj-lt"/>
                <a:ea typeface="+mj-ea"/>
                <a:cs typeface="+mj-cs"/>
              </a:rPr>
              <a:t>What is Exception handling </a:t>
            </a:r>
          </a:p>
        </p:txBody>
      </p:sp>
      <p:sp>
        <p:nvSpPr>
          <p:cNvPr id="6" name="TextBox 5">
            <a:extLst>
              <a:ext uri="{FF2B5EF4-FFF2-40B4-BE49-F238E27FC236}">
                <a16:creationId xmlns:a16="http://schemas.microsoft.com/office/drawing/2014/main" id="{5EA5F21A-B747-4433-A5FD-F69D1D39DA5C}"/>
              </a:ext>
            </a:extLst>
          </p:cNvPr>
          <p:cNvSpPr txBox="1"/>
          <p:nvPr/>
        </p:nvSpPr>
        <p:spPr>
          <a:xfrm>
            <a:off x="5358384" y="640081"/>
            <a:ext cx="6024654" cy="525780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dirty="0"/>
              <a:t>It stops normal execution of the  Program is terminated with abnormal code </a:t>
            </a:r>
          </a:p>
          <a:p>
            <a:pPr indent="-228600">
              <a:lnSpc>
                <a:spcPct val="90000"/>
              </a:lnSpc>
              <a:spcAft>
                <a:spcPts val="600"/>
              </a:spcAft>
              <a:buFont typeface="Arial" panose="020B0604020202020204" pitchFamily="34" charset="0"/>
              <a:buChar char="•"/>
            </a:pPr>
            <a:r>
              <a:rPr lang="en-US" sz="2400" b="0" i="0" dirty="0">
                <a:solidFill>
                  <a:srgbClr val="212529"/>
                </a:solidFill>
                <a:effectLst/>
                <a:latin typeface="system-ui"/>
              </a:rPr>
              <a:t>Exception handling is the process of handling errors and exceptions in such a way that they do not affect normal execution of the system</a:t>
            </a:r>
          </a:p>
          <a:p>
            <a:pPr indent="-228600">
              <a:lnSpc>
                <a:spcPct val="90000"/>
              </a:lnSpc>
              <a:spcAft>
                <a:spcPts val="600"/>
              </a:spcAft>
              <a:buFont typeface="Arial" panose="020B0604020202020204" pitchFamily="34" charset="0"/>
              <a:buChar char="•"/>
            </a:pPr>
            <a:r>
              <a:rPr lang="en-US" sz="2400" dirty="0">
                <a:solidFill>
                  <a:srgbClr val="212529"/>
                </a:solidFill>
                <a:latin typeface="system-ui"/>
              </a:rPr>
              <a:t>Example Divide by Zero situation where code will compile successfully but will complain at the time of execution.</a:t>
            </a:r>
            <a:endParaRPr lang="en-US" sz="2400" dirty="0"/>
          </a:p>
          <a:p>
            <a:pPr indent="-228600">
              <a:lnSpc>
                <a:spcPct val="90000"/>
              </a:lnSpc>
              <a:spcAft>
                <a:spcPts val="600"/>
              </a:spcAft>
              <a:buFont typeface="Arial" panose="020B0604020202020204" pitchFamily="34" charset="0"/>
              <a:buChar char="•"/>
            </a:pPr>
            <a:endParaRPr lang="en-US" sz="2400" dirty="0"/>
          </a:p>
        </p:txBody>
      </p:sp>
    </p:spTree>
    <p:extLst>
      <p:ext uri="{BB962C8B-B14F-4D97-AF65-F5344CB8AC3E}">
        <p14:creationId xmlns:p14="http://schemas.microsoft.com/office/powerpoint/2010/main" val="851736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418D2-E4BF-46AB-BB42-85741054B320}"/>
              </a:ext>
            </a:extLst>
          </p:cNvPr>
          <p:cNvSpPr>
            <a:spLocks noGrp="1"/>
          </p:cNvSpPr>
          <p:nvPr>
            <p:ph type="title"/>
          </p:nvPr>
        </p:nvSpPr>
        <p:spPr>
          <a:xfrm>
            <a:off x="838200" y="0"/>
            <a:ext cx="10515600" cy="564717"/>
          </a:xfrm>
          <a:solidFill>
            <a:schemeClr val="accent1"/>
          </a:solidFill>
        </p:spPr>
        <p:txBody>
          <a:bodyPr>
            <a:normAutofit fontScale="90000"/>
          </a:bodyPr>
          <a:lstStyle/>
          <a:p>
            <a:pPr algn="ctr"/>
            <a:r>
              <a:rPr lang="en-IN" dirty="0">
                <a:solidFill>
                  <a:schemeClr val="bg2"/>
                </a:solidFill>
              </a:rPr>
              <a:t>Syntax</a:t>
            </a:r>
            <a:endParaRPr lang="sv-SE" dirty="0">
              <a:solidFill>
                <a:schemeClr val="bg2"/>
              </a:solidFill>
            </a:endParaRPr>
          </a:p>
        </p:txBody>
      </p:sp>
      <p:sp>
        <p:nvSpPr>
          <p:cNvPr id="4" name="TextBox 3">
            <a:extLst>
              <a:ext uri="{FF2B5EF4-FFF2-40B4-BE49-F238E27FC236}">
                <a16:creationId xmlns:a16="http://schemas.microsoft.com/office/drawing/2014/main" id="{3D4EDB2A-17E7-4342-96F7-964C79984623}"/>
              </a:ext>
            </a:extLst>
          </p:cNvPr>
          <p:cNvSpPr txBox="1"/>
          <p:nvPr/>
        </p:nvSpPr>
        <p:spPr>
          <a:xfrm>
            <a:off x="530157" y="659010"/>
            <a:ext cx="3501957" cy="2585323"/>
          </a:xfrm>
          <a:prstGeom prst="rect">
            <a:avLst/>
          </a:prstGeom>
          <a:solidFill>
            <a:schemeClr val="accent1"/>
          </a:solidFill>
          <a:ln>
            <a:solidFill>
              <a:schemeClr val="accent1"/>
            </a:solidFill>
          </a:ln>
        </p:spPr>
        <p:txBody>
          <a:bodyPr wrap="square" rtlCol="0">
            <a:spAutoFit/>
          </a:bodyPr>
          <a:lstStyle/>
          <a:p>
            <a:r>
              <a:rPr lang="en-US" dirty="0">
                <a:solidFill>
                  <a:schemeClr val="bg2"/>
                </a:solidFill>
              </a:rPr>
              <a:t>try</a:t>
            </a:r>
          </a:p>
          <a:p>
            <a:r>
              <a:rPr lang="en-US" dirty="0">
                <a:solidFill>
                  <a:schemeClr val="bg2"/>
                </a:solidFill>
              </a:rPr>
              <a:t>{</a:t>
            </a:r>
          </a:p>
          <a:p>
            <a:r>
              <a:rPr lang="en-US" dirty="0">
                <a:solidFill>
                  <a:schemeClr val="bg2"/>
                </a:solidFill>
              </a:rPr>
              <a:t>    //code</a:t>
            </a:r>
          </a:p>
          <a:p>
            <a:r>
              <a:rPr lang="en-US" dirty="0">
                <a:solidFill>
                  <a:schemeClr val="bg2"/>
                </a:solidFill>
              </a:rPr>
              <a:t>    throw parameter;</a:t>
            </a:r>
          </a:p>
          <a:p>
            <a:r>
              <a:rPr lang="en-US" dirty="0">
                <a:solidFill>
                  <a:schemeClr val="bg2"/>
                </a:solidFill>
              </a:rPr>
              <a:t>}</a:t>
            </a:r>
          </a:p>
          <a:p>
            <a:r>
              <a:rPr lang="en-US" dirty="0">
                <a:solidFill>
                  <a:schemeClr val="bg2"/>
                </a:solidFill>
              </a:rPr>
              <a:t>catch(</a:t>
            </a:r>
            <a:r>
              <a:rPr lang="en-US" dirty="0" err="1">
                <a:solidFill>
                  <a:schemeClr val="bg2"/>
                </a:solidFill>
              </a:rPr>
              <a:t>exceptionname</a:t>
            </a:r>
            <a:r>
              <a:rPr lang="en-US" dirty="0">
                <a:solidFill>
                  <a:schemeClr val="bg2"/>
                </a:solidFill>
              </a:rPr>
              <a:t> ex)</a:t>
            </a:r>
          </a:p>
          <a:p>
            <a:r>
              <a:rPr lang="en-US" dirty="0">
                <a:solidFill>
                  <a:schemeClr val="bg2"/>
                </a:solidFill>
              </a:rPr>
              <a:t>{</a:t>
            </a:r>
          </a:p>
          <a:p>
            <a:r>
              <a:rPr lang="en-US" dirty="0">
                <a:solidFill>
                  <a:schemeClr val="bg2"/>
                </a:solidFill>
              </a:rPr>
              <a:t>    //code to handle exception</a:t>
            </a:r>
          </a:p>
          <a:p>
            <a:r>
              <a:rPr lang="en-US" dirty="0">
                <a:solidFill>
                  <a:schemeClr val="bg2"/>
                </a:solidFill>
              </a:rPr>
              <a:t>}</a:t>
            </a:r>
            <a:endParaRPr lang="sv-SE" dirty="0">
              <a:solidFill>
                <a:schemeClr val="bg2"/>
              </a:solidFill>
            </a:endParaRPr>
          </a:p>
        </p:txBody>
      </p:sp>
      <p:sp>
        <p:nvSpPr>
          <p:cNvPr id="5" name="TextBox 4">
            <a:extLst>
              <a:ext uri="{FF2B5EF4-FFF2-40B4-BE49-F238E27FC236}">
                <a16:creationId xmlns:a16="http://schemas.microsoft.com/office/drawing/2014/main" id="{AB92AECC-7951-484D-B0A3-90729C9E3CC1}"/>
              </a:ext>
            </a:extLst>
          </p:cNvPr>
          <p:cNvSpPr txBox="1"/>
          <p:nvPr/>
        </p:nvSpPr>
        <p:spPr>
          <a:xfrm>
            <a:off x="4837889" y="809397"/>
            <a:ext cx="4396902" cy="1477328"/>
          </a:xfrm>
          <a:prstGeom prst="rect">
            <a:avLst/>
          </a:prstGeom>
          <a:solidFill>
            <a:schemeClr val="accent4">
              <a:lumMod val="60000"/>
              <a:lumOff val="40000"/>
            </a:schemeClr>
          </a:solidFill>
          <a:ln>
            <a:solidFill>
              <a:schemeClr val="accent1"/>
            </a:solidFill>
          </a:ln>
        </p:spPr>
        <p:txBody>
          <a:bodyPr wrap="square" rtlCol="0">
            <a:spAutoFit/>
          </a:bodyPr>
          <a:lstStyle/>
          <a:p>
            <a:r>
              <a:rPr lang="en-US" dirty="0"/>
              <a:t>The code which can throw any exception is kept inside(or enclosed in) a try block. Then, when the code will lead to any error, that error/exception will get caught inside the catch block</a:t>
            </a:r>
            <a:endParaRPr lang="sv-SE" dirty="0"/>
          </a:p>
        </p:txBody>
      </p:sp>
      <p:sp>
        <p:nvSpPr>
          <p:cNvPr id="7" name="TextBox 6">
            <a:extLst>
              <a:ext uri="{FF2B5EF4-FFF2-40B4-BE49-F238E27FC236}">
                <a16:creationId xmlns:a16="http://schemas.microsoft.com/office/drawing/2014/main" id="{B50A9E65-781B-4A1D-BE68-D21FAA42FA41}"/>
              </a:ext>
            </a:extLst>
          </p:cNvPr>
          <p:cNvSpPr txBox="1"/>
          <p:nvPr/>
        </p:nvSpPr>
        <p:spPr>
          <a:xfrm>
            <a:off x="9384758" y="1173382"/>
            <a:ext cx="1060315" cy="369332"/>
          </a:xfrm>
          <a:prstGeom prst="rect">
            <a:avLst/>
          </a:prstGeom>
          <a:solidFill>
            <a:schemeClr val="accent1">
              <a:lumMod val="75000"/>
            </a:schemeClr>
          </a:solid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r>
              <a:rPr lang="en-IN" dirty="0">
                <a:solidFill>
                  <a:schemeClr val="bg2"/>
                </a:solidFill>
              </a:rPr>
              <a:t>Try</a:t>
            </a:r>
            <a:r>
              <a:rPr lang="en-IN" dirty="0"/>
              <a:t> </a:t>
            </a:r>
            <a:r>
              <a:rPr lang="en-IN" dirty="0">
                <a:solidFill>
                  <a:schemeClr val="bg2"/>
                </a:solidFill>
              </a:rPr>
              <a:t>Block</a:t>
            </a:r>
            <a:endParaRPr lang="sv-SE" dirty="0">
              <a:solidFill>
                <a:schemeClr val="bg2"/>
              </a:solidFill>
            </a:endParaRPr>
          </a:p>
        </p:txBody>
      </p:sp>
      <p:sp>
        <p:nvSpPr>
          <p:cNvPr id="8" name="TextBox 7">
            <a:extLst>
              <a:ext uri="{FF2B5EF4-FFF2-40B4-BE49-F238E27FC236}">
                <a16:creationId xmlns:a16="http://schemas.microsoft.com/office/drawing/2014/main" id="{55F1A843-7C79-490B-823D-A0DCF3AA83C9}"/>
              </a:ext>
            </a:extLst>
          </p:cNvPr>
          <p:cNvSpPr txBox="1"/>
          <p:nvPr/>
        </p:nvSpPr>
        <p:spPr>
          <a:xfrm>
            <a:off x="4883285" y="3099555"/>
            <a:ext cx="4396902" cy="2308324"/>
          </a:xfrm>
          <a:prstGeom prst="rect">
            <a:avLst/>
          </a:prstGeom>
          <a:solidFill>
            <a:schemeClr val="accent6">
              <a:lumMod val="50000"/>
            </a:schemeClr>
          </a:solidFill>
          <a:ln>
            <a:solidFill>
              <a:schemeClr val="accent1"/>
            </a:solidFill>
          </a:ln>
        </p:spPr>
        <p:txBody>
          <a:bodyPr wrap="square" rtlCol="0">
            <a:spAutoFit/>
          </a:bodyPr>
          <a:lstStyle/>
          <a:p>
            <a:r>
              <a:rPr lang="en-US" dirty="0">
                <a:solidFill>
                  <a:schemeClr val="bg2"/>
                </a:solidFill>
              </a:rPr>
              <a:t>catch block is intended to catch the error and handle the exception condition. We can have multiple catch blocks to handle different types of exception and perform different actions when the exceptions occur. For example, we can display descriptive messages to explain why any particular </a:t>
            </a:r>
            <a:r>
              <a:rPr lang="en-US" dirty="0" err="1">
                <a:solidFill>
                  <a:schemeClr val="bg2"/>
                </a:solidFill>
              </a:rPr>
              <a:t>excpetion</a:t>
            </a:r>
            <a:r>
              <a:rPr lang="en-US" dirty="0">
                <a:solidFill>
                  <a:schemeClr val="bg2"/>
                </a:solidFill>
              </a:rPr>
              <a:t> </a:t>
            </a:r>
            <a:r>
              <a:rPr lang="en-US" dirty="0" err="1">
                <a:solidFill>
                  <a:schemeClr val="bg2"/>
                </a:solidFill>
              </a:rPr>
              <a:t>occured</a:t>
            </a:r>
            <a:r>
              <a:rPr lang="en-US" dirty="0">
                <a:solidFill>
                  <a:schemeClr val="bg2"/>
                </a:solidFill>
              </a:rPr>
              <a:t>.</a:t>
            </a:r>
            <a:endParaRPr lang="sv-SE" dirty="0">
              <a:solidFill>
                <a:schemeClr val="bg2"/>
              </a:solidFill>
            </a:endParaRPr>
          </a:p>
        </p:txBody>
      </p:sp>
      <p:sp>
        <p:nvSpPr>
          <p:cNvPr id="10" name="TextBox 9">
            <a:extLst>
              <a:ext uri="{FF2B5EF4-FFF2-40B4-BE49-F238E27FC236}">
                <a16:creationId xmlns:a16="http://schemas.microsoft.com/office/drawing/2014/main" id="{AEACE487-08A8-49AE-9D4C-289617733302}"/>
              </a:ext>
            </a:extLst>
          </p:cNvPr>
          <p:cNvSpPr txBox="1"/>
          <p:nvPr/>
        </p:nvSpPr>
        <p:spPr>
          <a:xfrm>
            <a:off x="9459337" y="4147031"/>
            <a:ext cx="1616414" cy="369332"/>
          </a:xfrm>
          <a:prstGeom prst="rect">
            <a:avLst/>
          </a:prstGeom>
          <a:solidFill>
            <a:schemeClr val="accent1">
              <a:lumMod val="75000"/>
            </a:schemeClr>
          </a:solid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r>
              <a:rPr lang="en-IN" dirty="0">
                <a:solidFill>
                  <a:schemeClr val="bg2"/>
                </a:solidFill>
              </a:rPr>
              <a:t>Catch</a:t>
            </a:r>
            <a:r>
              <a:rPr lang="en-IN" dirty="0"/>
              <a:t> </a:t>
            </a:r>
            <a:r>
              <a:rPr lang="en-IN" dirty="0">
                <a:solidFill>
                  <a:schemeClr val="bg2"/>
                </a:solidFill>
              </a:rPr>
              <a:t>Block</a:t>
            </a:r>
            <a:endParaRPr lang="sv-SE" dirty="0">
              <a:solidFill>
                <a:schemeClr val="bg2"/>
              </a:solidFill>
            </a:endParaRPr>
          </a:p>
        </p:txBody>
      </p:sp>
      <p:sp>
        <p:nvSpPr>
          <p:cNvPr id="11" name="TextBox 10">
            <a:extLst>
              <a:ext uri="{FF2B5EF4-FFF2-40B4-BE49-F238E27FC236}">
                <a16:creationId xmlns:a16="http://schemas.microsoft.com/office/drawing/2014/main" id="{606C705E-E4A8-4FC0-A7E1-0F9153B00D86}"/>
              </a:ext>
            </a:extLst>
          </p:cNvPr>
          <p:cNvSpPr txBox="1"/>
          <p:nvPr/>
        </p:nvSpPr>
        <p:spPr>
          <a:xfrm>
            <a:off x="398835" y="4033411"/>
            <a:ext cx="3297676" cy="1754326"/>
          </a:xfrm>
          <a:prstGeom prst="rect">
            <a:avLst/>
          </a:prstGeom>
          <a:solidFill>
            <a:schemeClr val="accent2">
              <a:lumMod val="40000"/>
              <a:lumOff val="60000"/>
            </a:schemeClr>
          </a:solidFill>
          <a:ln>
            <a:solidFill>
              <a:schemeClr val="tx1"/>
            </a:solidFill>
          </a:ln>
        </p:spPr>
        <p:txBody>
          <a:bodyPr wrap="square" rtlCol="0">
            <a:spAutoFit/>
          </a:bodyPr>
          <a:lstStyle/>
          <a:p>
            <a:r>
              <a:rPr lang="en-US" dirty="0"/>
              <a:t>It is used to throw exceptions to exception handler i.e. it is used to communicate information about error. A throw expression accepts one parameter and that parameter is passed to handler.</a:t>
            </a:r>
          </a:p>
        </p:txBody>
      </p:sp>
      <p:sp>
        <p:nvSpPr>
          <p:cNvPr id="12" name="TextBox 11">
            <a:extLst>
              <a:ext uri="{FF2B5EF4-FFF2-40B4-BE49-F238E27FC236}">
                <a16:creationId xmlns:a16="http://schemas.microsoft.com/office/drawing/2014/main" id="{52BC5FBE-E304-4460-A77F-6578AFDBE28D}"/>
              </a:ext>
            </a:extLst>
          </p:cNvPr>
          <p:cNvSpPr txBox="1"/>
          <p:nvPr/>
        </p:nvSpPr>
        <p:spPr>
          <a:xfrm>
            <a:off x="2080096" y="5923951"/>
            <a:ext cx="2365443" cy="369332"/>
          </a:xfrm>
          <a:prstGeom prst="rect">
            <a:avLst/>
          </a:prstGeom>
          <a:solidFill>
            <a:schemeClr val="accent1">
              <a:lumMod val="75000"/>
            </a:schemeClr>
          </a:solid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r>
              <a:rPr lang="en-IN" dirty="0">
                <a:solidFill>
                  <a:schemeClr val="bg2"/>
                </a:solidFill>
              </a:rPr>
              <a:t>throw</a:t>
            </a:r>
            <a:r>
              <a:rPr lang="en-IN" dirty="0"/>
              <a:t> </a:t>
            </a:r>
            <a:r>
              <a:rPr lang="en-IN" dirty="0">
                <a:solidFill>
                  <a:schemeClr val="bg2"/>
                </a:solidFill>
              </a:rPr>
              <a:t>Statement</a:t>
            </a:r>
            <a:endParaRPr lang="sv-SE" dirty="0">
              <a:solidFill>
                <a:schemeClr val="bg2"/>
              </a:solidFill>
            </a:endParaRPr>
          </a:p>
        </p:txBody>
      </p:sp>
      <p:cxnSp>
        <p:nvCxnSpPr>
          <p:cNvPr id="14" name="Connector: Elbow 13">
            <a:extLst>
              <a:ext uri="{FF2B5EF4-FFF2-40B4-BE49-F238E27FC236}">
                <a16:creationId xmlns:a16="http://schemas.microsoft.com/office/drawing/2014/main" id="{93A22C2A-8A4D-4899-BF98-75E9CE99F1F8}"/>
              </a:ext>
            </a:extLst>
          </p:cNvPr>
          <p:cNvCxnSpPr>
            <a:cxnSpLocks/>
          </p:cNvCxnSpPr>
          <p:nvPr/>
        </p:nvCxnSpPr>
        <p:spPr>
          <a:xfrm rot="5400000">
            <a:off x="679397" y="2274732"/>
            <a:ext cx="2179642" cy="1305939"/>
          </a:xfrm>
          <a:prstGeom prst="bentConnector3">
            <a:avLst>
              <a:gd name="adj1" fmla="val 50000"/>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7" name="Right Brace 16">
            <a:extLst>
              <a:ext uri="{FF2B5EF4-FFF2-40B4-BE49-F238E27FC236}">
                <a16:creationId xmlns:a16="http://schemas.microsoft.com/office/drawing/2014/main" id="{DD52ACA2-32AA-4779-AE78-D41051AF2E18}"/>
              </a:ext>
            </a:extLst>
          </p:cNvPr>
          <p:cNvSpPr/>
          <p:nvPr/>
        </p:nvSpPr>
        <p:spPr>
          <a:xfrm>
            <a:off x="2957209" y="1060315"/>
            <a:ext cx="51070" cy="86576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18" name="Right Brace 17">
            <a:extLst>
              <a:ext uri="{FF2B5EF4-FFF2-40B4-BE49-F238E27FC236}">
                <a16:creationId xmlns:a16="http://schemas.microsoft.com/office/drawing/2014/main" id="{42227CA8-3A68-4B6B-844A-C8CA917BA9E9}"/>
              </a:ext>
            </a:extLst>
          </p:cNvPr>
          <p:cNvSpPr/>
          <p:nvPr/>
        </p:nvSpPr>
        <p:spPr>
          <a:xfrm>
            <a:off x="2726174" y="1223727"/>
            <a:ext cx="185639" cy="70235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sv-SE"/>
          </a:p>
        </p:txBody>
      </p:sp>
      <p:cxnSp>
        <p:nvCxnSpPr>
          <p:cNvPr id="20" name="Straight Arrow Connector 19">
            <a:extLst>
              <a:ext uri="{FF2B5EF4-FFF2-40B4-BE49-F238E27FC236}">
                <a16:creationId xmlns:a16="http://schemas.microsoft.com/office/drawing/2014/main" id="{61EE608F-438A-42A7-A13C-CE6CB73A31FE}"/>
              </a:ext>
            </a:extLst>
          </p:cNvPr>
          <p:cNvCxnSpPr/>
          <p:nvPr/>
        </p:nvCxnSpPr>
        <p:spPr>
          <a:xfrm flipV="1">
            <a:off x="3008279" y="1449421"/>
            <a:ext cx="1738819" cy="932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ight Brace 20">
            <a:extLst>
              <a:ext uri="{FF2B5EF4-FFF2-40B4-BE49-F238E27FC236}">
                <a16:creationId xmlns:a16="http://schemas.microsoft.com/office/drawing/2014/main" id="{5D728F9E-C29D-4E5C-A760-A8EF608DF55B}"/>
              </a:ext>
            </a:extLst>
          </p:cNvPr>
          <p:cNvSpPr/>
          <p:nvPr/>
        </p:nvSpPr>
        <p:spPr>
          <a:xfrm>
            <a:off x="3510872" y="2331792"/>
            <a:ext cx="185639" cy="70235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sv-SE"/>
          </a:p>
        </p:txBody>
      </p:sp>
      <p:cxnSp>
        <p:nvCxnSpPr>
          <p:cNvPr id="23" name="Straight Arrow Connector 22">
            <a:extLst>
              <a:ext uri="{FF2B5EF4-FFF2-40B4-BE49-F238E27FC236}">
                <a16:creationId xmlns:a16="http://schemas.microsoft.com/office/drawing/2014/main" id="{7A56E8E1-DD32-4641-876C-9536A48A0FBC}"/>
              </a:ext>
            </a:extLst>
          </p:cNvPr>
          <p:cNvCxnSpPr/>
          <p:nvPr/>
        </p:nvCxnSpPr>
        <p:spPr>
          <a:xfrm>
            <a:off x="3803515" y="2782111"/>
            <a:ext cx="943583" cy="6468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51811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80">
                                          <p:stCondLst>
                                            <p:cond delay="0"/>
                                          </p:stCondLst>
                                        </p:cTn>
                                        <p:tgtEl>
                                          <p:spTgt spid="4">
                                            <p:txEl>
                                              <p:pRg st="0" end="0"/>
                                            </p:txEl>
                                          </p:spTgt>
                                        </p:tgtEl>
                                      </p:cBhvr>
                                    </p:animEffect>
                                    <p:anim calcmode="lin" valueType="num">
                                      <p:cBhvr>
                                        <p:cTn id="8"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0" end="0"/>
                                            </p:txEl>
                                          </p:spTgt>
                                        </p:tgtEl>
                                      </p:cBhvr>
                                      <p:to x="100000" y="60000"/>
                                    </p:animScale>
                                    <p:animScale>
                                      <p:cBhvr>
                                        <p:cTn id="14" dur="166" decel="50000">
                                          <p:stCondLst>
                                            <p:cond delay="676"/>
                                          </p:stCondLst>
                                        </p:cTn>
                                        <p:tgtEl>
                                          <p:spTgt spid="4">
                                            <p:txEl>
                                              <p:pRg st="0" end="0"/>
                                            </p:txEl>
                                          </p:spTgt>
                                        </p:tgtEl>
                                      </p:cBhvr>
                                      <p:to x="100000" y="100000"/>
                                    </p:animScale>
                                    <p:animScale>
                                      <p:cBhvr>
                                        <p:cTn id="15" dur="26">
                                          <p:stCondLst>
                                            <p:cond delay="1312"/>
                                          </p:stCondLst>
                                        </p:cTn>
                                        <p:tgtEl>
                                          <p:spTgt spid="4">
                                            <p:txEl>
                                              <p:pRg st="0" end="0"/>
                                            </p:txEl>
                                          </p:spTgt>
                                        </p:tgtEl>
                                      </p:cBhvr>
                                      <p:to x="100000" y="80000"/>
                                    </p:animScale>
                                    <p:animScale>
                                      <p:cBhvr>
                                        <p:cTn id="16" dur="166" decel="50000">
                                          <p:stCondLst>
                                            <p:cond delay="1338"/>
                                          </p:stCondLst>
                                        </p:cTn>
                                        <p:tgtEl>
                                          <p:spTgt spid="4">
                                            <p:txEl>
                                              <p:pRg st="0" end="0"/>
                                            </p:txEl>
                                          </p:spTgt>
                                        </p:tgtEl>
                                      </p:cBhvr>
                                      <p:to x="100000" y="100000"/>
                                    </p:animScale>
                                    <p:animScale>
                                      <p:cBhvr>
                                        <p:cTn id="17" dur="26">
                                          <p:stCondLst>
                                            <p:cond delay="1642"/>
                                          </p:stCondLst>
                                        </p:cTn>
                                        <p:tgtEl>
                                          <p:spTgt spid="4">
                                            <p:txEl>
                                              <p:pRg st="0" end="0"/>
                                            </p:txEl>
                                          </p:spTgt>
                                        </p:tgtEl>
                                      </p:cBhvr>
                                      <p:to x="100000" y="90000"/>
                                    </p:animScale>
                                    <p:animScale>
                                      <p:cBhvr>
                                        <p:cTn id="18" dur="166" decel="50000">
                                          <p:stCondLst>
                                            <p:cond delay="1668"/>
                                          </p:stCondLst>
                                        </p:cTn>
                                        <p:tgtEl>
                                          <p:spTgt spid="4">
                                            <p:txEl>
                                              <p:pRg st="0" end="0"/>
                                            </p:txEl>
                                          </p:spTgt>
                                        </p:tgtEl>
                                      </p:cBhvr>
                                      <p:to x="100000" y="100000"/>
                                    </p:animScale>
                                    <p:animScale>
                                      <p:cBhvr>
                                        <p:cTn id="19" dur="26">
                                          <p:stCondLst>
                                            <p:cond delay="1808"/>
                                          </p:stCondLst>
                                        </p:cTn>
                                        <p:tgtEl>
                                          <p:spTgt spid="4">
                                            <p:txEl>
                                              <p:pRg st="0" end="0"/>
                                            </p:txEl>
                                          </p:spTgt>
                                        </p:tgtEl>
                                      </p:cBhvr>
                                      <p:to x="100000" y="95000"/>
                                    </p:animScale>
                                    <p:animScale>
                                      <p:cBhvr>
                                        <p:cTn id="20" dur="166" decel="50000">
                                          <p:stCondLst>
                                            <p:cond delay="1834"/>
                                          </p:stCondLst>
                                        </p:cTn>
                                        <p:tgtEl>
                                          <p:spTgt spid="4">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Effect transition="in" filter="wipe(down)">
                                      <p:cBhvr>
                                        <p:cTn id="23" dur="580">
                                          <p:stCondLst>
                                            <p:cond delay="0"/>
                                          </p:stCondLst>
                                        </p:cTn>
                                        <p:tgtEl>
                                          <p:spTgt spid="4">
                                            <p:txEl>
                                              <p:pRg st="1" end="1"/>
                                            </p:txEl>
                                          </p:spTgt>
                                        </p:tgtEl>
                                      </p:cBhvr>
                                    </p:animEffect>
                                    <p:anim calcmode="lin" valueType="num">
                                      <p:cBhvr>
                                        <p:cTn id="24"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4">
                                            <p:txEl>
                                              <p:pRg st="1" end="1"/>
                                            </p:txEl>
                                          </p:spTgt>
                                        </p:tgtEl>
                                      </p:cBhvr>
                                      <p:to x="100000" y="60000"/>
                                    </p:animScale>
                                    <p:animScale>
                                      <p:cBhvr>
                                        <p:cTn id="30" dur="166" decel="50000">
                                          <p:stCondLst>
                                            <p:cond delay="676"/>
                                          </p:stCondLst>
                                        </p:cTn>
                                        <p:tgtEl>
                                          <p:spTgt spid="4">
                                            <p:txEl>
                                              <p:pRg st="1" end="1"/>
                                            </p:txEl>
                                          </p:spTgt>
                                        </p:tgtEl>
                                      </p:cBhvr>
                                      <p:to x="100000" y="100000"/>
                                    </p:animScale>
                                    <p:animScale>
                                      <p:cBhvr>
                                        <p:cTn id="31" dur="26">
                                          <p:stCondLst>
                                            <p:cond delay="1312"/>
                                          </p:stCondLst>
                                        </p:cTn>
                                        <p:tgtEl>
                                          <p:spTgt spid="4">
                                            <p:txEl>
                                              <p:pRg st="1" end="1"/>
                                            </p:txEl>
                                          </p:spTgt>
                                        </p:tgtEl>
                                      </p:cBhvr>
                                      <p:to x="100000" y="80000"/>
                                    </p:animScale>
                                    <p:animScale>
                                      <p:cBhvr>
                                        <p:cTn id="32" dur="166" decel="50000">
                                          <p:stCondLst>
                                            <p:cond delay="1338"/>
                                          </p:stCondLst>
                                        </p:cTn>
                                        <p:tgtEl>
                                          <p:spTgt spid="4">
                                            <p:txEl>
                                              <p:pRg st="1" end="1"/>
                                            </p:txEl>
                                          </p:spTgt>
                                        </p:tgtEl>
                                      </p:cBhvr>
                                      <p:to x="100000" y="100000"/>
                                    </p:animScale>
                                    <p:animScale>
                                      <p:cBhvr>
                                        <p:cTn id="33" dur="26">
                                          <p:stCondLst>
                                            <p:cond delay="1642"/>
                                          </p:stCondLst>
                                        </p:cTn>
                                        <p:tgtEl>
                                          <p:spTgt spid="4">
                                            <p:txEl>
                                              <p:pRg st="1" end="1"/>
                                            </p:txEl>
                                          </p:spTgt>
                                        </p:tgtEl>
                                      </p:cBhvr>
                                      <p:to x="100000" y="90000"/>
                                    </p:animScale>
                                    <p:animScale>
                                      <p:cBhvr>
                                        <p:cTn id="34" dur="166" decel="50000">
                                          <p:stCondLst>
                                            <p:cond delay="1668"/>
                                          </p:stCondLst>
                                        </p:cTn>
                                        <p:tgtEl>
                                          <p:spTgt spid="4">
                                            <p:txEl>
                                              <p:pRg st="1" end="1"/>
                                            </p:txEl>
                                          </p:spTgt>
                                        </p:tgtEl>
                                      </p:cBhvr>
                                      <p:to x="100000" y="100000"/>
                                    </p:animScale>
                                    <p:animScale>
                                      <p:cBhvr>
                                        <p:cTn id="35" dur="26">
                                          <p:stCondLst>
                                            <p:cond delay="1808"/>
                                          </p:stCondLst>
                                        </p:cTn>
                                        <p:tgtEl>
                                          <p:spTgt spid="4">
                                            <p:txEl>
                                              <p:pRg st="1" end="1"/>
                                            </p:txEl>
                                          </p:spTgt>
                                        </p:tgtEl>
                                      </p:cBhvr>
                                      <p:to x="100000" y="95000"/>
                                    </p:animScale>
                                    <p:animScale>
                                      <p:cBhvr>
                                        <p:cTn id="36" dur="166" decel="50000">
                                          <p:stCondLst>
                                            <p:cond delay="1834"/>
                                          </p:stCondLst>
                                        </p:cTn>
                                        <p:tgtEl>
                                          <p:spTgt spid="4">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animEffect transition="in" filter="wipe(down)">
                                      <p:cBhvr>
                                        <p:cTn id="39" dur="580">
                                          <p:stCondLst>
                                            <p:cond delay="0"/>
                                          </p:stCondLst>
                                        </p:cTn>
                                        <p:tgtEl>
                                          <p:spTgt spid="4">
                                            <p:txEl>
                                              <p:pRg st="2" end="2"/>
                                            </p:txEl>
                                          </p:spTgt>
                                        </p:tgtEl>
                                      </p:cBhvr>
                                    </p:animEffect>
                                    <p:anim calcmode="lin" valueType="num">
                                      <p:cBhvr>
                                        <p:cTn id="40"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4">
                                            <p:txEl>
                                              <p:pRg st="2" end="2"/>
                                            </p:txEl>
                                          </p:spTgt>
                                        </p:tgtEl>
                                      </p:cBhvr>
                                      <p:to x="100000" y="60000"/>
                                    </p:animScale>
                                    <p:animScale>
                                      <p:cBhvr>
                                        <p:cTn id="46" dur="166" decel="50000">
                                          <p:stCondLst>
                                            <p:cond delay="676"/>
                                          </p:stCondLst>
                                        </p:cTn>
                                        <p:tgtEl>
                                          <p:spTgt spid="4">
                                            <p:txEl>
                                              <p:pRg st="2" end="2"/>
                                            </p:txEl>
                                          </p:spTgt>
                                        </p:tgtEl>
                                      </p:cBhvr>
                                      <p:to x="100000" y="100000"/>
                                    </p:animScale>
                                    <p:animScale>
                                      <p:cBhvr>
                                        <p:cTn id="47" dur="26">
                                          <p:stCondLst>
                                            <p:cond delay="1312"/>
                                          </p:stCondLst>
                                        </p:cTn>
                                        <p:tgtEl>
                                          <p:spTgt spid="4">
                                            <p:txEl>
                                              <p:pRg st="2" end="2"/>
                                            </p:txEl>
                                          </p:spTgt>
                                        </p:tgtEl>
                                      </p:cBhvr>
                                      <p:to x="100000" y="80000"/>
                                    </p:animScale>
                                    <p:animScale>
                                      <p:cBhvr>
                                        <p:cTn id="48" dur="166" decel="50000">
                                          <p:stCondLst>
                                            <p:cond delay="1338"/>
                                          </p:stCondLst>
                                        </p:cTn>
                                        <p:tgtEl>
                                          <p:spTgt spid="4">
                                            <p:txEl>
                                              <p:pRg st="2" end="2"/>
                                            </p:txEl>
                                          </p:spTgt>
                                        </p:tgtEl>
                                      </p:cBhvr>
                                      <p:to x="100000" y="100000"/>
                                    </p:animScale>
                                    <p:animScale>
                                      <p:cBhvr>
                                        <p:cTn id="49" dur="26">
                                          <p:stCondLst>
                                            <p:cond delay="1642"/>
                                          </p:stCondLst>
                                        </p:cTn>
                                        <p:tgtEl>
                                          <p:spTgt spid="4">
                                            <p:txEl>
                                              <p:pRg st="2" end="2"/>
                                            </p:txEl>
                                          </p:spTgt>
                                        </p:tgtEl>
                                      </p:cBhvr>
                                      <p:to x="100000" y="90000"/>
                                    </p:animScale>
                                    <p:animScale>
                                      <p:cBhvr>
                                        <p:cTn id="50" dur="166" decel="50000">
                                          <p:stCondLst>
                                            <p:cond delay="1668"/>
                                          </p:stCondLst>
                                        </p:cTn>
                                        <p:tgtEl>
                                          <p:spTgt spid="4">
                                            <p:txEl>
                                              <p:pRg st="2" end="2"/>
                                            </p:txEl>
                                          </p:spTgt>
                                        </p:tgtEl>
                                      </p:cBhvr>
                                      <p:to x="100000" y="100000"/>
                                    </p:animScale>
                                    <p:animScale>
                                      <p:cBhvr>
                                        <p:cTn id="51" dur="26">
                                          <p:stCondLst>
                                            <p:cond delay="1808"/>
                                          </p:stCondLst>
                                        </p:cTn>
                                        <p:tgtEl>
                                          <p:spTgt spid="4">
                                            <p:txEl>
                                              <p:pRg st="2" end="2"/>
                                            </p:txEl>
                                          </p:spTgt>
                                        </p:tgtEl>
                                      </p:cBhvr>
                                      <p:to x="100000" y="95000"/>
                                    </p:animScale>
                                    <p:animScale>
                                      <p:cBhvr>
                                        <p:cTn id="52" dur="166" decel="50000">
                                          <p:stCondLst>
                                            <p:cond delay="1834"/>
                                          </p:stCondLst>
                                        </p:cTn>
                                        <p:tgtEl>
                                          <p:spTgt spid="4">
                                            <p:txEl>
                                              <p:pRg st="2" end="2"/>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4">
                                            <p:txEl>
                                              <p:pRg st="3" end="3"/>
                                            </p:txEl>
                                          </p:spTgt>
                                        </p:tgtEl>
                                        <p:attrNameLst>
                                          <p:attrName>style.visibility</p:attrName>
                                        </p:attrNameLst>
                                      </p:cBhvr>
                                      <p:to>
                                        <p:strVal val="visible"/>
                                      </p:to>
                                    </p:set>
                                    <p:animEffect transition="in" filter="wipe(down)">
                                      <p:cBhvr>
                                        <p:cTn id="55" dur="580">
                                          <p:stCondLst>
                                            <p:cond delay="0"/>
                                          </p:stCondLst>
                                        </p:cTn>
                                        <p:tgtEl>
                                          <p:spTgt spid="4">
                                            <p:txEl>
                                              <p:pRg st="3" end="3"/>
                                            </p:txEl>
                                          </p:spTgt>
                                        </p:tgtEl>
                                      </p:cBhvr>
                                    </p:animEffect>
                                    <p:anim calcmode="lin" valueType="num">
                                      <p:cBhvr>
                                        <p:cTn id="56" dur="1822" tmFilter="0,0; 0.14,0.36; 0.43,0.73; 0.71,0.91; 1.0,1.0">
                                          <p:stCondLst>
                                            <p:cond delay="0"/>
                                          </p:stCondLst>
                                        </p:cTn>
                                        <p:tgtEl>
                                          <p:spTgt spid="4">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4">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4">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4">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4">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4">
                                            <p:txEl>
                                              <p:pRg st="3" end="3"/>
                                            </p:txEl>
                                          </p:spTgt>
                                        </p:tgtEl>
                                      </p:cBhvr>
                                      <p:to x="100000" y="60000"/>
                                    </p:animScale>
                                    <p:animScale>
                                      <p:cBhvr>
                                        <p:cTn id="62" dur="166" decel="50000">
                                          <p:stCondLst>
                                            <p:cond delay="676"/>
                                          </p:stCondLst>
                                        </p:cTn>
                                        <p:tgtEl>
                                          <p:spTgt spid="4">
                                            <p:txEl>
                                              <p:pRg st="3" end="3"/>
                                            </p:txEl>
                                          </p:spTgt>
                                        </p:tgtEl>
                                      </p:cBhvr>
                                      <p:to x="100000" y="100000"/>
                                    </p:animScale>
                                    <p:animScale>
                                      <p:cBhvr>
                                        <p:cTn id="63" dur="26">
                                          <p:stCondLst>
                                            <p:cond delay="1312"/>
                                          </p:stCondLst>
                                        </p:cTn>
                                        <p:tgtEl>
                                          <p:spTgt spid="4">
                                            <p:txEl>
                                              <p:pRg st="3" end="3"/>
                                            </p:txEl>
                                          </p:spTgt>
                                        </p:tgtEl>
                                      </p:cBhvr>
                                      <p:to x="100000" y="80000"/>
                                    </p:animScale>
                                    <p:animScale>
                                      <p:cBhvr>
                                        <p:cTn id="64" dur="166" decel="50000">
                                          <p:stCondLst>
                                            <p:cond delay="1338"/>
                                          </p:stCondLst>
                                        </p:cTn>
                                        <p:tgtEl>
                                          <p:spTgt spid="4">
                                            <p:txEl>
                                              <p:pRg st="3" end="3"/>
                                            </p:txEl>
                                          </p:spTgt>
                                        </p:tgtEl>
                                      </p:cBhvr>
                                      <p:to x="100000" y="100000"/>
                                    </p:animScale>
                                    <p:animScale>
                                      <p:cBhvr>
                                        <p:cTn id="65" dur="26">
                                          <p:stCondLst>
                                            <p:cond delay="1642"/>
                                          </p:stCondLst>
                                        </p:cTn>
                                        <p:tgtEl>
                                          <p:spTgt spid="4">
                                            <p:txEl>
                                              <p:pRg st="3" end="3"/>
                                            </p:txEl>
                                          </p:spTgt>
                                        </p:tgtEl>
                                      </p:cBhvr>
                                      <p:to x="100000" y="90000"/>
                                    </p:animScale>
                                    <p:animScale>
                                      <p:cBhvr>
                                        <p:cTn id="66" dur="166" decel="50000">
                                          <p:stCondLst>
                                            <p:cond delay="1668"/>
                                          </p:stCondLst>
                                        </p:cTn>
                                        <p:tgtEl>
                                          <p:spTgt spid="4">
                                            <p:txEl>
                                              <p:pRg st="3" end="3"/>
                                            </p:txEl>
                                          </p:spTgt>
                                        </p:tgtEl>
                                      </p:cBhvr>
                                      <p:to x="100000" y="100000"/>
                                    </p:animScale>
                                    <p:animScale>
                                      <p:cBhvr>
                                        <p:cTn id="67" dur="26">
                                          <p:stCondLst>
                                            <p:cond delay="1808"/>
                                          </p:stCondLst>
                                        </p:cTn>
                                        <p:tgtEl>
                                          <p:spTgt spid="4">
                                            <p:txEl>
                                              <p:pRg st="3" end="3"/>
                                            </p:txEl>
                                          </p:spTgt>
                                        </p:tgtEl>
                                      </p:cBhvr>
                                      <p:to x="100000" y="95000"/>
                                    </p:animScale>
                                    <p:animScale>
                                      <p:cBhvr>
                                        <p:cTn id="68" dur="166" decel="50000">
                                          <p:stCondLst>
                                            <p:cond delay="1834"/>
                                          </p:stCondLst>
                                        </p:cTn>
                                        <p:tgtEl>
                                          <p:spTgt spid="4">
                                            <p:txEl>
                                              <p:pRg st="3" end="3"/>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4">
                                            <p:txEl>
                                              <p:pRg st="4" end="4"/>
                                            </p:txEl>
                                          </p:spTgt>
                                        </p:tgtEl>
                                        <p:attrNameLst>
                                          <p:attrName>style.visibility</p:attrName>
                                        </p:attrNameLst>
                                      </p:cBhvr>
                                      <p:to>
                                        <p:strVal val="visible"/>
                                      </p:to>
                                    </p:set>
                                    <p:animEffect transition="in" filter="wipe(down)">
                                      <p:cBhvr>
                                        <p:cTn id="71" dur="580">
                                          <p:stCondLst>
                                            <p:cond delay="0"/>
                                          </p:stCondLst>
                                        </p:cTn>
                                        <p:tgtEl>
                                          <p:spTgt spid="4">
                                            <p:txEl>
                                              <p:pRg st="4" end="4"/>
                                            </p:txEl>
                                          </p:spTgt>
                                        </p:tgtEl>
                                      </p:cBhvr>
                                    </p:animEffect>
                                    <p:anim calcmode="lin" valueType="num">
                                      <p:cBhvr>
                                        <p:cTn id="72" dur="1822" tmFilter="0,0; 0.14,0.36; 0.43,0.73; 0.71,0.91; 1.0,1.0">
                                          <p:stCondLst>
                                            <p:cond delay="0"/>
                                          </p:stCondLst>
                                        </p:cTn>
                                        <p:tgtEl>
                                          <p:spTgt spid="4">
                                            <p:txEl>
                                              <p:pRg st="4" end="4"/>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4">
                                            <p:txEl>
                                              <p:pRg st="4" end="4"/>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4">
                                            <p:txEl>
                                              <p:pRg st="4" end="4"/>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4">
                                            <p:txEl>
                                              <p:pRg st="4" end="4"/>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4">
                                            <p:txEl>
                                              <p:pRg st="4" end="4"/>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4">
                                            <p:txEl>
                                              <p:pRg st="4" end="4"/>
                                            </p:txEl>
                                          </p:spTgt>
                                        </p:tgtEl>
                                      </p:cBhvr>
                                      <p:to x="100000" y="60000"/>
                                    </p:animScale>
                                    <p:animScale>
                                      <p:cBhvr>
                                        <p:cTn id="78" dur="166" decel="50000">
                                          <p:stCondLst>
                                            <p:cond delay="676"/>
                                          </p:stCondLst>
                                        </p:cTn>
                                        <p:tgtEl>
                                          <p:spTgt spid="4">
                                            <p:txEl>
                                              <p:pRg st="4" end="4"/>
                                            </p:txEl>
                                          </p:spTgt>
                                        </p:tgtEl>
                                      </p:cBhvr>
                                      <p:to x="100000" y="100000"/>
                                    </p:animScale>
                                    <p:animScale>
                                      <p:cBhvr>
                                        <p:cTn id="79" dur="26">
                                          <p:stCondLst>
                                            <p:cond delay="1312"/>
                                          </p:stCondLst>
                                        </p:cTn>
                                        <p:tgtEl>
                                          <p:spTgt spid="4">
                                            <p:txEl>
                                              <p:pRg st="4" end="4"/>
                                            </p:txEl>
                                          </p:spTgt>
                                        </p:tgtEl>
                                      </p:cBhvr>
                                      <p:to x="100000" y="80000"/>
                                    </p:animScale>
                                    <p:animScale>
                                      <p:cBhvr>
                                        <p:cTn id="80" dur="166" decel="50000">
                                          <p:stCondLst>
                                            <p:cond delay="1338"/>
                                          </p:stCondLst>
                                        </p:cTn>
                                        <p:tgtEl>
                                          <p:spTgt spid="4">
                                            <p:txEl>
                                              <p:pRg st="4" end="4"/>
                                            </p:txEl>
                                          </p:spTgt>
                                        </p:tgtEl>
                                      </p:cBhvr>
                                      <p:to x="100000" y="100000"/>
                                    </p:animScale>
                                    <p:animScale>
                                      <p:cBhvr>
                                        <p:cTn id="81" dur="26">
                                          <p:stCondLst>
                                            <p:cond delay="1642"/>
                                          </p:stCondLst>
                                        </p:cTn>
                                        <p:tgtEl>
                                          <p:spTgt spid="4">
                                            <p:txEl>
                                              <p:pRg st="4" end="4"/>
                                            </p:txEl>
                                          </p:spTgt>
                                        </p:tgtEl>
                                      </p:cBhvr>
                                      <p:to x="100000" y="90000"/>
                                    </p:animScale>
                                    <p:animScale>
                                      <p:cBhvr>
                                        <p:cTn id="82" dur="166" decel="50000">
                                          <p:stCondLst>
                                            <p:cond delay="1668"/>
                                          </p:stCondLst>
                                        </p:cTn>
                                        <p:tgtEl>
                                          <p:spTgt spid="4">
                                            <p:txEl>
                                              <p:pRg st="4" end="4"/>
                                            </p:txEl>
                                          </p:spTgt>
                                        </p:tgtEl>
                                      </p:cBhvr>
                                      <p:to x="100000" y="100000"/>
                                    </p:animScale>
                                    <p:animScale>
                                      <p:cBhvr>
                                        <p:cTn id="83" dur="26">
                                          <p:stCondLst>
                                            <p:cond delay="1808"/>
                                          </p:stCondLst>
                                        </p:cTn>
                                        <p:tgtEl>
                                          <p:spTgt spid="4">
                                            <p:txEl>
                                              <p:pRg st="4" end="4"/>
                                            </p:txEl>
                                          </p:spTgt>
                                        </p:tgtEl>
                                      </p:cBhvr>
                                      <p:to x="100000" y="95000"/>
                                    </p:animScale>
                                    <p:animScale>
                                      <p:cBhvr>
                                        <p:cTn id="84" dur="166" decel="50000">
                                          <p:stCondLst>
                                            <p:cond delay="1834"/>
                                          </p:stCondLst>
                                        </p:cTn>
                                        <p:tgtEl>
                                          <p:spTgt spid="4">
                                            <p:txEl>
                                              <p:pRg st="4" end="4"/>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4">
                                            <p:txEl>
                                              <p:pRg st="5" end="5"/>
                                            </p:txEl>
                                          </p:spTgt>
                                        </p:tgtEl>
                                        <p:attrNameLst>
                                          <p:attrName>style.visibility</p:attrName>
                                        </p:attrNameLst>
                                      </p:cBhvr>
                                      <p:to>
                                        <p:strVal val="visible"/>
                                      </p:to>
                                    </p:set>
                                    <p:animEffect transition="in" filter="wipe(down)">
                                      <p:cBhvr>
                                        <p:cTn id="87" dur="580">
                                          <p:stCondLst>
                                            <p:cond delay="0"/>
                                          </p:stCondLst>
                                        </p:cTn>
                                        <p:tgtEl>
                                          <p:spTgt spid="4">
                                            <p:txEl>
                                              <p:pRg st="5" end="5"/>
                                            </p:txEl>
                                          </p:spTgt>
                                        </p:tgtEl>
                                      </p:cBhvr>
                                    </p:animEffect>
                                    <p:anim calcmode="lin" valueType="num">
                                      <p:cBhvr>
                                        <p:cTn id="88" dur="1822" tmFilter="0,0; 0.14,0.36; 0.43,0.73; 0.71,0.91; 1.0,1.0">
                                          <p:stCondLst>
                                            <p:cond delay="0"/>
                                          </p:stCondLst>
                                        </p:cTn>
                                        <p:tgtEl>
                                          <p:spTgt spid="4">
                                            <p:txEl>
                                              <p:pRg st="5" end="5"/>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4">
                                            <p:txEl>
                                              <p:pRg st="5" end="5"/>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4">
                                            <p:txEl>
                                              <p:pRg st="5" end="5"/>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4">
                                            <p:txEl>
                                              <p:pRg st="5" end="5"/>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4">
                                            <p:txEl>
                                              <p:pRg st="5" end="5"/>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4">
                                            <p:txEl>
                                              <p:pRg st="5" end="5"/>
                                            </p:txEl>
                                          </p:spTgt>
                                        </p:tgtEl>
                                      </p:cBhvr>
                                      <p:to x="100000" y="60000"/>
                                    </p:animScale>
                                    <p:animScale>
                                      <p:cBhvr>
                                        <p:cTn id="94" dur="166" decel="50000">
                                          <p:stCondLst>
                                            <p:cond delay="676"/>
                                          </p:stCondLst>
                                        </p:cTn>
                                        <p:tgtEl>
                                          <p:spTgt spid="4">
                                            <p:txEl>
                                              <p:pRg st="5" end="5"/>
                                            </p:txEl>
                                          </p:spTgt>
                                        </p:tgtEl>
                                      </p:cBhvr>
                                      <p:to x="100000" y="100000"/>
                                    </p:animScale>
                                    <p:animScale>
                                      <p:cBhvr>
                                        <p:cTn id="95" dur="26">
                                          <p:stCondLst>
                                            <p:cond delay="1312"/>
                                          </p:stCondLst>
                                        </p:cTn>
                                        <p:tgtEl>
                                          <p:spTgt spid="4">
                                            <p:txEl>
                                              <p:pRg st="5" end="5"/>
                                            </p:txEl>
                                          </p:spTgt>
                                        </p:tgtEl>
                                      </p:cBhvr>
                                      <p:to x="100000" y="80000"/>
                                    </p:animScale>
                                    <p:animScale>
                                      <p:cBhvr>
                                        <p:cTn id="96" dur="166" decel="50000">
                                          <p:stCondLst>
                                            <p:cond delay="1338"/>
                                          </p:stCondLst>
                                        </p:cTn>
                                        <p:tgtEl>
                                          <p:spTgt spid="4">
                                            <p:txEl>
                                              <p:pRg st="5" end="5"/>
                                            </p:txEl>
                                          </p:spTgt>
                                        </p:tgtEl>
                                      </p:cBhvr>
                                      <p:to x="100000" y="100000"/>
                                    </p:animScale>
                                    <p:animScale>
                                      <p:cBhvr>
                                        <p:cTn id="97" dur="26">
                                          <p:stCondLst>
                                            <p:cond delay="1642"/>
                                          </p:stCondLst>
                                        </p:cTn>
                                        <p:tgtEl>
                                          <p:spTgt spid="4">
                                            <p:txEl>
                                              <p:pRg st="5" end="5"/>
                                            </p:txEl>
                                          </p:spTgt>
                                        </p:tgtEl>
                                      </p:cBhvr>
                                      <p:to x="100000" y="90000"/>
                                    </p:animScale>
                                    <p:animScale>
                                      <p:cBhvr>
                                        <p:cTn id="98" dur="166" decel="50000">
                                          <p:stCondLst>
                                            <p:cond delay="1668"/>
                                          </p:stCondLst>
                                        </p:cTn>
                                        <p:tgtEl>
                                          <p:spTgt spid="4">
                                            <p:txEl>
                                              <p:pRg st="5" end="5"/>
                                            </p:txEl>
                                          </p:spTgt>
                                        </p:tgtEl>
                                      </p:cBhvr>
                                      <p:to x="100000" y="100000"/>
                                    </p:animScale>
                                    <p:animScale>
                                      <p:cBhvr>
                                        <p:cTn id="99" dur="26">
                                          <p:stCondLst>
                                            <p:cond delay="1808"/>
                                          </p:stCondLst>
                                        </p:cTn>
                                        <p:tgtEl>
                                          <p:spTgt spid="4">
                                            <p:txEl>
                                              <p:pRg st="5" end="5"/>
                                            </p:txEl>
                                          </p:spTgt>
                                        </p:tgtEl>
                                      </p:cBhvr>
                                      <p:to x="100000" y="95000"/>
                                    </p:animScale>
                                    <p:animScale>
                                      <p:cBhvr>
                                        <p:cTn id="100" dur="166" decel="50000">
                                          <p:stCondLst>
                                            <p:cond delay="1834"/>
                                          </p:stCondLst>
                                        </p:cTn>
                                        <p:tgtEl>
                                          <p:spTgt spid="4">
                                            <p:txEl>
                                              <p:pRg st="5" end="5"/>
                                            </p:txEl>
                                          </p:spTgt>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4">
                                            <p:txEl>
                                              <p:pRg st="6" end="6"/>
                                            </p:txEl>
                                          </p:spTgt>
                                        </p:tgtEl>
                                        <p:attrNameLst>
                                          <p:attrName>style.visibility</p:attrName>
                                        </p:attrNameLst>
                                      </p:cBhvr>
                                      <p:to>
                                        <p:strVal val="visible"/>
                                      </p:to>
                                    </p:set>
                                    <p:animEffect transition="in" filter="wipe(down)">
                                      <p:cBhvr>
                                        <p:cTn id="103" dur="580">
                                          <p:stCondLst>
                                            <p:cond delay="0"/>
                                          </p:stCondLst>
                                        </p:cTn>
                                        <p:tgtEl>
                                          <p:spTgt spid="4">
                                            <p:txEl>
                                              <p:pRg st="6" end="6"/>
                                            </p:txEl>
                                          </p:spTgt>
                                        </p:tgtEl>
                                      </p:cBhvr>
                                    </p:animEffect>
                                    <p:anim calcmode="lin" valueType="num">
                                      <p:cBhvr>
                                        <p:cTn id="104" dur="1822" tmFilter="0,0; 0.14,0.36; 0.43,0.73; 0.71,0.91; 1.0,1.0">
                                          <p:stCondLst>
                                            <p:cond delay="0"/>
                                          </p:stCondLst>
                                        </p:cTn>
                                        <p:tgtEl>
                                          <p:spTgt spid="4">
                                            <p:txEl>
                                              <p:pRg st="6" end="6"/>
                                            </p:txEl>
                                          </p:spTgt>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4">
                                            <p:txEl>
                                              <p:pRg st="6" end="6"/>
                                            </p:txEl>
                                          </p:spTgt>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4">
                                            <p:txEl>
                                              <p:pRg st="6" end="6"/>
                                            </p:txEl>
                                          </p:spTgt>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4">
                                            <p:txEl>
                                              <p:pRg st="6" end="6"/>
                                            </p:txEl>
                                          </p:spTgt>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4">
                                            <p:txEl>
                                              <p:pRg st="6" end="6"/>
                                            </p:txEl>
                                          </p:spTgt>
                                        </p:tgtEl>
                                        <p:attrNameLst>
                                          <p:attrName>ppt_y</p:attrName>
                                        </p:attrNameLst>
                                      </p:cBhvr>
                                      <p:tavLst>
                                        <p:tav tm="0" fmla="#ppt_y-sin(pi*$)/81">
                                          <p:val>
                                            <p:fltVal val="0"/>
                                          </p:val>
                                        </p:tav>
                                        <p:tav tm="100000">
                                          <p:val>
                                            <p:fltVal val="1"/>
                                          </p:val>
                                        </p:tav>
                                      </p:tavLst>
                                    </p:anim>
                                    <p:animScale>
                                      <p:cBhvr>
                                        <p:cTn id="109" dur="26">
                                          <p:stCondLst>
                                            <p:cond delay="650"/>
                                          </p:stCondLst>
                                        </p:cTn>
                                        <p:tgtEl>
                                          <p:spTgt spid="4">
                                            <p:txEl>
                                              <p:pRg st="6" end="6"/>
                                            </p:txEl>
                                          </p:spTgt>
                                        </p:tgtEl>
                                      </p:cBhvr>
                                      <p:to x="100000" y="60000"/>
                                    </p:animScale>
                                    <p:animScale>
                                      <p:cBhvr>
                                        <p:cTn id="110" dur="166" decel="50000">
                                          <p:stCondLst>
                                            <p:cond delay="676"/>
                                          </p:stCondLst>
                                        </p:cTn>
                                        <p:tgtEl>
                                          <p:spTgt spid="4">
                                            <p:txEl>
                                              <p:pRg st="6" end="6"/>
                                            </p:txEl>
                                          </p:spTgt>
                                        </p:tgtEl>
                                      </p:cBhvr>
                                      <p:to x="100000" y="100000"/>
                                    </p:animScale>
                                    <p:animScale>
                                      <p:cBhvr>
                                        <p:cTn id="111" dur="26">
                                          <p:stCondLst>
                                            <p:cond delay="1312"/>
                                          </p:stCondLst>
                                        </p:cTn>
                                        <p:tgtEl>
                                          <p:spTgt spid="4">
                                            <p:txEl>
                                              <p:pRg st="6" end="6"/>
                                            </p:txEl>
                                          </p:spTgt>
                                        </p:tgtEl>
                                      </p:cBhvr>
                                      <p:to x="100000" y="80000"/>
                                    </p:animScale>
                                    <p:animScale>
                                      <p:cBhvr>
                                        <p:cTn id="112" dur="166" decel="50000">
                                          <p:stCondLst>
                                            <p:cond delay="1338"/>
                                          </p:stCondLst>
                                        </p:cTn>
                                        <p:tgtEl>
                                          <p:spTgt spid="4">
                                            <p:txEl>
                                              <p:pRg st="6" end="6"/>
                                            </p:txEl>
                                          </p:spTgt>
                                        </p:tgtEl>
                                      </p:cBhvr>
                                      <p:to x="100000" y="100000"/>
                                    </p:animScale>
                                    <p:animScale>
                                      <p:cBhvr>
                                        <p:cTn id="113" dur="26">
                                          <p:stCondLst>
                                            <p:cond delay="1642"/>
                                          </p:stCondLst>
                                        </p:cTn>
                                        <p:tgtEl>
                                          <p:spTgt spid="4">
                                            <p:txEl>
                                              <p:pRg st="6" end="6"/>
                                            </p:txEl>
                                          </p:spTgt>
                                        </p:tgtEl>
                                      </p:cBhvr>
                                      <p:to x="100000" y="90000"/>
                                    </p:animScale>
                                    <p:animScale>
                                      <p:cBhvr>
                                        <p:cTn id="114" dur="166" decel="50000">
                                          <p:stCondLst>
                                            <p:cond delay="1668"/>
                                          </p:stCondLst>
                                        </p:cTn>
                                        <p:tgtEl>
                                          <p:spTgt spid="4">
                                            <p:txEl>
                                              <p:pRg st="6" end="6"/>
                                            </p:txEl>
                                          </p:spTgt>
                                        </p:tgtEl>
                                      </p:cBhvr>
                                      <p:to x="100000" y="100000"/>
                                    </p:animScale>
                                    <p:animScale>
                                      <p:cBhvr>
                                        <p:cTn id="115" dur="26">
                                          <p:stCondLst>
                                            <p:cond delay="1808"/>
                                          </p:stCondLst>
                                        </p:cTn>
                                        <p:tgtEl>
                                          <p:spTgt spid="4">
                                            <p:txEl>
                                              <p:pRg st="6" end="6"/>
                                            </p:txEl>
                                          </p:spTgt>
                                        </p:tgtEl>
                                      </p:cBhvr>
                                      <p:to x="100000" y="95000"/>
                                    </p:animScale>
                                    <p:animScale>
                                      <p:cBhvr>
                                        <p:cTn id="116" dur="166" decel="50000">
                                          <p:stCondLst>
                                            <p:cond delay="1834"/>
                                          </p:stCondLst>
                                        </p:cTn>
                                        <p:tgtEl>
                                          <p:spTgt spid="4">
                                            <p:txEl>
                                              <p:pRg st="6" end="6"/>
                                            </p:txEl>
                                          </p:spTgt>
                                        </p:tgtEl>
                                      </p:cBhvr>
                                      <p:to x="100000" y="100000"/>
                                    </p:animScale>
                                  </p:childTnLst>
                                </p:cTn>
                              </p:par>
                              <p:par>
                                <p:cTn id="117" presetID="26" presetClass="entr" presetSubtype="0" fill="hold" nodeType="withEffect">
                                  <p:stCondLst>
                                    <p:cond delay="0"/>
                                  </p:stCondLst>
                                  <p:childTnLst>
                                    <p:set>
                                      <p:cBhvr>
                                        <p:cTn id="118" dur="1" fill="hold">
                                          <p:stCondLst>
                                            <p:cond delay="0"/>
                                          </p:stCondLst>
                                        </p:cTn>
                                        <p:tgtEl>
                                          <p:spTgt spid="4">
                                            <p:txEl>
                                              <p:pRg st="7" end="7"/>
                                            </p:txEl>
                                          </p:spTgt>
                                        </p:tgtEl>
                                        <p:attrNameLst>
                                          <p:attrName>style.visibility</p:attrName>
                                        </p:attrNameLst>
                                      </p:cBhvr>
                                      <p:to>
                                        <p:strVal val="visible"/>
                                      </p:to>
                                    </p:set>
                                    <p:animEffect transition="in" filter="wipe(down)">
                                      <p:cBhvr>
                                        <p:cTn id="119" dur="580">
                                          <p:stCondLst>
                                            <p:cond delay="0"/>
                                          </p:stCondLst>
                                        </p:cTn>
                                        <p:tgtEl>
                                          <p:spTgt spid="4">
                                            <p:txEl>
                                              <p:pRg st="7" end="7"/>
                                            </p:txEl>
                                          </p:spTgt>
                                        </p:tgtEl>
                                      </p:cBhvr>
                                    </p:animEffect>
                                    <p:anim calcmode="lin" valueType="num">
                                      <p:cBhvr>
                                        <p:cTn id="120" dur="1822" tmFilter="0,0; 0.14,0.36; 0.43,0.73; 0.71,0.91; 1.0,1.0">
                                          <p:stCondLst>
                                            <p:cond delay="0"/>
                                          </p:stCondLst>
                                        </p:cTn>
                                        <p:tgtEl>
                                          <p:spTgt spid="4">
                                            <p:txEl>
                                              <p:pRg st="7" end="7"/>
                                            </p:txEl>
                                          </p:spTgt>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4">
                                            <p:txEl>
                                              <p:pRg st="7" end="7"/>
                                            </p:txEl>
                                          </p:spTgt>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4">
                                            <p:txEl>
                                              <p:pRg st="7" end="7"/>
                                            </p:txEl>
                                          </p:spTgt>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4">
                                            <p:txEl>
                                              <p:pRg st="7" end="7"/>
                                            </p:txEl>
                                          </p:spTgt>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4">
                                            <p:txEl>
                                              <p:pRg st="7" end="7"/>
                                            </p:txEl>
                                          </p:spTgt>
                                        </p:tgtEl>
                                        <p:attrNameLst>
                                          <p:attrName>ppt_y</p:attrName>
                                        </p:attrNameLst>
                                      </p:cBhvr>
                                      <p:tavLst>
                                        <p:tav tm="0" fmla="#ppt_y-sin(pi*$)/81">
                                          <p:val>
                                            <p:fltVal val="0"/>
                                          </p:val>
                                        </p:tav>
                                        <p:tav tm="100000">
                                          <p:val>
                                            <p:fltVal val="1"/>
                                          </p:val>
                                        </p:tav>
                                      </p:tavLst>
                                    </p:anim>
                                    <p:animScale>
                                      <p:cBhvr>
                                        <p:cTn id="125" dur="26">
                                          <p:stCondLst>
                                            <p:cond delay="650"/>
                                          </p:stCondLst>
                                        </p:cTn>
                                        <p:tgtEl>
                                          <p:spTgt spid="4">
                                            <p:txEl>
                                              <p:pRg st="7" end="7"/>
                                            </p:txEl>
                                          </p:spTgt>
                                        </p:tgtEl>
                                      </p:cBhvr>
                                      <p:to x="100000" y="60000"/>
                                    </p:animScale>
                                    <p:animScale>
                                      <p:cBhvr>
                                        <p:cTn id="126" dur="166" decel="50000">
                                          <p:stCondLst>
                                            <p:cond delay="676"/>
                                          </p:stCondLst>
                                        </p:cTn>
                                        <p:tgtEl>
                                          <p:spTgt spid="4">
                                            <p:txEl>
                                              <p:pRg st="7" end="7"/>
                                            </p:txEl>
                                          </p:spTgt>
                                        </p:tgtEl>
                                      </p:cBhvr>
                                      <p:to x="100000" y="100000"/>
                                    </p:animScale>
                                    <p:animScale>
                                      <p:cBhvr>
                                        <p:cTn id="127" dur="26">
                                          <p:stCondLst>
                                            <p:cond delay="1312"/>
                                          </p:stCondLst>
                                        </p:cTn>
                                        <p:tgtEl>
                                          <p:spTgt spid="4">
                                            <p:txEl>
                                              <p:pRg st="7" end="7"/>
                                            </p:txEl>
                                          </p:spTgt>
                                        </p:tgtEl>
                                      </p:cBhvr>
                                      <p:to x="100000" y="80000"/>
                                    </p:animScale>
                                    <p:animScale>
                                      <p:cBhvr>
                                        <p:cTn id="128" dur="166" decel="50000">
                                          <p:stCondLst>
                                            <p:cond delay="1338"/>
                                          </p:stCondLst>
                                        </p:cTn>
                                        <p:tgtEl>
                                          <p:spTgt spid="4">
                                            <p:txEl>
                                              <p:pRg st="7" end="7"/>
                                            </p:txEl>
                                          </p:spTgt>
                                        </p:tgtEl>
                                      </p:cBhvr>
                                      <p:to x="100000" y="100000"/>
                                    </p:animScale>
                                    <p:animScale>
                                      <p:cBhvr>
                                        <p:cTn id="129" dur="26">
                                          <p:stCondLst>
                                            <p:cond delay="1642"/>
                                          </p:stCondLst>
                                        </p:cTn>
                                        <p:tgtEl>
                                          <p:spTgt spid="4">
                                            <p:txEl>
                                              <p:pRg st="7" end="7"/>
                                            </p:txEl>
                                          </p:spTgt>
                                        </p:tgtEl>
                                      </p:cBhvr>
                                      <p:to x="100000" y="90000"/>
                                    </p:animScale>
                                    <p:animScale>
                                      <p:cBhvr>
                                        <p:cTn id="130" dur="166" decel="50000">
                                          <p:stCondLst>
                                            <p:cond delay="1668"/>
                                          </p:stCondLst>
                                        </p:cTn>
                                        <p:tgtEl>
                                          <p:spTgt spid="4">
                                            <p:txEl>
                                              <p:pRg st="7" end="7"/>
                                            </p:txEl>
                                          </p:spTgt>
                                        </p:tgtEl>
                                      </p:cBhvr>
                                      <p:to x="100000" y="100000"/>
                                    </p:animScale>
                                    <p:animScale>
                                      <p:cBhvr>
                                        <p:cTn id="131" dur="26">
                                          <p:stCondLst>
                                            <p:cond delay="1808"/>
                                          </p:stCondLst>
                                        </p:cTn>
                                        <p:tgtEl>
                                          <p:spTgt spid="4">
                                            <p:txEl>
                                              <p:pRg st="7" end="7"/>
                                            </p:txEl>
                                          </p:spTgt>
                                        </p:tgtEl>
                                      </p:cBhvr>
                                      <p:to x="100000" y="95000"/>
                                    </p:animScale>
                                    <p:animScale>
                                      <p:cBhvr>
                                        <p:cTn id="132" dur="166" decel="50000">
                                          <p:stCondLst>
                                            <p:cond delay="1834"/>
                                          </p:stCondLst>
                                        </p:cTn>
                                        <p:tgtEl>
                                          <p:spTgt spid="4">
                                            <p:txEl>
                                              <p:pRg st="7" end="7"/>
                                            </p:txEl>
                                          </p:spTgt>
                                        </p:tgtEl>
                                      </p:cBhvr>
                                      <p:to x="100000" y="100000"/>
                                    </p:animScale>
                                  </p:childTnLst>
                                </p:cTn>
                              </p:par>
                              <p:par>
                                <p:cTn id="133" presetID="26" presetClass="entr" presetSubtype="0" fill="hold" nodeType="withEffect">
                                  <p:stCondLst>
                                    <p:cond delay="0"/>
                                  </p:stCondLst>
                                  <p:childTnLst>
                                    <p:set>
                                      <p:cBhvr>
                                        <p:cTn id="134" dur="1" fill="hold">
                                          <p:stCondLst>
                                            <p:cond delay="0"/>
                                          </p:stCondLst>
                                        </p:cTn>
                                        <p:tgtEl>
                                          <p:spTgt spid="4">
                                            <p:txEl>
                                              <p:pRg st="8" end="8"/>
                                            </p:txEl>
                                          </p:spTgt>
                                        </p:tgtEl>
                                        <p:attrNameLst>
                                          <p:attrName>style.visibility</p:attrName>
                                        </p:attrNameLst>
                                      </p:cBhvr>
                                      <p:to>
                                        <p:strVal val="visible"/>
                                      </p:to>
                                    </p:set>
                                    <p:animEffect transition="in" filter="wipe(down)">
                                      <p:cBhvr>
                                        <p:cTn id="135" dur="580">
                                          <p:stCondLst>
                                            <p:cond delay="0"/>
                                          </p:stCondLst>
                                        </p:cTn>
                                        <p:tgtEl>
                                          <p:spTgt spid="4">
                                            <p:txEl>
                                              <p:pRg st="8" end="8"/>
                                            </p:txEl>
                                          </p:spTgt>
                                        </p:tgtEl>
                                      </p:cBhvr>
                                    </p:animEffect>
                                    <p:anim calcmode="lin" valueType="num">
                                      <p:cBhvr>
                                        <p:cTn id="136" dur="1822" tmFilter="0,0; 0.14,0.36; 0.43,0.73; 0.71,0.91; 1.0,1.0">
                                          <p:stCondLst>
                                            <p:cond delay="0"/>
                                          </p:stCondLst>
                                        </p:cTn>
                                        <p:tgtEl>
                                          <p:spTgt spid="4">
                                            <p:txEl>
                                              <p:pRg st="8" end="8"/>
                                            </p:txEl>
                                          </p:spTgt>
                                        </p:tgtEl>
                                        <p:attrNameLst>
                                          <p:attrName>ppt_x</p:attrName>
                                        </p:attrNameLst>
                                      </p:cBhvr>
                                      <p:tavLst>
                                        <p:tav tm="0">
                                          <p:val>
                                            <p:strVal val="#ppt_x-0.25"/>
                                          </p:val>
                                        </p:tav>
                                        <p:tav tm="100000">
                                          <p:val>
                                            <p:strVal val="#ppt_x"/>
                                          </p:val>
                                        </p:tav>
                                      </p:tavLst>
                                    </p:anim>
                                    <p:anim calcmode="lin" valueType="num">
                                      <p:cBhvr>
                                        <p:cTn id="137" dur="664" tmFilter="0.0,0.0; 0.25,0.07; 0.50,0.2; 0.75,0.467; 1.0,1.0">
                                          <p:stCondLst>
                                            <p:cond delay="0"/>
                                          </p:stCondLst>
                                        </p:cTn>
                                        <p:tgtEl>
                                          <p:spTgt spid="4">
                                            <p:txEl>
                                              <p:pRg st="8" end="8"/>
                                            </p:txEl>
                                          </p:spTgt>
                                        </p:tgtEl>
                                        <p:attrNameLst>
                                          <p:attrName>ppt_y</p:attrName>
                                        </p:attrNameLst>
                                      </p:cBhvr>
                                      <p:tavLst>
                                        <p:tav tm="0" fmla="#ppt_y-sin(pi*$)/3">
                                          <p:val>
                                            <p:fltVal val="0.5"/>
                                          </p:val>
                                        </p:tav>
                                        <p:tav tm="100000">
                                          <p:val>
                                            <p:fltVal val="1"/>
                                          </p:val>
                                        </p:tav>
                                      </p:tavLst>
                                    </p:anim>
                                    <p:anim calcmode="lin" valueType="num">
                                      <p:cBhvr>
                                        <p:cTn id="138" dur="664" tmFilter="0, 0; 0.125,0.2665; 0.25,0.4; 0.375,0.465; 0.5,0.5;  0.625,0.535; 0.75,0.6; 0.875,0.7335; 1,1">
                                          <p:stCondLst>
                                            <p:cond delay="664"/>
                                          </p:stCondLst>
                                        </p:cTn>
                                        <p:tgtEl>
                                          <p:spTgt spid="4">
                                            <p:txEl>
                                              <p:pRg st="8" end="8"/>
                                            </p:txEl>
                                          </p:spTgt>
                                        </p:tgtEl>
                                        <p:attrNameLst>
                                          <p:attrName>ppt_y</p:attrName>
                                        </p:attrNameLst>
                                      </p:cBhvr>
                                      <p:tavLst>
                                        <p:tav tm="0" fmla="#ppt_y-sin(pi*$)/9">
                                          <p:val>
                                            <p:fltVal val="0"/>
                                          </p:val>
                                        </p:tav>
                                        <p:tav tm="100000">
                                          <p:val>
                                            <p:fltVal val="1"/>
                                          </p:val>
                                        </p:tav>
                                      </p:tavLst>
                                    </p:anim>
                                    <p:anim calcmode="lin" valueType="num">
                                      <p:cBhvr>
                                        <p:cTn id="139" dur="332" tmFilter="0, 0; 0.125,0.2665; 0.25,0.4; 0.375,0.465; 0.5,0.5;  0.625,0.535; 0.75,0.6; 0.875,0.7335; 1,1">
                                          <p:stCondLst>
                                            <p:cond delay="1324"/>
                                          </p:stCondLst>
                                        </p:cTn>
                                        <p:tgtEl>
                                          <p:spTgt spid="4">
                                            <p:txEl>
                                              <p:pRg st="8" end="8"/>
                                            </p:txEl>
                                          </p:spTgt>
                                        </p:tgtEl>
                                        <p:attrNameLst>
                                          <p:attrName>ppt_y</p:attrName>
                                        </p:attrNameLst>
                                      </p:cBhvr>
                                      <p:tavLst>
                                        <p:tav tm="0" fmla="#ppt_y-sin(pi*$)/27">
                                          <p:val>
                                            <p:fltVal val="0"/>
                                          </p:val>
                                        </p:tav>
                                        <p:tav tm="100000">
                                          <p:val>
                                            <p:fltVal val="1"/>
                                          </p:val>
                                        </p:tav>
                                      </p:tavLst>
                                    </p:anim>
                                    <p:anim calcmode="lin" valueType="num">
                                      <p:cBhvr>
                                        <p:cTn id="140" dur="164" tmFilter="0, 0; 0.125,0.2665; 0.25,0.4; 0.375,0.465; 0.5,0.5;  0.625,0.535; 0.75,0.6; 0.875,0.7335; 1,1">
                                          <p:stCondLst>
                                            <p:cond delay="1656"/>
                                          </p:stCondLst>
                                        </p:cTn>
                                        <p:tgtEl>
                                          <p:spTgt spid="4">
                                            <p:txEl>
                                              <p:pRg st="8" end="8"/>
                                            </p:txEl>
                                          </p:spTgt>
                                        </p:tgtEl>
                                        <p:attrNameLst>
                                          <p:attrName>ppt_y</p:attrName>
                                        </p:attrNameLst>
                                      </p:cBhvr>
                                      <p:tavLst>
                                        <p:tav tm="0" fmla="#ppt_y-sin(pi*$)/81">
                                          <p:val>
                                            <p:fltVal val="0"/>
                                          </p:val>
                                        </p:tav>
                                        <p:tav tm="100000">
                                          <p:val>
                                            <p:fltVal val="1"/>
                                          </p:val>
                                        </p:tav>
                                      </p:tavLst>
                                    </p:anim>
                                    <p:animScale>
                                      <p:cBhvr>
                                        <p:cTn id="141" dur="26">
                                          <p:stCondLst>
                                            <p:cond delay="650"/>
                                          </p:stCondLst>
                                        </p:cTn>
                                        <p:tgtEl>
                                          <p:spTgt spid="4">
                                            <p:txEl>
                                              <p:pRg st="8" end="8"/>
                                            </p:txEl>
                                          </p:spTgt>
                                        </p:tgtEl>
                                      </p:cBhvr>
                                      <p:to x="100000" y="60000"/>
                                    </p:animScale>
                                    <p:animScale>
                                      <p:cBhvr>
                                        <p:cTn id="142" dur="166" decel="50000">
                                          <p:stCondLst>
                                            <p:cond delay="676"/>
                                          </p:stCondLst>
                                        </p:cTn>
                                        <p:tgtEl>
                                          <p:spTgt spid="4">
                                            <p:txEl>
                                              <p:pRg st="8" end="8"/>
                                            </p:txEl>
                                          </p:spTgt>
                                        </p:tgtEl>
                                      </p:cBhvr>
                                      <p:to x="100000" y="100000"/>
                                    </p:animScale>
                                    <p:animScale>
                                      <p:cBhvr>
                                        <p:cTn id="143" dur="26">
                                          <p:stCondLst>
                                            <p:cond delay="1312"/>
                                          </p:stCondLst>
                                        </p:cTn>
                                        <p:tgtEl>
                                          <p:spTgt spid="4">
                                            <p:txEl>
                                              <p:pRg st="8" end="8"/>
                                            </p:txEl>
                                          </p:spTgt>
                                        </p:tgtEl>
                                      </p:cBhvr>
                                      <p:to x="100000" y="80000"/>
                                    </p:animScale>
                                    <p:animScale>
                                      <p:cBhvr>
                                        <p:cTn id="144" dur="166" decel="50000">
                                          <p:stCondLst>
                                            <p:cond delay="1338"/>
                                          </p:stCondLst>
                                        </p:cTn>
                                        <p:tgtEl>
                                          <p:spTgt spid="4">
                                            <p:txEl>
                                              <p:pRg st="8" end="8"/>
                                            </p:txEl>
                                          </p:spTgt>
                                        </p:tgtEl>
                                      </p:cBhvr>
                                      <p:to x="100000" y="100000"/>
                                    </p:animScale>
                                    <p:animScale>
                                      <p:cBhvr>
                                        <p:cTn id="145" dur="26">
                                          <p:stCondLst>
                                            <p:cond delay="1642"/>
                                          </p:stCondLst>
                                        </p:cTn>
                                        <p:tgtEl>
                                          <p:spTgt spid="4">
                                            <p:txEl>
                                              <p:pRg st="8" end="8"/>
                                            </p:txEl>
                                          </p:spTgt>
                                        </p:tgtEl>
                                      </p:cBhvr>
                                      <p:to x="100000" y="90000"/>
                                    </p:animScale>
                                    <p:animScale>
                                      <p:cBhvr>
                                        <p:cTn id="146" dur="166" decel="50000">
                                          <p:stCondLst>
                                            <p:cond delay="1668"/>
                                          </p:stCondLst>
                                        </p:cTn>
                                        <p:tgtEl>
                                          <p:spTgt spid="4">
                                            <p:txEl>
                                              <p:pRg st="8" end="8"/>
                                            </p:txEl>
                                          </p:spTgt>
                                        </p:tgtEl>
                                      </p:cBhvr>
                                      <p:to x="100000" y="100000"/>
                                    </p:animScale>
                                    <p:animScale>
                                      <p:cBhvr>
                                        <p:cTn id="147" dur="26">
                                          <p:stCondLst>
                                            <p:cond delay="1808"/>
                                          </p:stCondLst>
                                        </p:cTn>
                                        <p:tgtEl>
                                          <p:spTgt spid="4">
                                            <p:txEl>
                                              <p:pRg st="8" end="8"/>
                                            </p:txEl>
                                          </p:spTgt>
                                        </p:tgtEl>
                                      </p:cBhvr>
                                      <p:to x="100000" y="95000"/>
                                    </p:animScale>
                                    <p:animScale>
                                      <p:cBhvr>
                                        <p:cTn id="148" dur="166" decel="50000">
                                          <p:stCondLst>
                                            <p:cond delay="1834"/>
                                          </p:stCondLst>
                                        </p:cTn>
                                        <p:tgtEl>
                                          <p:spTgt spid="4">
                                            <p:txEl>
                                              <p:pRg st="8" end="8"/>
                                            </p:txEl>
                                          </p:spTgt>
                                        </p:tgtEl>
                                      </p:cBhvr>
                                      <p:to x="100000" y="100000"/>
                                    </p:animScale>
                                  </p:childTnLst>
                                </p:cTn>
                              </p:par>
                            </p:childTnLst>
                          </p:cTn>
                        </p:par>
                      </p:childTnLst>
                    </p:cTn>
                  </p:par>
                  <p:par>
                    <p:cTn id="149" fill="hold">
                      <p:stCondLst>
                        <p:cond delay="indefinite"/>
                      </p:stCondLst>
                      <p:childTnLst>
                        <p:par>
                          <p:cTn id="150" fill="hold">
                            <p:stCondLst>
                              <p:cond delay="0"/>
                            </p:stCondLst>
                            <p:childTnLst>
                              <p:par>
                                <p:cTn id="151" presetID="42" presetClass="entr" presetSubtype="0" fill="hold" grpId="0" nodeType="clickEffect">
                                  <p:stCondLst>
                                    <p:cond delay="0"/>
                                  </p:stCondLst>
                                  <p:childTnLst>
                                    <p:set>
                                      <p:cBhvr>
                                        <p:cTn id="152" dur="1" fill="hold">
                                          <p:stCondLst>
                                            <p:cond delay="0"/>
                                          </p:stCondLst>
                                        </p:cTn>
                                        <p:tgtEl>
                                          <p:spTgt spid="18"/>
                                        </p:tgtEl>
                                        <p:attrNameLst>
                                          <p:attrName>style.visibility</p:attrName>
                                        </p:attrNameLst>
                                      </p:cBhvr>
                                      <p:to>
                                        <p:strVal val="visible"/>
                                      </p:to>
                                    </p:set>
                                    <p:animEffect transition="in" filter="fade">
                                      <p:cBhvr>
                                        <p:cTn id="153" dur="1000"/>
                                        <p:tgtEl>
                                          <p:spTgt spid="18"/>
                                        </p:tgtEl>
                                      </p:cBhvr>
                                    </p:animEffect>
                                    <p:anim calcmode="lin" valueType="num">
                                      <p:cBhvr>
                                        <p:cTn id="154" dur="1000" fill="hold"/>
                                        <p:tgtEl>
                                          <p:spTgt spid="18"/>
                                        </p:tgtEl>
                                        <p:attrNameLst>
                                          <p:attrName>ppt_x</p:attrName>
                                        </p:attrNameLst>
                                      </p:cBhvr>
                                      <p:tavLst>
                                        <p:tav tm="0">
                                          <p:val>
                                            <p:strVal val="#ppt_x"/>
                                          </p:val>
                                        </p:tav>
                                        <p:tav tm="100000">
                                          <p:val>
                                            <p:strVal val="#ppt_x"/>
                                          </p:val>
                                        </p:tav>
                                      </p:tavLst>
                                    </p:anim>
                                    <p:anim calcmode="lin" valueType="num">
                                      <p:cBhvr>
                                        <p:cTn id="155" dur="1000" fill="hold"/>
                                        <p:tgtEl>
                                          <p:spTgt spid="18"/>
                                        </p:tgtEl>
                                        <p:attrNameLst>
                                          <p:attrName>ppt_y</p:attrName>
                                        </p:attrNameLst>
                                      </p:cBhvr>
                                      <p:tavLst>
                                        <p:tav tm="0">
                                          <p:val>
                                            <p:strVal val="#ppt_y+.1"/>
                                          </p:val>
                                        </p:tav>
                                        <p:tav tm="100000">
                                          <p:val>
                                            <p:strVal val="#ppt_y"/>
                                          </p:val>
                                        </p:tav>
                                      </p:tavLst>
                                    </p:anim>
                                  </p:childTnLst>
                                </p:cTn>
                              </p:par>
                              <p:par>
                                <p:cTn id="156" presetID="42" presetClass="entr" presetSubtype="0" fill="hold" nodeType="withEffect">
                                  <p:stCondLst>
                                    <p:cond delay="0"/>
                                  </p:stCondLst>
                                  <p:childTnLst>
                                    <p:set>
                                      <p:cBhvr>
                                        <p:cTn id="157" dur="1" fill="hold">
                                          <p:stCondLst>
                                            <p:cond delay="0"/>
                                          </p:stCondLst>
                                        </p:cTn>
                                        <p:tgtEl>
                                          <p:spTgt spid="20"/>
                                        </p:tgtEl>
                                        <p:attrNameLst>
                                          <p:attrName>style.visibility</p:attrName>
                                        </p:attrNameLst>
                                      </p:cBhvr>
                                      <p:to>
                                        <p:strVal val="visible"/>
                                      </p:to>
                                    </p:set>
                                    <p:animEffect transition="in" filter="fade">
                                      <p:cBhvr>
                                        <p:cTn id="158" dur="1000"/>
                                        <p:tgtEl>
                                          <p:spTgt spid="20"/>
                                        </p:tgtEl>
                                      </p:cBhvr>
                                    </p:animEffect>
                                    <p:anim calcmode="lin" valueType="num">
                                      <p:cBhvr>
                                        <p:cTn id="159" dur="1000" fill="hold"/>
                                        <p:tgtEl>
                                          <p:spTgt spid="20"/>
                                        </p:tgtEl>
                                        <p:attrNameLst>
                                          <p:attrName>ppt_x</p:attrName>
                                        </p:attrNameLst>
                                      </p:cBhvr>
                                      <p:tavLst>
                                        <p:tav tm="0">
                                          <p:val>
                                            <p:strVal val="#ppt_x"/>
                                          </p:val>
                                        </p:tav>
                                        <p:tav tm="100000">
                                          <p:val>
                                            <p:strVal val="#ppt_x"/>
                                          </p:val>
                                        </p:tav>
                                      </p:tavLst>
                                    </p:anim>
                                    <p:anim calcmode="lin" valueType="num">
                                      <p:cBhvr>
                                        <p:cTn id="160" dur="1000" fill="hold"/>
                                        <p:tgtEl>
                                          <p:spTgt spid="20"/>
                                        </p:tgtEl>
                                        <p:attrNameLst>
                                          <p:attrName>ppt_y</p:attrName>
                                        </p:attrNameLst>
                                      </p:cBhvr>
                                      <p:tavLst>
                                        <p:tav tm="0">
                                          <p:val>
                                            <p:strVal val="#ppt_y+.1"/>
                                          </p:val>
                                        </p:tav>
                                        <p:tav tm="100000">
                                          <p:val>
                                            <p:strVal val="#ppt_y"/>
                                          </p:val>
                                        </p:tav>
                                      </p:tavLst>
                                    </p:anim>
                                  </p:childTnLst>
                                </p:cTn>
                              </p:par>
                              <p:par>
                                <p:cTn id="161" presetID="42" presetClass="entr" presetSubtype="0" fill="hold" grpId="0" nodeType="withEffect">
                                  <p:stCondLst>
                                    <p:cond delay="0"/>
                                  </p:stCondLst>
                                  <p:childTnLst>
                                    <p:set>
                                      <p:cBhvr>
                                        <p:cTn id="162" dur="1" fill="hold">
                                          <p:stCondLst>
                                            <p:cond delay="0"/>
                                          </p:stCondLst>
                                        </p:cTn>
                                        <p:tgtEl>
                                          <p:spTgt spid="5"/>
                                        </p:tgtEl>
                                        <p:attrNameLst>
                                          <p:attrName>style.visibility</p:attrName>
                                        </p:attrNameLst>
                                      </p:cBhvr>
                                      <p:to>
                                        <p:strVal val="visible"/>
                                      </p:to>
                                    </p:set>
                                    <p:animEffect transition="in" filter="fade">
                                      <p:cBhvr>
                                        <p:cTn id="163" dur="1000"/>
                                        <p:tgtEl>
                                          <p:spTgt spid="5"/>
                                        </p:tgtEl>
                                      </p:cBhvr>
                                    </p:animEffect>
                                    <p:anim calcmode="lin" valueType="num">
                                      <p:cBhvr>
                                        <p:cTn id="164" dur="1000" fill="hold"/>
                                        <p:tgtEl>
                                          <p:spTgt spid="5"/>
                                        </p:tgtEl>
                                        <p:attrNameLst>
                                          <p:attrName>ppt_x</p:attrName>
                                        </p:attrNameLst>
                                      </p:cBhvr>
                                      <p:tavLst>
                                        <p:tav tm="0">
                                          <p:val>
                                            <p:strVal val="#ppt_x"/>
                                          </p:val>
                                        </p:tav>
                                        <p:tav tm="100000">
                                          <p:val>
                                            <p:strVal val="#ppt_x"/>
                                          </p:val>
                                        </p:tav>
                                      </p:tavLst>
                                    </p:anim>
                                    <p:anim calcmode="lin" valueType="num">
                                      <p:cBhvr>
                                        <p:cTn id="165" dur="1000" fill="hold"/>
                                        <p:tgtEl>
                                          <p:spTgt spid="5"/>
                                        </p:tgtEl>
                                        <p:attrNameLst>
                                          <p:attrName>ppt_y</p:attrName>
                                        </p:attrNameLst>
                                      </p:cBhvr>
                                      <p:tavLst>
                                        <p:tav tm="0">
                                          <p:val>
                                            <p:strVal val="#ppt_y+.1"/>
                                          </p:val>
                                        </p:tav>
                                        <p:tav tm="100000">
                                          <p:val>
                                            <p:strVal val="#ppt_y"/>
                                          </p:val>
                                        </p:tav>
                                      </p:tavLst>
                                    </p:anim>
                                  </p:childTnLst>
                                </p:cTn>
                              </p:par>
                              <p:par>
                                <p:cTn id="166" presetID="42" presetClass="entr" presetSubtype="0" fill="hold" grpId="0" nodeType="withEffect">
                                  <p:stCondLst>
                                    <p:cond delay="0"/>
                                  </p:stCondLst>
                                  <p:childTnLst>
                                    <p:set>
                                      <p:cBhvr>
                                        <p:cTn id="167" dur="1" fill="hold">
                                          <p:stCondLst>
                                            <p:cond delay="0"/>
                                          </p:stCondLst>
                                        </p:cTn>
                                        <p:tgtEl>
                                          <p:spTgt spid="7"/>
                                        </p:tgtEl>
                                        <p:attrNameLst>
                                          <p:attrName>style.visibility</p:attrName>
                                        </p:attrNameLst>
                                      </p:cBhvr>
                                      <p:to>
                                        <p:strVal val="visible"/>
                                      </p:to>
                                    </p:set>
                                    <p:animEffect transition="in" filter="fade">
                                      <p:cBhvr>
                                        <p:cTn id="168" dur="1000"/>
                                        <p:tgtEl>
                                          <p:spTgt spid="7"/>
                                        </p:tgtEl>
                                      </p:cBhvr>
                                    </p:animEffect>
                                    <p:anim calcmode="lin" valueType="num">
                                      <p:cBhvr>
                                        <p:cTn id="169" dur="1000" fill="hold"/>
                                        <p:tgtEl>
                                          <p:spTgt spid="7"/>
                                        </p:tgtEl>
                                        <p:attrNameLst>
                                          <p:attrName>ppt_x</p:attrName>
                                        </p:attrNameLst>
                                      </p:cBhvr>
                                      <p:tavLst>
                                        <p:tav tm="0">
                                          <p:val>
                                            <p:strVal val="#ppt_x"/>
                                          </p:val>
                                        </p:tav>
                                        <p:tav tm="100000">
                                          <p:val>
                                            <p:strVal val="#ppt_x"/>
                                          </p:val>
                                        </p:tav>
                                      </p:tavLst>
                                    </p:anim>
                                    <p:anim calcmode="lin" valueType="num">
                                      <p:cBhvr>
                                        <p:cTn id="17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42" presetClass="entr" presetSubtype="0" fill="hold" grpId="0" nodeType="clickEffect">
                                  <p:stCondLst>
                                    <p:cond delay="0"/>
                                  </p:stCondLst>
                                  <p:childTnLst>
                                    <p:set>
                                      <p:cBhvr>
                                        <p:cTn id="174" dur="1" fill="hold">
                                          <p:stCondLst>
                                            <p:cond delay="0"/>
                                          </p:stCondLst>
                                        </p:cTn>
                                        <p:tgtEl>
                                          <p:spTgt spid="21"/>
                                        </p:tgtEl>
                                        <p:attrNameLst>
                                          <p:attrName>style.visibility</p:attrName>
                                        </p:attrNameLst>
                                      </p:cBhvr>
                                      <p:to>
                                        <p:strVal val="visible"/>
                                      </p:to>
                                    </p:set>
                                    <p:animEffect transition="in" filter="fade">
                                      <p:cBhvr>
                                        <p:cTn id="175" dur="1000"/>
                                        <p:tgtEl>
                                          <p:spTgt spid="21"/>
                                        </p:tgtEl>
                                      </p:cBhvr>
                                    </p:animEffect>
                                    <p:anim calcmode="lin" valueType="num">
                                      <p:cBhvr>
                                        <p:cTn id="176" dur="1000" fill="hold"/>
                                        <p:tgtEl>
                                          <p:spTgt spid="21"/>
                                        </p:tgtEl>
                                        <p:attrNameLst>
                                          <p:attrName>ppt_x</p:attrName>
                                        </p:attrNameLst>
                                      </p:cBhvr>
                                      <p:tavLst>
                                        <p:tav tm="0">
                                          <p:val>
                                            <p:strVal val="#ppt_x"/>
                                          </p:val>
                                        </p:tav>
                                        <p:tav tm="100000">
                                          <p:val>
                                            <p:strVal val="#ppt_x"/>
                                          </p:val>
                                        </p:tav>
                                      </p:tavLst>
                                    </p:anim>
                                    <p:anim calcmode="lin" valueType="num">
                                      <p:cBhvr>
                                        <p:cTn id="177" dur="1000" fill="hold"/>
                                        <p:tgtEl>
                                          <p:spTgt spid="21"/>
                                        </p:tgtEl>
                                        <p:attrNameLst>
                                          <p:attrName>ppt_y</p:attrName>
                                        </p:attrNameLst>
                                      </p:cBhvr>
                                      <p:tavLst>
                                        <p:tav tm="0">
                                          <p:val>
                                            <p:strVal val="#ppt_y+.1"/>
                                          </p:val>
                                        </p:tav>
                                        <p:tav tm="100000">
                                          <p:val>
                                            <p:strVal val="#ppt_y"/>
                                          </p:val>
                                        </p:tav>
                                      </p:tavLst>
                                    </p:anim>
                                  </p:childTnLst>
                                </p:cTn>
                              </p:par>
                              <p:par>
                                <p:cTn id="178" presetID="42" presetClass="entr" presetSubtype="0" fill="hold" nodeType="withEffect">
                                  <p:stCondLst>
                                    <p:cond delay="0"/>
                                  </p:stCondLst>
                                  <p:childTnLst>
                                    <p:set>
                                      <p:cBhvr>
                                        <p:cTn id="179" dur="1" fill="hold">
                                          <p:stCondLst>
                                            <p:cond delay="0"/>
                                          </p:stCondLst>
                                        </p:cTn>
                                        <p:tgtEl>
                                          <p:spTgt spid="23"/>
                                        </p:tgtEl>
                                        <p:attrNameLst>
                                          <p:attrName>style.visibility</p:attrName>
                                        </p:attrNameLst>
                                      </p:cBhvr>
                                      <p:to>
                                        <p:strVal val="visible"/>
                                      </p:to>
                                    </p:set>
                                    <p:animEffect transition="in" filter="fade">
                                      <p:cBhvr>
                                        <p:cTn id="180" dur="1000"/>
                                        <p:tgtEl>
                                          <p:spTgt spid="23"/>
                                        </p:tgtEl>
                                      </p:cBhvr>
                                    </p:animEffect>
                                    <p:anim calcmode="lin" valueType="num">
                                      <p:cBhvr>
                                        <p:cTn id="181" dur="1000" fill="hold"/>
                                        <p:tgtEl>
                                          <p:spTgt spid="23"/>
                                        </p:tgtEl>
                                        <p:attrNameLst>
                                          <p:attrName>ppt_x</p:attrName>
                                        </p:attrNameLst>
                                      </p:cBhvr>
                                      <p:tavLst>
                                        <p:tav tm="0">
                                          <p:val>
                                            <p:strVal val="#ppt_x"/>
                                          </p:val>
                                        </p:tav>
                                        <p:tav tm="100000">
                                          <p:val>
                                            <p:strVal val="#ppt_x"/>
                                          </p:val>
                                        </p:tav>
                                      </p:tavLst>
                                    </p:anim>
                                    <p:anim calcmode="lin" valueType="num">
                                      <p:cBhvr>
                                        <p:cTn id="182" dur="1000" fill="hold"/>
                                        <p:tgtEl>
                                          <p:spTgt spid="23"/>
                                        </p:tgtEl>
                                        <p:attrNameLst>
                                          <p:attrName>ppt_y</p:attrName>
                                        </p:attrNameLst>
                                      </p:cBhvr>
                                      <p:tavLst>
                                        <p:tav tm="0">
                                          <p:val>
                                            <p:strVal val="#ppt_y+.1"/>
                                          </p:val>
                                        </p:tav>
                                        <p:tav tm="100000">
                                          <p:val>
                                            <p:strVal val="#ppt_y"/>
                                          </p:val>
                                        </p:tav>
                                      </p:tavLst>
                                    </p:anim>
                                  </p:childTnLst>
                                </p:cTn>
                              </p:par>
                              <p:par>
                                <p:cTn id="183" presetID="42" presetClass="entr" presetSubtype="0" fill="hold" grpId="0" nodeType="withEffect">
                                  <p:stCondLst>
                                    <p:cond delay="0"/>
                                  </p:stCondLst>
                                  <p:childTnLst>
                                    <p:set>
                                      <p:cBhvr>
                                        <p:cTn id="184" dur="1" fill="hold">
                                          <p:stCondLst>
                                            <p:cond delay="0"/>
                                          </p:stCondLst>
                                        </p:cTn>
                                        <p:tgtEl>
                                          <p:spTgt spid="8"/>
                                        </p:tgtEl>
                                        <p:attrNameLst>
                                          <p:attrName>style.visibility</p:attrName>
                                        </p:attrNameLst>
                                      </p:cBhvr>
                                      <p:to>
                                        <p:strVal val="visible"/>
                                      </p:to>
                                    </p:set>
                                    <p:animEffect transition="in" filter="fade">
                                      <p:cBhvr>
                                        <p:cTn id="185" dur="1000"/>
                                        <p:tgtEl>
                                          <p:spTgt spid="8"/>
                                        </p:tgtEl>
                                      </p:cBhvr>
                                    </p:animEffect>
                                    <p:anim calcmode="lin" valueType="num">
                                      <p:cBhvr>
                                        <p:cTn id="186" dur="1000" fill="hold"/>
                                        <p:tgtEl>
                                          <p:spTgt spid="8"/>
                                        </p:tgtEl>
                                        <p:attrNameLst>
                                          <p:attrName>ppt_x</p:attrName>
                                        </p:attrNameLst>
                                      </p:cBhvr>
                                      <p:tavLst>
                                        <p:tav tm="0">
                                          <p:val>
                                            <p:strVal val="#ppt_x"/>
                                          </p:val>
                                        </p:tav>
                                        <p:tav tm="100000">
                                          <p:val>
                                            <p:strVal val="#ppt_x"/>
                                          </p:val>
                                        </p:tav>
                                      </p:tavLst>
                                    </p:anim>
                                    <p:anim calcmode="lin" valueType="num">
                                      <p:cBhvr>
                                        <p:cTn id="187" dur="1000" fill="hold"/>
                                        <p:tgtEl>
                                          <p:spTgt spid="8"/>
                                        </p:tgtEl>
                                        <p:attrNameLst>
                                          <p:attrName>ppt_y</p:attrName>
                                        </p:attrNameLst>
                                      </p:cBhvr>
                                      <p:tavLst>
                                        <p:tav tm="0">
                                          <p:val>
                                            <p:strVal val="#ppt_y+.1"/>
                                          </p:val>
                                        </p:tav>
                                        <p:tav tm="100000">
                                          <p:val>
                                            <p:strVal val="#ppt_y"/>
                                          </p:val>
                                        </p:tav>
                                      </p:tavLst>
                                    </p:anim>
                                  </p:childTnLst>
                                </p:cTn>
                              </p:par>
                              <p:par>
                                <p:cTn id="188" presetID="42" presetClass="entr" presetSubtype="0" fill="hold" grpId="0" nodeType="withEffect">
                                  <p:stCondLst>
                                    <p:cond delay="0"/>
                                  </p:stCondLst>
                                  <p:childTnLst>
                                    <p:set>
                                      <p:cBhvr>
                                        <p:cTn id="189" dur="1" fill="hold">
                                          <p:stCondLst>
                                            <p:cond delay="0"/>
                                          </p:stCondLst>
                                        </p:cTn>
                                        <p:tgtEl>
                                          <p:spTgt spid="10"/>
                                        </p:tgtEl>
                                        <p:attrNameLst>
                                          <p:attrName>style.visibility</p:attrName>
                                        </p:attrNameLst>
                                      </p:cBhvr>
                                      <p:to>
                                        <p:strVal val="visible"/>
                                      </p:to>
                                    </p:set>
                                    <p:animEffect transition="in" filter="fade">
                                      <p:cBhvr>
                                        <p:cTn id="190" dur="1000"/>
                                        <p:tgtEl>
                                          <p:spTgt spid="10"/>
                                        </p:tgtEl>
                                      </p:cBhvr>
                                    </p:animEffect>
                                    <p:anim calcmode="lin" valueType="num">
                                      <p:cBhvr>
                                        <p:cTn id="191" dur="1000" fill="hold"/>
                                        <p:tgtEl>
                                          <p:spTgt spid="10"/>
                                        </p:tgtEl>
                                        <p:attrNameLst>
                                          <p:attrName>ppt_x</p:attrName>
                                        </p:attrNameLst>
                                      </p:cBhvr>
                                      <p:tavLst>
                                        <p:tav tm="0">
                                          <p:val>
                                            <p:strVal val="#ppt_x"/>
                                          </p:val>
                                        </p:tav>
                                        <p:tav tm="100000">
                                          <p:val>
                                            <p:strVal val="#ppt_x"/>
                                          </p:val>
                                        </p:tav>
                                      </p:tavLst>
                                    </p:anim>
                                    <p:anim calcmode="lin" valueType="num">
                                      <p:cBhvr>
                                        <p:cTn id="19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presetID="42" presetClass="entr" presetSubtype="0" fill="hold" nodeType="clickEffect">
                                  <p:stCondLst>
                                    <p:cond delay="0"/>
                                  </p:stCondLst>
                                  <p:childTnLst>
                                    <p:set>
                                      <p:cBhvr>
                                        <p:cTn id="196" dur="1" fill="hold">
                                          <p:stCondLst>
                                            <p:cond delay="0"/>
                                          </p:stCondLst>
                                        </p:cTn>
                                        <p:tgtEl>
                                          <p:spTgt spid="14"/>
                                        </p:tgtEl>
                                        <p:attrNameLst>
                                          <p:attrName>style.visibility</p:attrName>
                                        </p:attrNameLst>
                                      </p:cBhvr>
                                      <p:to>
                                        <p:strVal val="visible"/>
                                      </p:to>
                                    </p:set>
                                    <p:animEffect transition="in" filter="fade">
                                      <p:cBhvr>
                                        <p:cTn id="197" dur="1000"/>
                                        <p:tgtEl>
                                          <p:spTgt spid="14"/>
                                        </p:tgtEl>
                                      </p:cBhvr>
                                    </p:animEffect>
                                    <p:anim calcmode="lin" valueType="num">
                                      <p:cBhvr>
                                        <p:cTn id="198" dur="1000" fill="hold"/>
                                        <p:tgtEl>
                                          <p:spTgt spid="14"/>
                                        </p:tgtEl>
                                        <p:attrNameLst>
                                          <p:attrName>ppt_x</p:attrName>
                                        </p:attrNameLst>
                                      </p:cBhvr>
                                      <p:tavLst>
                                        <p:tav tm="0">
                                          <p:val>
                                            <p:strVal val="#ppt_x"/>
                                          </p:val>
                                        </p:tav>
                                        <p:tav tm="100000">
                                          <p:val>
                                            <p:strVal val="#ppt_x"/>
                                          </p:val>
                                        </p:tav>
                                      </p:tavLst>
                                    </p:anim>
                                    <p:anim calcmode="lin" valueType="num">
                                      <p:cBhvr>
                                        <p:cTn id="199" dur="1000" fill="hold"/>
                                        <p:tgtEl>
                                          <p:spTgt spid="14"/>
                                        </p:tgtEl>
                                        <p:attrNameLst>
                                          <p:attrName>ppt_y</p:attrName>
                                        </p:attrNameLst>
                                      </p:cBhvr>
                                      <p:tavLst>
                                        <p:tav tm="0">
                                          <p:val>
                                            <p:strVal val="#ppt_y+.1"/>
                                          </p:val>
                                        </p:tav>
                                        <p:tav tm="100000">
                                          <p:val>
                                            <p:strVal val="#ppt_y"/>
                                          </p:val>
                                        </p:tav>
                                      </p:tavLst>
                                    </p:anim>
                                  </p:childTnLst>
                                </p:cTn>
                              </p:par>
                              <p:par>
                                <p:cTn id="200" presetID="42" presetClass="entr" presetSubtype="0" fill="hold" grpId="0" nodeType="withEffect">
                                  <p:stCondLst>
                                    <p:cond delay="0"/>
                                  </p:stCondLst>
                                  <p:childTnLst>
                                    <p:set>
                                      <p:cBhvr>
                                        <p:cTn id="201" dur="1" fill="hold">
                                          <p:stCondLst>
                                            <p:cond delay="0"/>
                                          </p:stCondLst>
                                        </p:cTn>
                                        <p:tgtEl>
                                          <p:spTgt spid="11"/>
                                        </p:tgtEl>
                                        <p:attrNameLst>
                                          <p:attrName>style.visibility</p:attrName>
                                        </p:attrNameLst>
                                      </p:cBhvr>
                                      <p:to>
                                        <p:strVal val="visible"/>
                                      </p:to>
                                    </p:set>
                                    <p:animEffect transition="in" filter="fade">
                                      <p:cBhvr>
                                        <p:cTn id="202" dur="1000"/>
                                        <p:tgtEl>
                                          <p:spTgt spid="11"/>
                                        </p:tgtEl>
                                      </p:cBhvr>
                                    </p:animEffect>
                                    <p:anim calcmode="lin" valueType="num">
                                      <p:cBhvr>
                                        <p:cTn id="203" dur="1000" fill="hold"/>
                                        <p:tgtEl>
                                          <p:spTgt spid="11"/>
                                        </p:tgtEl>
                                        <p:attrNameLst>
                                          <p:attrName>ppt_x</p:attrName>
                                        </p:attrNameLst>
                                      </p:cBhvr>
                                      <p:tavLst>
                                        <p:tav tm="0">
                                          <p:val>
                                            <p:strVal val="#ppt_x"/>
                                          </p:val>
                                        </p:tav>
                                        <p:tav tm="100000">
                                          <p:val>
                                            <p:strVal val="#ppt_x"/>
                                          </p:val>
                                        </p:tav>
                                      </p:tavLst>
                                    </p:anim>
                                    <p:anim calcmode="lin" valueType="num">
                                      <p:cBhvr>
                                        <p:cTn id="204" dur="1000" fill="hold"/>
                                        <p:tgtEl>
                                          <p:spTgt spid="11"/>
                                        </p:tgtEl>
                                        <p:attrNameLst>
                                          <p:attrName>ppt_y</p:attrName>
                                        </p:attrNameLst>
                                      </p:cBhvr>
                                      <p:tavLst>
                                        <p:tav tm="0">
                                          <p:val>
                                            <p:strVal val="#ppt_y+.1"/>
                                          </p:val>
                                        </p:tav>
                                        <p:tav tm="100000">
                                          <p:val>
                                            <p:strVal val="#ppt_y"/>
                                          </p:val>
                                        </p:tav>
                                      </p:tavLst>
                                    </p:anim>
                                  </p:childTnLst>
                                </p:cTn>
                              </p:par>
                              <p:par>
                                <p:cTn id="205" presetID="42" presetClass="entr" presetSubtype="0" fill="hold" grpId="0" nodeType="withEffect">
                                  <p:stCondLst>
                                    <p:cond delay="0"/>
                                  </p:stCondLst>
                                  <p:childTnLst>
                                    <p:set>
                                      <p:cBhvr>
                                        <p:cTn id="206" dur="1" fill="hold">
                                          <p:stCondLst>
                                            <p:cond delay="0"/>
                                          </p:stCondLst>
                                        </p:cTn>
                                        <p:tgtEl>
                                          <p:spTgt spid="12"/>
                                        </p:tgtEl>
                                        <p:attrNameLst>
                                          <p:attrName>style.visibility</p:attrName>
                                        </p:attrNameLst>
                                      </p:cBhvr>
                                      <p:to>
                                        <p:strVal val="visible"/>
                                      </p:to>
                                    </p:set>
                                    <p:animEffect transition="in" filter="fade">
                                      <p:cBhvr>
                                        <p:cTn id="207" dur="1000"/>
                                        <p:tgtEl>
                                          <p:spTgt spid="12"/>
                                        </p:tgtEl>
                                      </p:cBhvr>
                                    </p:animEffect>
                                    <p:anim calcmode="lin" valueType="num">
                                      <p:cBhvr>
                                        <p:cTn id="208" dur="1000" fill="hold"/>
                                        <p:tgtEl>
                                          <p:spTgt spid="12"/>
                                        </p:tgtEl>
                                        <p:attrNameLst>
                                          <p:attrName>ppt_x</p:attrName>
                                        </p:attrNameLst>
                                      </p:cBhvr>
                                      <p:tavLst>
                                        <p:tav tm="0">
                                          <p:val>
                                            <p:strVal val="#ppt_x"/>
                                          </p:val>
                                        </p:tav>
                                        <p:tav tm="100000">
                                          <p:val>
                                            <p:strVal val="#ppt_x"/>
                                          </p:val>
                                        </p:tav>
                                      </p:tavLst>
                                    </p:anim>
                                    <p:anim calcmode="lin" valueType="num">
                                      <p:cBhvr>
                                        <p:cTn id="20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0" grpId="0" animBg="1"/>
      <p:bldP spid="11" grpId="0" animBg="1"/>
      <p:bldP spid="12" grpId="0" animBg="1"/>
      <p:bldP spid="18" grpId="0" animBg="1"/>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585F0-0232-4D8E-8EB9-13601743F960}"/>
              </a:ext>
            </a:extLst>
          </p:cNvPr>
          <p:cNvSpPr>
            <a:spLocks noGrp="1"/>
          </p:cNvSpPr>
          <p:nvPr>
            <p:ph type="title"/>
          </p:nvPr>
        </p:nvSpPr>
        <p:spPr>
          <a:xfrm>
            <a:off x="838200" y="365125"/>
            <a:ext cx="10515600" cy="500637"/>
          </a:xfrm>
        </p:spPr>
        <p:txBody>
          <a:bodyPr>
            <a:normAutofit fontScale="90000"/>
          </a:bodyPr>
          <a:lstStyle/>
          <a:p>
            <a:pPr algn="ctr"/>
            <a:r>
              <a:rPr lang="en-IN" b="1" dirty="0"/>
              <a:t>Exception Class Library</a:t>
            </a:r>
            <a:endParaRPr lang="sv-SE" b="1" dirty="0"/>
          </a:p>
        </p:txBody>
      </p:sp>
      <p:sp>
        <p:nvSpPr>
          <p:cNvPr id="4" name="TextBox 3">
            <a:extLst>
              <a:ext uri="{FF2B5EF4-FFF2-40B4-BE49-F238E27FC236}">
                <a16:creationId xmlns:a16="http://schemas.microsoft.com/office/drawing/2014/main" id="{151C2217-06F3-4F9B-B088-CFCCE3F042DD}"/>
              </a:ext>
            </a:extLst>
          </p:cNvPr>
          <p:cNvSpPr txBox="1"/>
          <p:nvPr/>
        </p:nvSpPr>
        <p:spPr>
          <a:xfrm>
            <a:off x="3394954" y="1400783"/>
            <a:ext cx="5817140" cy="369332"/>
          </a:xfrm>
          <a:prstGeom prst="rect">
            <a:avLst/>
          </a:prstGeom>
          <a:solidFill>
            <a:schemeClr val="accent2">
              <a:lumMod val="40000"/>
              <a:lumOff val="60000"/>
            </a:schemeClr>
          </a:solidFill>
          <a:ln>
            <a:solidFill>
              <a:schemeClr val="tx1"/>
            </a:solidFill>
          </a:ln>
        </p:spPr>
        <p:txBody>
          <a:bodyPr wrap="square" rtlCol="0">
            <a:spAutoFit/>
          </a:bodyPr>
          <a:lstStyle/>
          <a:p>
            <a:pPr algn="ctr"/>
            <a:r>
              <a:rPr lang="sv-SE" b="1" i="0" dirty="0">
                <a:solidFill>
                  <a:srgbClr val="212529"/>
                </a:solidFill>
                <a:effectLst/>
                <a:latin typeface="system-ui"/>
              </a:rPr>
              <a:t>exception</a:t>
            </a:r>
            <a:endParaRPr lang="sv-SE" dirty="0"/>
          </a:p>
        </p:txBody>
      </p:sp>
      <p:sp>
        <p:nvSpPr>
          <p:cNvPr id="5" name="TextBox 4">
            <a:extLst>
              <a:ext uri="{FF2B5EF4-FFF2-40B4-BE49-F238E27FC236}">
                <a16:creationId xmlns:a16="http://schemas.microsoft.com/office/drawing/2014/main" id="{73BBA04C-EEB0-4845-BD9F-745F2AF6EA8D}"/>
              </a:ext>
            </a:extLst>
          </p:cNvPr>
          <p:cNvSpPr txBox="1"/>
          <p:nvPr/>
        </p:nvSpPr>
        <p:spPr>
          <a:xfrm>
            <a:off x="3194730" y="2500008"/>
            <a:ext cx="1503735" cy="369332"/>
          </a:xfrm>
          <a:prstGeom prst="rect">
            <a:avLst/>
          </a:prstGeom>
          <a:solidFill>
            <a:schemeClr val="tx2"/>
          </a:solidFill>
          <a:ln>
            <a:solidFill>
              <a:schemeClr val="tx1"/>
            </a:solidFill>
          </a:ln>
        </p:spPr>
        <p:txBody>
          <a:bodyPr wrap="square" rtlCol="0">
            <a:spAutoFit/>
          </a:bodyPr>
          <a:lstStyle/>
          <a:p>
            <a:pPr algn="ctr"/>
            <a:r>
              <a:rPr lang="sv-SE" b="1" i="0" dirty="0">
                <a:solidFill>
                  <a:schemeClr val="bg2"/>
                </a:solidFill>
                <a:effectLst/>
                <a:latin typeface="system-ui"/>
              </a:rPr>
              <a:t>logic_error</a:t>
            </a:r>
            <a:r>
              <a:rPr lang="sv-SE" b="0" i="0" dirty="0">
                <a:solidFill>
                  <a:schemeClr val="bg2"/>
                </a:solidFill>
                <a:effectLst/>
                <a:latin typeface="system-ui"/>
              </a:rPr>
              <a:t> </a:t>
            </a:r>
            <a:endParaRPr lang="sv-SE" dirty="0">
              <a:solidFill>
                <a:schemeClr val="bg2"/>
              </a:solidFill>
            </a:endParaRPr>
          </a:p>
        </p:txBody>
      </p:sp>
      <p:sp>
        <p:nvSpPr>
          <p:cNvPr id="6" name="TextBox 5">
            <a:extLst>
              <a:ext uri="{FF2B5EF4-FFF2-40B4-BE49-F238E27FC236}">
                <a16:creationId xmlns:a16="http://schemas.microsoft.com/office/drawing/2014/main" id="{15964950-E254-4C10-902E-2596286A6292}"/>
              </a:ext>
            </a:extLst>
          </p:cNvPr>
          <p:cNvSpPr txBox="1"/>
          <p:nvPr/>
        </p:nvSpPr>
        <p:spPr>
          <a:xfrm>
            <a:off x="4781149" y="2470825"/>
            <a:ext cx="2449748" cy="369332"/>
          </a:xfrm>
          <a:prstGeom prst="rect">
            <a:avLst/>
          </a:prstGeom>
          <a:solidFill>
            <a:schemeClr val="tx2"/>
          </a:solidFill>
          <a:ln>
            <a:solidFill>
              <a:schemeClr val="tx1"/>
            </a:solidFill>
          </a:ln>
        </p:spPr>
        <p:txBody>
          <a:bodyPr wrap="square" rtlCol="0">
            <a:spAutoFit/>
          </a:bodyPr>
          <a:lstStyle/>
          <a:p>
            <a:pPr algn="ctr"/>
            <a:r>
              <a:rPr lang="sv-SE" b="1" i="0" dirty="0">
                <a:solidFill>
                  <a:schemeClr val="bg2"/>
                </a:solidFill>
                <a:effectLst/>
                <a:latin typeface="system-ui"/>
              </a:rPr>
              <a:t>runtime</a:t>
            </a:r>
            <a:r>
              <a:rPr lang="sv-SE" b="1" i="0" dirty="0">
                <a:solidFill>
                  <a:srgbClr val="212529"/>
                </a:solidFill>
                <a:effectLst/>
                <a:latin typeface="system-ui"/>
              </a:rPr>
              <a:t>_</a:t>
            </a:r>
            <a:r>
              <a:rPr lang="sv-SE" b="1" i="0" dirty="0">
                <a:solidFill>
                  <a:schemeClr val="bg2"/>
                </a:solidFill>
                <a:effectLst/>
                <a:latin typeface="system-ui"/>
              </a:rPr>
              <a:t>error</a:t>
            </a:r>
            <a:r>
              <a:rPr lang="sv-SE" b="0" i="0" dirty="0">
                <a:solidFill>
                  <a:srgbClr val="212529"/>
                </a:solidFill>
                <a:effectLst/>
                <a:latin typeface="system-ui"/>
              </a:rPr>
              <a:t> </a:t>
            </a:r>
            <a:endParaRPr lang="sv-SE" dirty="0"/>
          </a:p>
        </p:txBody>
      </p:sp>
      <p:sp>
        <p:nvSpPr>
          <p:cNvPr id="7" name="TextBox 6">
            <a:extLst>
              <a:ext uri="{FF2B5EF4-FFF2-40B4-BE49-F238E27FC236}">
                <a16:creationId xmlns:a16="http://schemas.microsoft.com/office/drawing/2014/main" id="{63A35DA6-20E4-4A34-AF1C-6E2234C75E77}"/>
              </a:ext>
            </a:extLst>
          </p:cNvPr>
          <p:cNvSpPr txBox="1"/>
          <p:nvPr/>
        </p:nvSpPr>
        <p:spPr>
          <a:xfrm>
            <a:off x="7313582" y="2480552"/>
            <a:ext cx="1951208" cy="369332"/>
          </a:xfrm>
          <a:prstGeom prst="rect">
            <a:avLst/>
          </a:prstGeom>
          <a:solidFill>
            <a:schemeClr val="tx2"/>
          </a:solidFill>
          <a:ln>
            <a:solidFill>
              <a:schemeClr val="tx1"/>
            </a:solidFill>
          </a:ln>
        </p:spPr>
        <p:txBody>
          <a:bodyPr wrap="square" rtlCol="0">
            <a:spAutoFit/>
          </a:bodyPr>
          <a:lstStyle/>
          <a:p>
            <a:pPr algn="ctr"/>
            <a:r>
              <a:rPr lang="sv-SE" b="1" i="0" dirty="0">
                <a:solidFill>
                  <a:schemeClr val="bg2"/>
                </a:solidFill>
                <a:effectLst/>
                <a:latin typeface="system-ui"/>
              </a:rPr>
              <a:t>bad_alloc</a:t>
            </a:r>
            <a:r>
              <a:rPr lang="sv-SE" b="0" i="0" dirty="0">
                <a:solidFill>
                  <a:schemeClr val="bg2"/>
                </a:solidFill>
                <a:effectLst/>
                <a:latin typeface="system-ui"/>
              </a:rPr>
              <a:t> </a:t>
            </a:r>
            <a:endParaRPr lang="sv-SE" dirty="0">
              <a:solidFill>
                <a:schemeClr val="bg2"/>
              </a:solidFill>
            </a:endParaRPr>
          </a:p>
        </p:txBody>
      </p:sp>
      <p:cxnSp>
        <p:nvCxnSpPr>
          <p:cNvPr id="9" name="Straight Arrow Connector 8">
            <a:extLst>
              <a:ext uri="{FF2B5EF4-FFF2-40B4-BE49-F238E27FC236}">
                <a16:creationId xmlns:a16="http://schemas.microsoft.com/office/drawing/2014/main" id="{5395A72C-B06F-4A94-BD90-02B037A06446}"/>
              </a:ext>
            </a:extLst>
          </p:cNvPr>
          <p:cNvCxnSpPr>
            <a:cxnSpLocks/>
            <a:stCxn id="5" idx="0"/>
          </p:cNvCxnSpPr>
          <p:nvPr/>
        </p:nvCxnSpPr>
        <p:spPr>
          <a:xfrm flipH="1" flipV="1">
            <a:off x="3942952" y="1770114"/>
            <a:ext cx="3646" cy="72989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85853FC-5717-475A-B4B0-2FD9128C804E}"/>
              </a:ext>
            </a:extLst>
          </p:cNvPr>
          <p:cNvCxnSpPr>
            <a:cxnSpLocks/>
          </p:cNvCxnSpPr>
          <p:nvPr/>
        </p:nvCxnSpPr>
        <p:spPr>
          <a:xfrm flipV="1">
            <a:off x="5983326" y="1770114"/>
            <a:ext cx="0" cy="7196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5671C2F-9320-458A-A346-4742038DDDBF}"/>
              </a:ext>
            </a:extLst>
          </p:cNvPr>
          <p:cNvCxnSpPr>
            <a:cxnSpLocks/>
          </p:cNvCxnSpPr>
          <p:nvPr/>
        </p:nvCxnSpPr>
        <p:spPr>
          <a:xfrm flipV="1">
            <a:off x="7889947" y="1770114"/>
            <a:ext cx="0" cy="7196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3EF2DA6-5027-4231-8653-00D59D53B22D}"/>
              </a:ext>
            </a:extLst>
          </p:cNvPr>
          <p:cNvSpPr txBox="1"/>
          <p:nvPr/>
        </p:nvSpPr>
        <p:spPr>
          <a:xfrm>
            <a:off x="3155818" y="3356201"/>
            <a:ext cx="1780162" cy="369332"/>
          </a:xfrm>
          <a:prstGeom prst="rect">
            <a:avLst/>
          </a:prstGeom>
          <a:noFill/>
          <a:ln>
            <a:solidFill>
              <a:schemeClr val="tx1"/>
            </a:solidFill>
          </a:ln>
        </p:spPr>
        <p:txBody>
          <a:bodyPr wrap="square" rtlCol="0">
            <a:spAutoFit/>
          </a:bodyPr>
          <a:lstStyle/>
          <a:p>
            <a:r>
              <a:rPr lang="sv-SE" b="1" i="0" dirty="0">
                <a:solidFill>
                  <a:srgbClr val="212529"/>
                </a:solidFill>
                <a:effectLst/>
                <a:latin typeface="system-ui"/>
              </a:rPr>
              <a:t>domain_error</a:t>
            </a:r>
            <a:r>
              <a:rPr lang="sv-SE" b="0" i="0" dirty="0">
                <a:solidFill>
                  <a:srgbClr val="212529"/>
                </a:solidFill>
                <a:effectLst/>
                <a:latin typeface="system-ui"/>
              </a:rPr>
              <a:t> </a:t>
            </a:r>
            <a:endParaRPr lang="sv-SE" dirty="0"/>
          </a:p>
        </p:txBody>
      </p:sp>
      <p:sp>
        <p:nvSpPr>
          <p:cNvPr id="21" name="TextBox 20">
            <a:extLst>
              <a:ext uri="{FF2B5EF4-FFF2-40B4-BE49-F238E27FC236}">
                <a16:creationId xmlns:a16="http://schemas.microsoft.com/office/drawing/2014/main" id="{74283C3C-6037-4A70-A948-2BE097594C0C}"/>
              </a:ext>
            </a:extLst>
          </p:cNvPr>
          <p:cNvSpPr txBox="1"/>
          <p:nvPr/>
        </p:nvSpPr>
        <p:spPr>
          <a:xfrm>
            <a:off x="2632954" y="3882293"/>
            <a:ext cx="2060642" cy="369332"/>
          </a:xfrm>
          <a:prstGeom prst="rect">
            <a:avLst/>
          </a:prstGeom>
          <a:noFill/>
          <a:ln>
            <a:solidFill>
              <a:schemeClr val="tx1"/>
            </a:solidFill>
          </a:ln>
        </p:spPr>
        <p:txBody>
          <a:bodyPr wrap="square" rtlCol="0">
            <a:spAutoFit/>
          </a:bodyPr>
          <a:lstStyle/>
          <a:p>
            <a:r>
              <a:rPr lang="sv-SE" b="1" i="0" dirty="0">
                <a:solidFill>
                  <a:srgbClr val="212529"/>
                </a:solidFill>
                <a:effectLst/>
                <a:latin typeface="system-ui"/>
              </a:rPr>
              <a:t>invalid argument</a:t>
            </a:r>
            <a:endParaRPr lang="sv-SE" dirty="0"/>
          </a:p>
        </p:txBody>
      </p:sp>
      <p:sp>
        <p:nvSpPr>
          <p:cNvPr id="22" name="TextBox 21">
            <a:extLst>
              <a:ext uri="{FF2B5EF4-FFF2-40B4-BE49-F238E27FC236}">
                <a16:creationId xmlns:a16="http://schemas.microsoft.com/office/drawing/2014/main" id="{FD13DEBE-C6DA-42BE-A558-22F9B55B4547}"/>
              </a:ext>
            </a:extLst>
          </p:cNvPr>
          <p:cNvSpPr txBox="1"/>
          <p:nvPr/>
        </p:nvSpPr>
        <p:spPr>
          <a:xfrm>
            <a:off x="1828799" y="4408385"/>
            <a:ext cx="2060641" cy="369332"/>
          </a:xfrm>
          <a:prstGeom prst="rect">
            <a:avLst/>
          </a:prstGeom>
          <a:noFill/>
          <a:ln>
            <a:solidFill>
              <a:schemeClr val="tx1"/>
            </a:solidFill>
          </a:ln>
        </p:spPr>
        <p:txBody>
          <a:bodyPr wrap="square" rtlCol="0">
            <a:spAutoFit/>
          </a:bodyPr>
          <a:lstStyle/>
          <a:p>
            <a:r>
              <a:rPr lang="sv-SE" b="1" i="0" dirty="0">
                <a:solidFill>
                  <a:srgbClr val="212529"/>
                </a:solidFill>
                <a:effectLst/>
                <a:latin typeface="system-ui"/>
              </a:rPr>
              <a:t>out_of_range</a:t>
            </a:r>
            <a:endParaRPr lang="sv-SE" dirty="0"/>
          </a:p>
        </p:txBody>
      </p:sp>
      <p:sp>
        <p:nvSpPr>
          <p:cNvPr id="24" name="TextBox 23">
            <a:extLst>
              <a:ext uri="{FF2B5EF4-FFF2-40B4-BE49-F238E27FC236}">
                <a16:creationId xmlns:a16="http://schemas.microsoft.com/office/drawing/2014/main" id="{56E4DC61-4D0B-4CFE-BB76-D8F21171DF6E}"/>
              </a:ext>
            </a:extLst>
          </p:cNvPr>
          <p:cNvSpPr txBox="1"/>
          <p:nvPr/>
        </p:nvSpPr>
        <p:spPr>
          <a:xfrm>
            <a:off x="1515087" y="4934477"/>
            <a:ext cx="1640731" cy="369332"/>
          </a:xfrm>
          <a:prstGeom prst="rect">
            <a:avLst/>
          </a:prstGeom>
          <a:noFill/>
          <a:ln>
            <a:solidFill>
              <a:schemeClr val="tx1"/>
            </a:solidFill>
          </a:ln>
        </p:spPr>
        <p:txBody>
          <a:bodyPr wrap="square">
            <a:spAutoFit/>
          </a:bodyPr>
          <a:lstStyle/>
          <a:p>
            <a:r>
              <a:rPr lang="sv-SE" b="1" i="0" dirty="0">
                <a:solidFill>
                  <a:srgbClr val="212529"/>
                </a:solidFill>
                <a:effectLst/>
                <a:latin typeface="system-ui"/>
              </a:rPr>
              <a:t>length_error</a:t>
            </a:r>
            <a:endParaRPr lang="sv-SE" dirty="0"/>
          </a:p>
        </p:txBody>
      </p:sp>
      <p:cxnSp>
        <p:nvCxnSpPr>
          <p:cNvPr id="26" name="Connector: Elbow 25">
            <a:extLst>
              <a:ext uri="{FF2B5EF4-FFF2-40B4-BE49-F238E27FC236}">
                <a16:creationId xmlns:a16="http://schemas.microsoft.com/office/drawing/2014/main" id="{1673B4DA-8660-416A-8E0F-F350365BF6E4}"/>
              </a:ext>
            </a:extLst>
          </p:cNvPr>
          <p:cNvCxnSpPr>
            <a:stCxn id="5" idx="1"/>
            <a:endCxn id="20" idx="1"/>
          </p:cNvCxnSpPr>
          <p:nvPr/>
        </p:nvCxnSpPr>
        <p:spPr>
          <a:xfrm rot="10800000" flipV="1">
            <a:off x="3155818" y="2684673"/>
            <a:ext cx="38912" cy="856193"/>
          </a:xfrm>
          <a:prstGeom prst="bentConnector3">
            <a:avLst>
              <a:gd name="adj1" fmla="val 68747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0E36379B-FE5B-4F09-AA81-E9075010BFED}"/>
              </a:ext>
            </a:extLst>
          </p:cNvPr>
          <p:cNvCxnSpPr>
            <a:cxnSpLocks/>
            <a:endCxn id="21" idx="1"/>
          </p:cNvCxnSpPr>
          <p:nvPr/>
        </p:nvCxnSpPr>
        <p:spPr>
          <a:xfrm rot="5400000">
            <a:off x="2054897" y="3262733"/>
            <a:ext cx="1382283" cy="226168"/>
          </a:xfrm>
          <a:prstGeom prst="bentConnector4">
            <a:avLst>
              <a:gd name="adj1" fmla="val 392"/>
              <a:gd name="adj2" fmla="val 20107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D05E890E-4060-4550-AA06-63E9AAB22870}"/>
              </a:ext>
            </a:extLst>
          </p:cNvPr>
          <p:cNvCxnSpPr>
            <a:cxnSpLocks/>
            <a:endCxn id="22" idx="1"/>
          </p:cNvCxnSpPr>
          <p:nvPr/>
        </p:nvCxnSpPr>
        <p:spPr>
          <a:xfrm rot="5400000">
            <a:off x="1171304" y="3342168"/>
            <a:ext cx="1908378" cy="593388"/>
          </a:xfrm>
          <a:prstGeom prst="bentConnector4">
            <a:avLst>
              <a:gd name="adj1" fmla="val 45162"/>
              <a:gd name="adj2" fmla="val 13852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4501EFB6-C055-46B4-B9F9-011420B9E09D}"/>
              </a:ext>
            </a:extLst>
          </p:cNvPr>
          <p:cNvCxnSpPr>
            <a:cxnSpLocks/>
            <a:endCxn id="24" idx="1"/>
          </p:cNvCxnSpPr>
          <p:nvPr/>
        </p:nvCxnSpPr>
        <p:spPr>
          <a:xfrm rot="5400000">
            <a:off x="777423" y="4278532"/>
            <a:ext cx="1578275" cy="102946"/>
          </a:xfrm>
          <a:prstGeom prst="bentConnector4">
            <a:avLst>
              <a:gd name="adj1" fmla="val 44150"/>
              <a:gd name="adj2" fmla="val 322058"/>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554C22D-ACE4-4BBA-9C0A-32F56B4BAE49}"/>
              </a:ext>
            </a:extLst>
          </p:cNvPr>
          <p:cNvSpPr txBox="1"/>
          <p:nvPr/>
        </p:nvSpPr>
        <p:spPr>
          <a:xfrm>
            <a:off x="5355887" y="3244334"/>
            <a:ext cx="1460772" cy="369332"/>
          </a:xfrm>
          <a:prstGeom prst="rect">
            <a:avLst/>
          </a:prstGeom>
          <a:noFill/>
          <a:ln>
            <a:solidFill>
              <a:schemeClr val="tx1"/>
            </a:solidFill>
          </a:ln>
        </p:spPr>
        <p:txBody>
          <a:bodyPr wrap="square">
            <a:spAutoFit/>
          </a:bodyPr>
          <a:lstStyle/>
          <a:p>
            <a:r>
              <a:rPr lang="sv-SE" b="1" i="0" dirty="0">
                <a:solidFill>
                  <a:srgbClr val="212529"/>
                </a:solidFill>
                <a:effectLst/>
                <a:latin typeface="system-ui"/>
              </a:rPr>
              <a:t>range_error</a:t>
            </a:r>
            <a:r>
              <a:rPr lang="sv-SE" b="0" i="0" dirty="0">
                <a:solidFill>
                  <a:srgbClr val="212529"/>
                </a:solidFill>
                <a:effectLst/>
                <a:latin typeface="system-ui"/>
              </a:rPr>
              <a:t> </a:t>
            </a:r>
            <a:endParaRPr lang="sv-SE" dirty="0"/>
          </a:p>
        </p:txBody>
      </p:sp>
      <p:cxnSp>
        <p:nvCxnSpPr>
          <p:cNvPr id="46" name="Straight Arrow Connector 45">
            <a:extLst>
              <a:ext uri="{FF2B5EF4-FFF2-40B4-BE49-F238E27FC236}">
                <a16:creationId xmlns:a16="http://schemas.microsoft.com/office/drawing/2014/main" id="{06F45F62-C1FB-4C2E-A5CC-019858E03360}"/>
              </a:ext>
            </a:extLst>
          </p:cNvPr>
          <p:cNvCxnSpPr/>
          <p:nvPr/>
        </p:nvCxnSpPr>
        <p:spPr>
          <a:xfrm>
            <a:off x="5943600" y="2869340"/>
            <a:ext cx="0" cy="374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F1463C03-4431-4DCC-B485-5625D5A05F99}"/>
              </a:ext>
            </a:extLst>
          </p:cNvPr>
          <p:cNvSpPr txBox="1"/>
          <p:nvPr/>
        </p:nvSpPr>
        <p:spPr>
          <a:xfrm>
            <a:off x="5797685" y="4066959"/>
            <a:ext cx="5982511" cy="2031325"/>
          </a:xfrm>
          <a:prstGeom prst="rect">
            <a:avLst/>
          </a:prstGeom>
          <a:solidFill>
            <a:schemeClr val="tx2"/>
          </a:solidFill>
          <a:ln>
            <a:solidFill>
              <a:schemeClr val="tx1"/>
            </a:solidFill>
          </a:ln>
        </p:spPr>
        <p:txBody>
          <a:bodyPr wrap="square" rtlCol="0">
            <a:spAutoFit/>
          </a:bodyPr>
          <a:lstStyle/>
          <a:p>
            <a:r>
              <a:rPr lang="en-IN" b="1" dirty="0">
                <a:solidFill>
                  <a:schemeClr val="bg2"/>
                </a:solidFill>
              </a:rPr>
              <a:t>Base Class of All exception is exception </a:t>
            </a:r>
          </a:p>
          <a:p>
            <a:endParaRPr lang="en-IN" b="1" dirty="0">
              <a:solidFill>
                <a:schemeClr val="bg2"/>
              </a:solidFill>
            </a:endParaRPr>
          </a:p>
          <a:p>
            <a:r>
              <a:rPr lang="en-IN" b="1" dirty="0">
                <a:solidFill>
                  <a:schemeClr val="bg2"/>
                </a:solidFill>
              </a:rPr>
              <a:t>There are subclass of exception such as </a:t>
            </a:r>
            <a:r>
              <a:rPr lang="en-IN" b="1" dirty="0" err="1">
                <a:solidFill>
                  <a:schemeClr val="bg2"/>
                </a:solidFill>
              </a:rPr>
              <a:t>logic_error</a:t>
            </a:r>
            <a:r>
              <a:rPr lang="en-IN" b="1" dirty="0">
                <a:solidFill>
                  <a:schemeClr val="bg2"/>
                </a:solidFill>
              </a:rPr>
              <a:t> , </a:t>
            </a:r>
            <a:r>
              <a:rPr lang="en-IN" b="1" dirty="0" err="1">
                <a:solidFill>
                  <a:schemeClr val="bg2"/>
                </a:solidFill>
              </a:rPr>
              <a:t>runtime_error</a:t>
            </a:r>
            <a:r>
              <a:rPr lang="en-IN" b="1" dirty="0">
                <a:solidFill>
                  <a:schemeClr val="bg2"/>
                </a:solidFill>
              </a:rPr>
              <a:t> or </a:t>
            </a:r>
            <a:r>
              <a:rPr lang="en-IN" b="1" dirty="0" err="1">
                <a:solidFill>
                  <a:schemeClr val="bg2"/>
                </a:solidFill>
              </a:rPr>
              <a:t>bad_alloc</a:t>
            </a:r>
            <a:r>
              <a:rPr lang="en-IN" b="1" dirty="0">
                <a:solidFill>
                  <a:schemeClr val="bg2"/>
                </a:solidFill>
              </a:rPr>
              <a:t> </a:t>
            </a:r>
          </a:p>
          <a:p>
            <a:endParaRPr lang="en-IN" b="1" dirty="0">
              <a:solidFill>
                <a:schemeClr val="bg2"/>
              </a:solidFill>
            </a:endParaRPr>
          </a:p>
          <a:p>
            <a:r>
              <a:rPr lang="en-IN" b="1" dirty="0">
                <a:solidFill>
                  <a:schemeClr val="bg2"/>
                </a:solidFill>
              </a:rPr>
              <a:t>Again there are many subclasses of the classes such as logic error or runtime error like above</a:t>
            </a:r>
            <a:endParaRPr lang="sv-SE" b="1" dirty="0">
              <a:solidFill>
                <a:schemeClr val="bg2"/>
              </a:solidFill>
            </a:endParaRPr>
          </a:p>
        </p:txBody>
      </p:sp>
      <mc:AlternateContent xmlns:mc="http://schemas.openxmlformats.org/markup-compatibility/2006">
        <mc:Choice xmlns:p14="http://schemas.microsoft.com/office/powerpoint/2010/main" Requires="p14">
          <p:contentPart p14:bwMode="auto" r:id="rId2">
            <p14:nvContentPartPr>
              <p14:cNvPr id="49" name="Ink 48">
                <a:extLst>
                  <a:ext uri="{FF2B5EF4-FFF2-40B4-BE49-F238E27FC236}">
                    <a16:creationId xmlns:a16="http://schemas.microsoft.com/office/drawing/2014/main" id="{D90150F5-FC4A-4DE0-92D3-13F31BBA56DC}"/>
                  </a:ext>
                </a:extLst>
              </p14:cNvPr>
              <p14:cNvContentPartPr/>
              <p14:nvPr/>
            </p14:nvContentPartPr>
            <p14:xfrm>
              <a:off x="5135844" y="5242933"/>
              <a:ext cx="360" cy="360"/>
            </p14:xfrm>
          </p:contentPart>
        </mc:Choice>
        <mc:Fallback>
          <p:pic>
            <p:nvPicPr>
              <p:cNvPr id="49" name="Ink 48">
                <a:extLst>
                  <a:ext uri="{FF2B5EF4-FFF2-40B4-BE49-F238E27FC236}">
                    <a16:creationId xmlns:a16="http://schemas.microsoft.com/office/drawing/2014/main" id="{D90150F5-FC4A-4DE0-92D3-13F31BBA56DC}"/>
                  </a:ext>
                </a:extLst>
              </p:cNvPr>
              <p:cNvPicPr/>
              <p:nvPr/>
            </p:nvPicPr>
            <p:blipFill>
              <a:blip r:embed="rId3"/>
              <a:stretch>
                <a:fillRect/>
              </a:stretch>
            </p:blipFill>
            <p:spPr>
              <a:xfrm>
                <a:off x="5127204" y="523429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0" name="Ink 49">
                <a:extLst>
                  <a:ext uri="{FF2B5EF4-FFF2-40B4-BE49-F238E27FC236}">
                    <a16:creationId xmlns:a16="http://schemas.microsoft.com/office/drawing/2014/main" id="{EF19C6F7-9A93-4B78-B40A-74FBA49BDE6B}"/>
                  </a:ext>
                </a:extLst>
              </p14:cNvPr>
              <p14:cNvContentPartPr/>
              <p14:nvPr/>
            </p14:nvContentPartPr>
            <p14:xfrm>
              <a:off x="11556084" y="3248893"/>
              <a:ext cx="360" cy="360"/>
            </p14:xfrm>
          </p:contentPart>
        </mc:Choice>
        <mc:Fallback>
          <p:pic>
            <p:nvPicPr>
              <p:cNvPr id="50" name="Ink 49">
                <a:extLst>
                  <a:ext uri="{FF2B5EF4-FFF2-40B4-BE49-F238E27FC236}">
                    <a16:creationId xmlns:a16="http://schemas.microsoft.com/office/drawing/2014/main" id="{EF19C6F7-9A93-4B78-B40A-74FBA49BDE6B}"/>
                  </a:ext>
                </a:extLst>
              </p:cNvPr>
              <p:cNvPicPr/>
              <p:nvPr/>
            </p:nvPicPr>
            <p:blipFill>
              <a:blip r:embed="rId3"/>
              <a:stretch>
                <a:fillRect/>
              </a:stretch>
            </p:blipFill>
            <p:spPr>
              <a:xfrm>
                <a:off x="11547444" y="3239893"/>
                <a:ext cx="18000" cy="18000"/>
              </a:xfrm>
              <a:prstGeom prst="rect">
                <a:avLst/>
              </a:prstGeom>
            </p:spPr>
          </p:pic>
        </mc:Fallback>
      </mc:AlternateContent>
      <p:sp>
        <p:nvSpPr>
          <p:cNvPr id="51" name="TextBox 50">
            <a:extLst>
              <a:ext uri="{FF2B5EF4-FFF2-40B4-BE49-F238E27FC236}">
                <a16:creationId xmlns:a16="http://schemas.microsoft.com/office/drawing/2014/main" id="{CA34E5E3-69A9-47A5-B58E-5019EAC5BE47}"/>
              </a:ext>
            </a:extLst>
          </p:cNvPr>
          <p:cNvSpPr txBox="1"/>
          <p:nvPr/>
        </p:nvSpPr>
        <p:spPr>
          <a:xfrm>
            <a:off x="3297677" y="1437304"/>
            <a:ext cx="5817140" cy="369332"/>
          </a:xfrm>
          <a:prstGeom prst="rect">
            <a:avLst/>
          </a:prstGeom>
          <a:solidFill>
            <a:schemeClr val="accent2">
              <a:lumMod val="40000"/>
              <a:lumOff val="60000"/>
            </a:schemeClr>
          </a:solidFill>
          <a:ln>
            <a:solidFill>
              <a:schemeClr val="tx1"/>
            </a:solidFill>
          </a:ln>
        </p:spPr>
        <p:txBody>
          <a:bodyPr wrap="square" rtlCol="0">
            <a:spAutoFit/>
          </a:bodyPr>
          <a:lstStyle/>
          <a:p>
            <a:pPr algn="ctr"/>
            <a:r>
              <a:rPr lang="sv-SE" b="1" i="0" dirty="0">
                <a:solidFill>
                  <a:srgbClr val="212529"/>
                </a:solidFill>
                <a:effectLst/>
                <a:latin typeface="system-ui"/>
              </a:rPr>
              <a:t>exception</a:t>
            </a:r>
            <a:endParaRPr lang="sv-SE" dirty="0"/>
          </a:p>
        </p:txBody>
      </p:sp>
      <p:sp>
        <p:nvSpPr>
          <p:cNvPr id="52" name="TextBox 51">
            <a:extLst>
              <a:ext uri="{FF2B5EF4-FFF2-40B4-BE49-F238E27FC236}">
                <a16:creationId xmlns:a16="http://schemas.microsoft.com/office/drawing/2014/main" id="{7C0DC4C2-5973-4C4B-8209-D9C5A956AB3A}"/>
              </a:ext>
            </a:extLst>
          </p:cNvPr>
          <p:cNvSpPr txBox="1"/>
          <p:nvPr/>
        </p:nvSpPr>
        <p:spPr>
          <a:xfrm>
            <a:off x="5597461" y="4103480"/>
            <a:ext cx="5982511" cy="2031325"/>
          </a:xfrm>
          <a:prstGeom prst="rect">
            <a:avLst/>
          </a:prstGeom>
          <a:solidFill>
            <a:schemeClr val="tx2"/>
          </a:solidFill>
          <a:ln>
            <a:solidFill>
              <a:schemeClr val="tx1"/>
            </a:solidFill>
          </a:ln>
        </p:spPr>
        <p:txBody>
          <a:bodyPr wrap="square" rtlCol="0">
            <a:spAutoFit/>
          </a:bodyPr>
          <a:lstStyle/>
          <a:p>
            <a:r>
              <a:rPr lang="en-IN" b="1" dirty="0">
                <a:solidFill>
                  <a:schemeClr val="bg2"/>
                </a:solidFill>
              </a:rPr>
              <a:t>Base Class of All exception is exception </a:t>
            </a:r>
          </a:p>
          <a:p>
            <a:endParaRPr lang="en-IN" b="1" dirty="0">
              <a:solidFill>
                <a:schemeClr val="bg2"/>
              </a:solidFill>
            </a:endParaRPr>
          </a:p>
          <a:p>
            <a:r>
              <a:rPr lang="en-IN" b="1" dirty="0">
                <a:solidFill>
                  <a:schemeClr val="bg2"/>
                </a:solidFill>
              </a:rPr>
              <a:t>There are subclass of exception such as </a:t>
            </a:r>
            <a:r>
              <a:rPr lang="en-IN" b="1" dirty="0" err="1">
                <a:solidFill>
                  <a:schemeClr val="bg2"/>
                </a:solidFill>
              </a:rPr>
              <a:t>logic_error</a:t>
            </a:r>
            <a:r>
              <a:rPr lang="en-IN" b="1" dirty="0">
                <a:solidFill>
                  <a:schemeClr val="bg2"/>
                </a:solidFill>
              </a:rPr>
              <a:t> , </a:t>
            </a:r>
            <a:r>
              <a:rPr lang="en-IN" b="1" dirty="0" err="1">
                <a:solidFill>
                  <a:schemeClr val="bg2"/>
                </a:solidFill>
              </a:rPr>
              <a:t>runtime_error</a:t>
            </a:r>
            <a:r>
              <a:rPr lang="en-IN" b="1" dirty="0">
                <a:solidFill>
                  <a:schemeClr val="bg2"/>
                </a:solidFill>
              </a:rPr>
              <a:t> or </a:t>
            </a:r>
            <a:r>
              <a:rPr lang="en-IN" b="1" dirty="0" err="1">
                <a:solidFill>
                  <a:schemeClr val="bg2"/>
                </a:solidFill>
              </a:rPr>
              <a:t>bad_alloc</a:t>
            </a:r>
            <a:r>
              <a:rPr lang="en-IN" b="1" dirty="0">
                <a:solidFill>
                  <a:schemeClr val="bg2"/>
                </a:solidFill>
              </a:rPr>
              <a:t> </a:t>
            </a:r>
          </a:p>
          <a:p>
            <a:endParaRPr lang="en-IN" b="1" dirty="0">
              <a:solidFill>
                <a:schemeClr val="bg2"/>
              </a:solidFill>
            </a:endParaRPr>
          </a:p>
          <a:p>
            <a:r>
              <a:rPr lang="en-IN" b="1" dirty="0">
                <a:solidFill>
                  <a:schemeClr val="bg2"/>
                </a:solidFill>
              </a:rPr>
              <a:t>Again there are many subclasses of the classes such as logic error or runtime error like above</a:t>
            </a:r>
            <a:endParaRPr lang="sv-SE" b="1" dirty="0">
              <a:solidFill>
                <a:schemeClr val="bg2"/>
              </a:solidFill>
            </a:endParaRPr>
          </a:p>
        </p:txBody>
      </p:sp>
    </p:spTree>
    <p:extLst>
      <p:ext uri="{BB962C8B-B14F-4D97-AF65-F5344CB8AC3E}">
        <p14:creationId xmlns:p14="http://schemas.microsoft.com/office/powerpoint/2010/main" val="341641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1000"/>
                                        <p:tgtEl>
                                          <p:spTgt spid="52"/>
                                        </p:tgtEl>
                                      </p:cBhvr>
                                    </p:animEffect>
                                    <p:anim calcmode="lin" valueType="num">
                                      <p:cBhvr>
                                        <p:cTn id="8" dur="1000" fill="hold"/>
                                        <p:tgtEl>
                                          <p:spTgt spid="52"/>
                                        </p:tgtEl>
                                        <p:attrNameLst>
                                          <p:attrName>ppt_x</p:attrName>
                                        </p:attrNameLst>
                                      </p:cBhvr>
                                      <p:tavLst>
                                        <p:tav tm="0">
                                          <p:val>
                                            <p:strVal val="#ppt_x"/>
                                          </p:val>
                                        </p:tav>
                                        <p:tav tm="100000">
                                          <p:val>
                                            <p:strVal val="#ppt_x"/>
                                          </p:val>
                                        </p:tav>
                                      </p:tavLst>
                                    </p:anim>
                                    <p:anim calcmode="lin" valueType="num">
                                      <p:cBhvr>
                                        <p:cTn id="9" dur="1000" fill="hold"/>
                                        <p:tgtEl>
                                          <p:spTgt spid="5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1000"/>
                                        <p:tgtEl>
                                          <p:spTgt spid="51"/>
                                        </p:tgtEl>
                                      </p:cBhvr>
                                    </p:animEffect>
                                    <p:anim calcmode="lin" valueType="num">
                                      <p:cBhvr>
                                        <p:cTn id="13" dur="1000" fill="hold"/>
                                        <p:tgtEl>
                                          <p:spTgt spid="51"/>
                                        </p:tgtEl>
                                        <p:attrNameLst>
                                          <p:attrName>ppt_x</p:attrName>
                                        </p:attrNameLst>
                                      </p:cBhvr>
                                      <p:tavLst>
                                        <p:tav tm="0">
                                          <p:val>
                                            <p:strVal val="#ppt_x"/>
                                          </p:val>
                                        </p:tav>
                                        <p:tav tm="100000">
                                          <p:val>
                                            <p:strVal val="#ppt_x"/>
                                          </p:val>
                                        </p:tav>
                                      </p:tavLst>
                                    </p:anim>
                                    <p:anim calcmode="lin" valueType="num">
                                      <p:cBhvr>
                                        <p:cTn id="14" dur="1000" fill="hold"/>
                                        <p:tgtEl>
                                          <p:spTgt spid="5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anim calcmode="lin" valueType="num">
                                      <p:cBhvr>
                                        <p:cTn id="38" dur="1000" fill="hold"/>
                                        <p:tgtEl>
                                          <p:spTgt spid="15"/>
                                        </p:tgtEl>
                                        <p:attrNameLst>
                                          <p:attrName>ppt_x</p:attrName>
                                        </p:attrNameLst>
                                      </p:cBhvr>
                                      <p:tavLst>
                                        <p:tav tm="0">
                                          <p:val>
                                            <p:strVal val="#ppt_x"/>
                                          </p:val>
                                        </p:tav>
                                        <p:tav tm="100000">
                                          <p:val>
                                            <p:strVal val="#ppt_x"/>
                                          </p:val>
                                        </p:tav>
                                      </p:tavLst>
                                    </p:anim>
                                    <p:anim calcmode="lin" valueType="num">
                                      <p:cBhvr>
                                        <p:cTn id="39" dur="1000" fill="hold"/>
                                        <p:tgtEl>
                                          <p:spTgt spid="15"/>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2">
                                            <p:txEl>
                                              <p:pRg st="2" end="2"/>
                                            </p:txEl>
                                          </p:spTgt>
                                        </p:tgtEl>
                                        <p:attrNameLst>
                                          <p:attrName>style.visibility</p:attrName>
                                        </p:attrNameLst>
                                      </p:cBhvr>
                                      <p:to>
                                        <p:strVal val="visible"/>
                                      </p:to>
                                    </p:set>
                                    <p:animEffect transition="in" filter="fade">
                                      <p:cBhvr>
                                        <p:cTn id="49" dur="1000"/>
                                        <p:tgtEl>
                                          <p:spTgt spid="52">
                                            <p:txEl>
                                              <p:pRg st="2" end="2"/>
                                            </p:txEl>
                                          </p:spTgt>
                                        </p:tgtEl>
                                      </p:cBhvr>
                                    </p:animEffect>
                                    <p:anim calcmode="lin" valueType="num">
                                      <p:cBhvr>
                                        <p:cTn id="50" dur="1000" fill="hold"/>
                                        <p:tgtEl>
                                          <p:spTgt spid="52">
                                            <p:txEl>
                                              <p:pRg st="2" end="2"/>
                                            </p:txEl>
                                          </p:spTgt>
                                        </p:tgtEl>
                                        <p:attrNameLst>
                                          <p:attrName>ppt_x</p:attrName>
                                        </p:attrNameLst>
                                      </p:cBhvr>
                                      <p:tavLst>
                                        <p:tav tm="0">
                                          <p:val>
                                            <p:strVal val="#ppt_x"/>
                                          </p:val>
                                        </p:tav>
                                        <p:tav tm="100000">
                                          <p:val>
                                            <p:strVal val="#ppt_x"/>
                                          </p:val>
                                        </p:tav>
                                      </p:tavLst>
                                    </p:anim>
                                    <p:anim calcmode="lin" valueType="num">
                                      <p:cBhvr>
                                        <p:cTn id="51" dur="1000" fill="hold"/>
                                        <p:tgtEl>
                                          <p:spTgt spid="5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fade">
                                      <p:cBhvr>
                                        <p:cTn id="56" dur="1000"/>
                                        <p:tgtEl>
                                          <p:spTgt spid="37"/>
                                        </p:tgtEl>
                                      </p:cBhvr>
                                    </p:animEffect>
                                    <p:anim calcmode="lin" valueType="num">
                                      <p:cBhvr>
                                        <p:cTn id="57" dur="1000" fill="hold"/>
                                        <p:tgtEl>
                                          <p:spTgt spid="37"/>
                                        </p:tgtEl>
                                        <p:attrNameLst>
                                          <p:attrName>ppt_x</p:attrName>
                                        </p:attrNameLst>
                                      </p:cBhvr>
                                      <p:tavLst>
                                        <p:tav tm="0">
                                          <p:val>
                                            <p:strVal val="#ppt_x"/>
                                          </p:val>
                                        </p:tav>
                                        <p:tav tm="100000">
                                          <p:val>
                                            <p:strVal val="#ppt_x"/>
                                          </p:val>
                                        </p:tav>
                                      </p:tavLst>
                                    </p:anim>
                                    <p:anim calcmode="lin" valueType="num">
                                      <p:cBhvr>
                                        <p:cTn id="58" dur="1000" fill="hold"/>
                                        <p:tgtEl>
                                          <p:spTgt spid="37"/>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1000"/>
                                        <p:tgtEl>
                                          <p:spTgt spid="32"/>
                                        </p:tgtEl>
                                      </p:cBhvr>
                                    </p:animEffect>
                                    <p:anim calcmode="lin" valueType="num">
                                      <p:cBhvr>
                                        <p:cTn id="62" dur="1000" fill="hold"/>
                                        <p:tgtEl>
                                          <p:spTgt spid="32"/>
                                        </p:tgtEl>
                                        <p:attrNameLst>
                                          <p:attrName>ppt_x</p:attrName>
                                        </p:attrNameLst>
                                      </p:cBhvr>
                                      <p:tavLst>
                                        <p:tav tm="0">
                                          <p:val>
                                            <p:strVal val="#ppt_x"/>
                                          </p:val>
                                        </p:tav>
                                        <p:tav tm="100000">
                                          <p:val>
                                            <p:strVal val="#ppt_x"/>
                                          </p:val>
                                        </p:tav>
                                      </p:tavLst>
                                    </p:anim>
                                    <p:anim calcmode="lin" valueType="num">
                                      <p:cBhvr>
                                        <p:cTn id="63" dur="1000" fill="hold"/>
                                        <p:tgtEl>
                                          <p:spTgt spid="32"/>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1000"/>
                                        <p:tgtEl>
                                          <p:spTgt spid="27"/>
                                        </p:tgtEl>
                                      </p:cBhvr>
                                    </p:animEffect>
                                    <p:anim calcmode="lin" valueType="num">
                                      <p:cBhvr>
                                        <p:cTn id="67" dur="1000" fill="hold"/>
                                        <p:tgtEl>
                                          <p:spTgt spid="27"/>
                                        </p:tgtEl>
                                        <p:attrNameLst>
                                          <p:attrName>ppt_x</p:attrName>
                                        </p:attrNameLst>
                                      </p:cBhvr>
                                      <p:tavLst>
                                        <p:tav tm="0">
                                          <p:val>
                                            <p:strVal val="#ppt_x"/>
                                          </p:val>
                                        </p:tav>
                                        <p:tav tm="100000">
                                          <p:val>
                                            <p:strVal val="#ppt_x"/>
                                          </p:val>
                                        </p:tav>
                                      </p:tavLst>
                                    </p:anim>
                                    <p:anim calcmode="lin" valueType="num">
                                      <p:cBhvr>
                                        <p:cTn id="68" dur="1000" fill="hold"/>
                                        <p:tgtEl>
                                          <p:spTgt spid="27"/>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1000"/>
                                        <p:tgtEl>
                                          <p:spTgt spid="26"/>
                                        </p:tgtEl>
                                      </p:cBhvr>
                                    </p:animEffect>
                                    <p:anim calcmode="lin" valueType="num">
                                      <p:cBhvr>
                                        <p:cTn id="72" dur="1000" fill="hold"/>
                                        <p:tgtEl>
                                          <p:spTgt spid="26"/>
                                        </p:tgtEl>
                                        <p:attrNameLst>
                                          <p:attrName>ppt_x</p:attrName>
                                        </p:attrNameLst>
                                      </p:cBhvr>
                                      <p:tavLst>
                                        <p:tav tm="0">
                                          <p:val>
                                            <p:strVal val="#ppt_x"/>
                                          </p:val>
                                        </p:tav>
                                        <p:tav tm="100000">
                                          <p:val>
                                            <p:strVal val="#ppt_x"/>
                                          </p:val>
                                        </p:tav>
                                      </p:tavLst>
                                    </p:anim>
                                    <p:anim calcmode="lin" valueType="num">
                                      <p:cBhvr>
                                        <p:cTn id="73" dur="1000" fill="hold"/>
                                        <p:tgtEl>
                                          <p:spTgt spid="26"/>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1000"/>
                                        <p:tgtEl>
                                          <p:spTgt spid="24"/>
                                        </p:tgtEl>
                                      </p:cBhvr>
                                    </p:animEffect>
                                    <p:anim calcmode="lin" valueType="num">
                                      <p:cBhvr>
                                        <p:cTn id="77" dur="1000" fill="hold"/>
                                        <p:tgtEl>
                                          <p:spTgt spid="24"/>
                                        </p:tgtEl>
                                        <p:attrNameLst>
                                          <p:attrName>ppt_x</p:attrName>
                                        </p:attrNameLst>
                                      </p:cBhvr>
                                      <p:tavLst>
                                        <p:tav tm="0">
                                          <p:val>
                                            <p:strVal val="#ppt_x"/>
                                          </p:val>
                                        </p:tav>
                                        <p:tav tm="100000">
                                          <p:val>
                                            <p:strVal val="#ppt_x"/>
                                          </p:val>
                                        </p:tav>
                                      </p:tavLst>
                                    </p:anim>
                                    <p:anim calcmode="lin" valueType="num">
                                      <p:cBhvr>
                                        <p:cTn id="78" dur="1000" fill="hold"/>
                                        <p:tgtEl>
                                          <p:spTgt spid="24"/>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fade">
                                      <p:cBhvr>
                                        <p:cTn id="81" dur="1000"/>
                                        <p:tgtEl>
                                          <p:spTgt spid="22"/>
                                        </p:tgtEl>
                                      </p:cBhvr>
                                    </p:animEffect>
                                    <p:anim calcmode="lin" valueType="num">
                                      <p:cBhvr>
                                        <p:cTn id="82" dur="1000" fill="hold"/>
                                        <p:tgtEl>
                                          <p:spTgt spid="22"/>
                                        </p:tgtEl>
                                        <p:attrNameLst>
                                          <p:attrName>ppt_x</p:attrName>
                                        </p:attrNameLst>
                                      </p:cBhvr>
                                      <p:tavLst>
                                        <p:tav tm="0">
                                          <p:val>
                                            <p:strVal val="#ppt_x"/>
                                          </p:val>
                                        </p:tav>
                                        <p:tav tm="100000">
                                          <p:val>
                                            <p:strVal val="#ppt_x"/>
                                          </p:val>
                                        </p:tav>
                                      </p:tavLst>
                                    </p:anim>
                                    <p:anim calcmode="lin" valueType="num">
                                      <p:cBhvr>
                                        <p:cTn id="83" dur="1000" fill="hold"/>
                                        <p:tgtEl>
                                          <p:spTgt spid="22"/>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21"/>
                                        </p:tgtEl>
                                        <p:attrNameLst>
                                          <p:attrName>style.visibility</p:attrName>
                                        </p:attrNameLst>
                                      </p:cBhvr>
                                      <p:to>
                                        <p:strVal val="visible"/>
                                      </p:to>
                                    </p:set>
                                    <p:animEffect transition="in" filter="fade">
                                      <p:cBhvr>
                                        <p:cTn id="86" dur="1000"/>
                                        <p:tgtEl>
                                          <p:spTgt spid="21"/>
                                        </p:tgtEl>
                                      </p:cBhvr>
                                    </p:animEffect>
                                    <p:anim calcmode="lin" valueType="num">
                                      <p:cBhvr>
                                        <p:cTn id="87" dur="1000" fill="hold"/>
                                        <p:tgtEl>
                                          <p:spTgt spid="21"/>
                                        </p:tgtEl>
                                        <p:attrNameLst>
                                          <p:attrName>ppt_x</p:attrName>
                                        </p:attrNameLst>
                                      </p:cBhvr>
                                      <p:tavLst>
                                        <p:tav tm="0">
                                          <p:val>
                                            <p:strVal val="#ppt_x"/>
                                          </p:val>
                                        </p:tav>
                                        <p:tav tm="100000">
                                          <p:val>
                                            <p:strVal val="#ppt_x"/>
                                          </p:val>
                                        </p:tav>
                                      </p:tavLst>
                                    </p:anim>
                                    <p:anim calcmode="lin" valueType="num">
                                      <p:cBhvr>
                                        <p:cTn id="88" dur="1000" fill="hold"/>
                                        <p:tgtEl>
                                          <p:spTgt spid="21"/>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20"/>
                                        </p:tgtEl>
                                        <p:attrNameLst>
                                          <p:attrName>style.visibility</p:attrName>
                                        </p:attrNameLst>
                                      </p:cBhvr>
                                      <p:to>
                                        <p:strVal val="visible"/>
                                      </p:to>
                                    </p:set>
                                    <p:animEffect transition="in" filter="fade">
                                      <p:cBhvr>
                                        <p:cTn id="91" dur="1000"/>
                                        <p:tgtEl>
                                          <p:spTgt spid="20"/>
                                        </p:tgtEl>
                                      </p:cBhvr>
                                    </p:animEffect>
                                    <p:anim calcmode="lin" valueType="num">
                                      <p:cBhvr>
                                        <p:cTn id="92" dur="1000" fill="hold"/>
                                        <p:tgtEl>
                                          <p:spTgt spid="20"/>
                                        </p:tgtEl>
                                        <p:attrNameLst>
                                          <p:attrName>ppt_x</p:attrName>
                                        </p:attrNameLst>
                                      </p:cBhvr>
                                      <p:tavLst>
                                        <p:tav tm="0">
                                          <p:val>
                                            <p:strVal val="#ppt_x"/>
                                          </p:val>
                                        </p:tav>
                                        <p:tav tm="100000">
                                          <p:val>
                                            <p:strVal val="#ppt_x"/>
                                          </p:val>
                                        </p:tav>
                                      </p:tavLst>
                                    </p:anim>
                                    <p:anim calcmode="lin" valueType="num">
                                      <p:cBhvr>
                                        <p:cTn id="9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52">
                                            <p:txEl>
                                              <p:pRg st="4" end="4"/>
                                            </p:txEl>
                                          </p:spTgt>
                                        </p:tgtEl>
                                        <p:attrNameLst>
                                          <p:attrName>style.visibility</p:attrName>
                                        </p:attrNameLst>
                                      </p:cBhvr>
                                      <p:to>
                                        <p:strVal val="visible"/>
                                      </p:to>
                                    </p:set>
                                    <p:animEffect transition="in" filter="fade">
                                      <p:cBhvr>
                                        <p:cTn id="98" dur="1000"/>
                                        <p:tgtEl>
                                          <p:spTgt spid="52">
                                            <p:txEl>
                                              <p:pRg st="4" end="4"/>
                                            </p:txEl>
                                          </p:spTgt>
                                        </p:tgtEl>
                                      </p:cBhvr>
                                    </p:animEffect>
                                    <p:anim calcmode="lin" valueType="num">
                                      <p:cBhvr>
                                        <p:cTn id="99" dur="1000" fill="hold"/>
                                        <p:tgtEl>
                                          <p:spTgt spid="52">
                                            <p:txEl>
                                              <p:pRg st="4" end="4"/>
                                            </p:txEl>
                                          </p:spTgt>
                                        </p:tgtEl>
                                        <p:attrNameLst>
                                          <p:attrName>ppt_x</p:attrName>
                                        </p:attrNameLst>
                                      </p:cBhvr>
                                      <p:tavLst>
                                        <p:tav tm="0">
                                          <p:val>
                                            <p:strVal val="#ppt_x"/>
                                          </p:val>
                                        </p:tav>
                                        <p:tav tm="100000">
                                          <p:val>
                                            <p:strVal val="#ppt_x"/>
                                          </p:val>
                                        </p:tav>
                                      </p:tavLst>
                                    </p:anim>
                                    <p:anim calcmode="lin" valueType="num">
                                      <p:cBhvr>
                                        <p:cTn id="100" dur="1000" fill="hold"/>
                                        <p:tgtEl>
                                          <p:spTgt spid="5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20" grpId="0" animBg="1"/>
      <p:bldP spid="21" grpId="0" animBg="1"/>
      <p:bldP spid="22" grpId="0" animBg="1"/>
      <p:bldP spid="24" grpId="0" animBg="1"/>
      <p:bldP spid="51" grpId="0" animBg="1"/>
      <p:bldP spid="5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192EB-F51C-4679-A5E4-100A431502D3}"/>
              </a:ext>
            </a:extLst>
          </p:cNvPr>
          <p:cNvSpPr>
            <a:spLocks noGrp="1"/>
          </p:cNvSpPr>
          <p:nvPr>
            <p:ph type="title"/>
          </p:nvPr>
        </p:nvSpPr>
        <p:spPr/>
        <p:txBody>
          <a:bodyPr/>
          <a:lstStyle/>
          <a:p>
            <a:pPr algn="ctr"/>
            <a:r>
              <a:rPr lang="en-IN" dirty="0"/>
              <a:t>Handle Any type of exception</a:t>
            </a:r>
            <a:endParaRPr lang="sv-SE" dirty="0"/>
          </a:p>
        </p:txBody>
      </p:sp>
    </p:spTree>
    <p:extLst>
      <p:ext uri="{BB962C8B-B14F-4D97-AF65-F5344CB8AC3E}">
        <p14:creationId xmlns:p14="http://schemas.microsoft.com/office/powerpoint/2010/main" val="313710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E6641-4896-4516-84CC-C12AF3D499D6}"/>
              </a:ext>
            </a:extLst>
          </p:cNvPr>
          <p:cNvSpPr>
            <a:spLocks noGrp="1"/>
          </p:cNvSpPr>
          <p:nvPr>
            <p:ph type="title"/>
          </p:nvPr>
        </p:nvSpPr>
        <p:spPr>
          <a:ln>
            <a:solidFill>
              <a:schemeClr val="tx1"/>
            </a:solidFill>
          </a:ln>
        </p:spPr>
        <p:txBody>
          <a:bodyPr/>
          <a:lstStyle/>
          <a:p>
            <a:pPr algn="ctr"/>
            <a:r>
              <a:rPr lang="en-IN" dirty="0"/>
              <a:t>Handle specific exception</a:t>
            </a:r>
            <a:endParaRPr lang="sv-SE" dirty="0"/>
          </a:p>
        </p:txBody>
      </p:sp>
    </p:spTree>
    <p:extLst>
      <p:ext uri="{BB962C8B-B14F-4D97-AF65-F5344CB8AC3E}">
        <p14:creationId xmlns:p14="http://schemas.microsoft.com/office/powerpoint/2010/main" val="3111047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7B658-DC1D-4368-B3E9-1E2917D90BCA}"/>
              </a:ext>
            </a:extLst>
          </p:cNvPr>
          <p:cNvSpPr>
            <a:spLocks noGrp="1"/>
          </p:cNvSpPr>
          <p:nvPr>
            <p:ph type="title"/>
          </p:nvPr>
        </p:nvSpPr>
        <p:spPr>
          <a:ln>
            <a:solidFill>
              <a:schemeClr val="tx1"/>
            </a:solidFill>
          </a:ln>
        </p:spPr>
        <p:txBody>
          <a:bodyPr/>
          <a:lstStyle/>
          <a:p>
            <a:pPr algn="ctr"/>
            <a:r>
              <a:rPr lang="en-IN" dirty="0"/>
              <a:t>Multiple Catch Block</a:t>
            </a:r>
            <a:endParaRPr lang="sv-SE" dirty="0"/>
          </a:p>
        </p:txBody>
      </p:sp>
    </p:spTree>
    <p:extLst>
      <p:ext uri="{BB962C8B-B14F-4D97-AF65-F5344CB8AC3E}">
        <p14:creationId xmlns:p14="http://schemas.microsoft.com/office/powerpoint/2010/main" val="429385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860</TotalTime>
  <Words>413</Words>
  <Application>Microsoft Office PowerPoint</Application>
  <PresentationFormat>Widescreen</PresentationFormat>
  <Paragraphs>52</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system-ui</vt:lpstr>
      <vt:lpstr>Verdana</vt:lpstr>
      <vt:lpstr>Office Theme</vt:lpstr>
      <vt:lpstr>Exception Handling in C++</vt:lpstr>
      <vt:lpstr>PowerPoint Presentation</vt:lpstr>
      <vt:lpstr>PowerPoint Presentation</vt:lpstr>
      <vt:lpstr>Syntax</vt:lpstr>
      <vt:lpstr>Exception Class Library</vt:lpstr>
      <vt:lpstr>Handle Any type of exception</vt:lpstr>
      <vt:lpstr>Handle specific exception</vt:lpstr>
      <vt:lpstr>Multiple Catch Block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 in C++</dc:title>
  <dc:creator>Mangesh Gaherwar</dc:creator>
  <cp:lastModifiedBy>Mangesh Gaherwar</cp:lastModifiedBy>
  <cp:revision>1</cp:revision>
  <dcterms:created xsi:type="dcterms:W3CDTF">2022-04-11T13:26:40Z</dcterms:created>
  <dcterms:modified xsi:type="dcterms:W3CDTF">2022-04-12T03:47:03Z</dcterms:modified>
</cp:coreProperties>
</file>