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FC783-19F4-42CE-8280-4BBAB7A2BEC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732A9F-E778-4226-B8E4-02BFE0200627}">
      <dgm:prSet/>
      <dgm:spPr/>
      <dgm:t>
        <a:bodyPr/>
        <a:lstStyle/>
        <a:p>
          <a:r>
            <a:rPr lang="en-US" b="0" i="0"/>
            <a:t>Data hiding refers to restricting access to data members of a class. This is to prevent other functions and classes from tampering with the class data.</a:t>
          </a:r>
          <a:endParaRPr lang="en-US"/>
        </a:p>
      </dgm:t>
    </dgm:pt>
    <dgm:pt modelId="{BB2AA8DB-3A9E-4755-B599-8BD451DAAB8C}" type="parTrans" cxnId="{B68CB7B7-D09C-4A17-85F1-16C94DCA7B32}">
      <dgm:prSet/>
      <dgm:spPr/>
      <dgm:t>
        <a:bodyPr/>
        <a:lstStyle/>
        <a:p>
          <a:endParaRPr lang="en-US"/>
        </a:p>
      </dgm:t>
    </dgm:pt>
    <dgm:pt modelId="{21248D8D-F06B-4131-BC7F-DAED95ABAEF8}" type="sibTrans" cxnId="{B68CB7B7-D09C-4A17-85F1-16C94DCA7B32}">
      <dgm:prSet/>
      <dgm:spPr/>
      <dgm:t>
        <a:bodyPr/>
        <a:lstStyle/>
        <a:p>
          <a:endParaRPr lang="en-US"/>
        </a:p>
      </dgm:t>
    </dgm:pt>
    <dgm:pt modelId="{2BF3ACEB-FD97-4866-887F-195BED040B75}">
      <dgm:prSet/>
      <dgm:spPr/>
      <dgm:t>
        <a:bodyPr/>
        <a:lstStyle/>
        <a:p>
          <a:r>
            <a:rPr lang="en-US" b="0" i="0"/>
            <a:t>However, it is also important to make some member functions and member data accessible so that the hidden data can be manipulated indirectly.</a:t>
          </a:r>
          <a:endParaRPr lang="en-US"/>
        </a:p>
      </dgm:t>
    </dgm:pt>
    <dgm:pt modelId="{47E89F25-04BA-48A7-A8FD-7D4994598665}" type="parTrans" cxnId="{F505B95B-2122-4953-BCED-1E50A003FA55}">
      <dgm:prSet/>
      <dgm:spPr/>
      <dgm:t>
        <a:bodyPr/>
        <a:lstStyle/>
        <a:p>
          <a:endParaRPr lang="en-US"/>
        </a:p>
      </dgm:t>
    </dgm:pt>
    <dgm:pt modelId="{8582304F-1C5B-4FE4-8EA8-957C164176A5}" type="sibTrans" cxnId="{F505B95B-2122-4953-BCED-1E50A003FA55}">
      <dgm:prSet/>
      <dgm:spPr/>
      <dgm:t>
        <a:bodyPr/>
        <a:lstStyle/>
        <a:p>
          <a:endParaRPr lang="en-US"/>
        </a:p>
      </dgm:t>
    </dgm:pt>
    <dgm:pt modelId="{819B5596-4388-4F5E-B386-E7D8005E5A97}">
      <dgm:prSet/>
      <dgm:spPr/>
      <dgm:t>
        <a:bodyPr/>
        <a:lstStyle/>
        <a:p>
          <a:r>
            <a:rPr lang="en-US" b="0" i="0"/>
            <a:t>The access modifiers of C++ allows us to determine which class members are accessible to other classes and functions, and which are not.</a:t>
          </a:r>
          <a:endParaRPr lang="en-US"/>
        </a:p>
      </dgm:t>
    </dgm:pt>
    <dgm:pt modelId="{D3180464-DB12-49B5-8A32-5890D072815A}" type="parTrans" cxnId="{C8278BA5-733A-4F17-B68E-FBADDF218CC6}">
      <dgm:prSet/>
      <dgm:spPr/>
      <dgm:t>
        <a:bodyPr/>
        <a:lstStyle/>
        <a:p>
          <a:endParaRPr lang="en-US"/>
        </a:p>
      </dgm:t>
    </dgm:pt>
    <dgm:pt modelId="{E62C35CF-8BA0-45FF-8455-ED43A7F30C6B}" type="sibTrans" cxnId="{C8278BA5-733A-4F17-B68E-FBADDF218CC6}">
      <dgm:prSet/>
      <dgm:spPr/>
      <dgm:t>
        <a:bodyPr/>
        <a:lstStyle/>
        <a:p>
          <a:endParaRPr lang="en-US"/>
        </a:p>
      </dgm:t>
    </dgm:pt>
    <dgm:pt modelId="{FA97FF5B-C166-4653-B65E-008D33C748A8}" type="pres">
      <dgm:prSet presAssocID="{DFDFC783-19F4-42CE-8280-4BBAB7A2BEC7}" presName="linear" presStyleCnt="0">
        <dgm:presLayoutVars>
          <dgm:animLvl val="lvl"/>
          <dgm:resizeHandles val="exact"/>
        </dgm:presLayoutVars>
      </dgm:prSet>
      <dgm:spPr/>
    </dgm:pt>
    <dgm:pt modelId="{870843D6-6E70-4330-96F0-325E5D3218F7}" type="pres">
      <dgm:prSet presAssocID="{64732A9F-E778-4226-B8E4-02BFE02006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F238AF-4B0C-4548-B957-3C4021F64753}" type="pres">
      <dgm:prSet presAssocID="{21248D8D-F06B-4131-BC7F-DAED95ABAEF8}" presName="spacer" presStyleCnt="0"/>
      <dgm:spPr/>
    </dgm:pt>
    <dgm:pt modelId="{53A60FEB-93AC-4B56-8004-4FB37F281D8F}" type="pres">
      <dgm:prSet presAssocID="{2BF3ACEB-FD97-4866-887F-195BED040B7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18A87ED-304B-4C6E-95DD-250656D3BF24}" type="pres">
      <dgm:prSet presAssocID="{8582304F-1C5B-4FE4-8EA8-957C164176A5}" presName="spacer" presStyleCnt="0"/>
      <dgm:spPr/>
    </dgm:pt>
    <dgm:pt modelId="{E47BB1FB-3350-4D93-BBB6-0F76FCBC6BDA}" type="pres">
      <dgm:prSet presAssocID="{819B5596-4388-4F5E-B386-E7D8005E5A9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4109815-B91B-4491-93B1-5A1A6668C134}" type="presOf" srcId="{DFDFC783-19F4-42CE-8280-4BBAB7A2BEC7}" destId="{FA97FF5B-C166-4653-B65E-008D33C748A8}" srcOrd="0" destOrd="0" presId="urn:microsoft.com/office/officeart/2005/8/layout/vList2"/>
    <dgm:cxn modelId="{F505B95B-2122-4953-BCED-1E50A003FA55}" srcId="{DFDFC783-19F4-42CE-8280-4BBAB7A2BEC7}" destId="{2BF3ACEB-FD97-4866-887F-195BED040B75}" srcOrd="1" destOrd="0" parTransId="{47E89F25-04BA-48A7-A8FD-7D4994598665}" sibTransId="{8582304F-1C5B-4FE4-8EA8-957C164176A5}"/>
    <dgm:cxn modelId="{557A5574-3A72-40DF-BD8F-5BD31124777D}" type="presOf" srcId="{819B5596-4388-4F5E-B386-E7D8005E5A97}" destId="{E47BB1FB-3350-4D93-BBB6-0F76FCBC6BDA}" srcOrd="0" destOrd="0" presId="urn:microsoft.com/office/officeart/2005/8/layout/vList2"/>
    <dgm:cxn modelId="{C8278BA5-733A-4F17-B68E-FBADDF218CC6}" srcId="{DFDFC783-19F4-42CE-8280-4BBAB7A2BEC7}" destId="{819B5596-4388-4F5E-B386-E7D8005E5A97}" srcOrd="2" destOrd="0" parTransId="{D3180464-DB12-49B5-8A32-5890D072815A}" sibTransId="{E62C35CF-8BA0-45FF-8455-ED43A7F30C6B}"/>
    <dgm:cxn modelId="{B68CB7B7-D09C-4A17-85F1-16C94DCA7B32}" srcId="{DFDFC783-19F4-42CE-8280-4BBAB7A2BEC7}" destId="{64732A9F-E778-4226-B8E4-02BFE0200627}" srcOrd="0" destOrd="0" parTransId="{BB2AA8DB-3A9E-4755-B599-8BD451DAAB8C}" sibTransId="{21248D8D-F06B-4131-BC7F-DAED95ABAEF8}"/>
    <dgm:cxn modelId="{5E746FC3-09C7-4A10-A14B-97A234E4C61D}" type="presOf" srcId="{2BF3ACEB-FD97-4866-887F-195BED040B75}" destId="{53A60FEB-93AC-4B56-8004-4FB37F281D8F}" srcOrd="0" destOrd="0" presId="urn:microsoft.com/office/officeart/2005/8/layout/vList2"/>
    <dgm:cxn modelId="{9D4224D8-239E-42EF-AD25-47EBD5874E23}" type="presOf" srcId="{64732A9F-E778-4226-B8E4-02BFE0200627}" destId="{870843D6-6E70-4330-96F0-325E5D3218F7}" srcOrd="0" destOrd="0" presId="urn:microsoft.com/office/officeart/2005/8/layout/vList2"/>
    <dgm:cxn modelId="{26514E82-A49C-4703-B6F5-066F261A4D81}" type="presParOf" srcId="{FA97FF5B-C166-4653-B65E-008D33C748A8}" destId="{870843D6-6E70-4330-96F0-325E5D3218F7}" srcOrd="0" destOrd="0" presId="urn:microsoft.com/office/officeart/2005/8/layout/vList2"/>
    <dgm:cxn modelId="{8D08393F-9AB5-438D-8E87-46A96F56AAFF}" type="presParOf" srcId="{FA97FF5B-C166-4653-B65E-008D33C748A8}" destId="{24F238AF-4B0C-4548-B957-3C4021F64753}" srcOrd="1" destOrd="0" presId="urn:microsoft.com/office/officeart/2005/8/layout/vList2"/>
    <dgm:cxn modelId="{962B6DD0-0A44-4189-831D-2A8F3070A593}" type="presParOf" srcId="{FA97FF5B-C166-4653-B65E-008D33C748A8}" destId="{53A60FEB-93AC-4B56-8004-4FB37F281D8F}" srcOrd="2" destOrd="0" presId="urn:microsoft.com/office/officeart/2005/8/layout/vList2"/>
    <dgm:cxn modelId="{8238012F-6D05-4C87-95D7-3866FA49C712}" type="presParOf" srcId="{FA97FF5B-C166-4653-B65E-008D33C748A8}" destId="{618A87ED-304B-4C6E-95DD-250656D3BF24}" srcOrd="3" destOrd="0" presId="urn:microsoft.com/office/officeart/2005/8/layout/vList2"/>
    <dgm:cxn modelId="{CA7F8FFC-56A4-4A95-AEE5-C25789ED71C7}" type="presParOf" srcId="{FA97FF5B-C166-4653-B65E-008D33C748A8}" destId="{E47BB1FB-3350-4D93-BBB6-0F76FCBC6B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330445-0F23-4557-8E40-F2EFD5F9BD3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DAD11D-BA60-481F-B97C-0968B6094D9D}">
      <dgm:prSet/>
      <dgm:spPr/>
      <dgm:t>
        <a:bodyPr/>
        <a:lstStyle/>
        <a:p>
          <a:r>
            <a:rPr lang="en-IN" b="0" i="0"/>
            <a:t>Public</a:t>
          </a:r>
          <a:endParaRPr lang="en-US"/>
        </a:p>
      </dgm:t>
    </dgm:pt>
    <dgm:pt modelId="{335E3852-1E91-4D62-A9CC-3B95C8C03FD5}" type="parTrans" cxnId="{B792952C-F1A2-4B7B-84FC-A605CD29A25B}">
      <dgm:prSet/>
      <dgm:spPr/>
      <dgm:t>
        <a:bodyPr/>
        <a:lstStyle/>
        <a:p>
          <a:endParaRPr lang="en-US"/>
        </a:p>
      </dgm:t>
    </dgm:pt>
    <dgm:pt modelId="{49CBED72-5AC1-4A4F-B085-BCB3DD6055C2}" type="sibTrans" cxnId="{B792952C-F1A2-4B7B-84FC-A605CD29A25B}">
      <dgm:prSet/>
      <dgm:spPr/>
      <dgm:t>
        <a:bodyPr/>
        <a:lstStyle/>
        <a:p>
          <a:endParaRPr lang="en-US"/>
        </a:p>
      </dgm:t>
    </dgm:pt>
    <dgm:pt modelId="{8BFBE0E4-6718-4B0C-AF7C-78F3FE093F88}">
      <dgm:prSet/>
      <dgm:spPr/>
      <dgm:t>
        <a:bodyPr/>
        <a:lstStyle/>
        <a:p>
          <a:r>
            <a:rPr lang="en-IN" b="0" i="0"/>
            <a:t>Private</a:t>
          </a:r>
          <a:endParaRPr lang="en-US"/>
        </a:p>
      </dgm:t>
    </dgm:pt>
    <dgm:pt modelId="{FCA208A4-95CE-4DDF-9350-9718A53663EA}" type="parTrans" cxnId="{EDBB36DD-6C3F-4F1F-8586-D6754EBF2659}">
      <dgm:prSet/>
      <dgm:spPr/>
      <dgm:t>
        <a:bodyPr/>
        <a:lstStyle/>
        <a:p>
          <a:endParaRPr lang="en-US"/>
        </a:p>
      </dgm:t>
    </dgm:pt>
    <dgm:pt modelId="{04BCE1FA-60A4-486E-B39B-99EBA789EECF}" type="sibTrans" cxnId="{EDBB36DD-6C3F-4F1F-8586-D6754EBF2659}">
      <dgm:prSet/>
      <dgm:spPr/>
      <dgm:t>
        <a:bodyPr/>
        <a:lstStyle/>
        <a:p>
          <a:endParaRPr lang="en-US"/>
        </a:p>
      </dgm:t>
    </dgm:pt>
    <dgm:pt modelId="{204BD230-B4E6-45CB-94C4-9A24373F3DF6}">
      <dgm:prSet/>
      <dgm:spPr/>
      <dgm:t>
        <a:bodyPr/>
        <a:lstStyle/>
        <a:p>
          <a:r>
            <a:rPr lang="en-IN" b="0" i="0"/>
            <a:t>Protected</a:t>
          </a:r>
          <a:endParaRPr lang="en-US"/>
        </a:p>
      </dgm:t>
    </dgm:pt>
    <dgm:pt modelId="{FF3BD9CA-C1EE-446B-AB91-D7E480901AF0}" type="parTrans" cxnId="{6C400A99-FC7F-4B00-AF95-FAFA09B4A14D}">
      <dgm:prSet/>
      <dgm:spPr/>
      <dgm:t>
        <a:bodyPr/>
        <a:lstStyle/>
        <a:p>
          <a:endParaRPr lang="en-US"/>
        </a:p>
      </dgm:t>
    </dgm:pt>
    <dgm:pt modelId="{594FECC9-775E-4482-AB20-1FB00FC32FE4}" type="sibTrans" cxnId="{6C400A99-FC7F-4B00-AF95-FAFA09B4A14D}">
      <dgm:prSet/>
      <dgm:spPr/>
      <dgm:t>
        <a:bodyPr/>
        <a:lstStyle/>
        <a:p>
          <a:endParaRPr lang="en-US"/>
        </a:p>
      </dgm:t>
    </dgm:pt>
    <dgm:pt modelId="{4E2E7981-B45B-421D-BB10-230FD7550C36}" type="pres">
      <dgm:prSet presAssocID="{CF330445-0F23-4557-8E40-F2EFD5F9BD39}" presName="linear" presStyleCnt="0">
        <dgm:presLayoutVars>
          <dgm:animLvl val="lvl"/>
          <dgm:resizeHandles val="exact"/>
        </dgm:presLayoutVars>
      </dgm:prSet>
      <dgm:spPr/>
    </dgm:pt>
    <dgm:pt modelId="{7AAD1872-C840-4EAE-B11F-1A9393C748EF}" type="pres">
      <dgm:prSet presAssocID="{3EDAD11D-BA60-481F-B97C-0968B6094D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F43112-4DDA-4E39-A7FF-DD516BBF00EF}" type="pres">
      <dgm:prSet presAssocID="{49CBED72-5AC1-4A4F-B085-BCB3DD6055C2}" presName="spacer" presStyleCnt="0"/>
      <dgm:spPr/>
    </dgm:pt>
    <dgm:pt modelId="{83EE95E5-E88D-443D-A9F5-80F0D8130E18}" type="pres">
      <dgm:prSet presAssocID="{8BFBE0E4-6718-4B0C-AF7C-78F3FE093F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AD49F6-7248-41D1-A748-5A0EACF9684C}" type="pres">
      <dgm:prSet presAssocID="{04BCE1FA-60A4-486E-B39B-99EBA789EECF}" presName="spacer" presStyleCnt="0"/>
      <dgm:spPr/>
    </dgm:pt>
    <dgm:pt modelId="{06248D19-6474-4D38-B53C-55C7AB82A4F4}" type="pres">
      <dgm:prSet presAssocID="{204BD230-B4E6-45CB-94C4-9A24373F3DF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C841212-E1CF-41B6-91EC-4CAC6637CEFF}" type="presOf" srcId="{204BD230-B4E6-45CB-94C4-9A24373F3DF6}" destId="{06248D19-6474-4D38-B53C-55C7AB82A4F4}" srcOrd="0" destOrd="0" presId="urn:microsoft.com/office/officeart/2005/8/layout/vList2"/>
    <dgm:cxn modelId="{B792952C-F1A2-4B7B-84FC-A605CD29A25B}" srcId="{CF330445-0F23-4557-8E40-F2EFD5F9BD39}" destId="{3EDAD11D-BA60-481F-B97C-0968B6094D9D}" srcOrd="0" destOrd="0" parTransId="{335E3852-1E91-4D62-A9CC-3B95C8C03FD5}" sibTransId="{49CBED72-5AC1-4A4F-B085-BCB3DD6055C2}"/>
    <dgm:cxn modelId="{60BE1E7A-189D-466E-9E53-7B0D84692BA9}" type="presOf" srcId="{3EDAD11D-BA60-481F-B97C-0968B6094D9D}" destId="{7AAD1872-C840-4EAE-B11F-1A9393C748EF}" srcOrd="0" destOrd="0" presId="urn:microsoft.com/office/officeart/2005/8/layout/vList2"/>
    <dgm:cxn modelId="{866FAB90-2D25-493E-ADBF-D49FB6D6D157}" type="presOf" srcId="{8BFBE0E4-6718-4B0C-AF7C-78F3FE093F88}" destId="{83EE95E5-E88D-443D-A9F5-80F0D8130E18}" srcOrd="0" destOrd="0" presId="urn:microsoft.com/office/officeart/2005/8/layout/vList2"/>
    <dgm:cxn modelId="{6C400A99-FC7F-4B00-AF95-FAFA09B4A14D}" srcId="{CF330445-0F23-4557-8E40-F2EFD5F9BD39}" destId="{204BD230-B4E6-45CB-94C4-9A24373F3DF6}" srcOrd="2" destOrd="0" parTransId="{FF3BD9CA-C1EE-446B-AB91-D7E480901AF0}" sibTransId="{594FECC9-775E-4482-AB20-1FB00FC32FE4}"/>
    <dgm:cxn modelId="{03CBA5B7-EC6B-4F5D-B535-15E83FAF83C4}" type="presOf" srcId="{CF330445-0F23-4557-8E40-F2EFD5F9BD39}" destId="{4E2E7981-B45B-421D-BB10-230FD7550C36}" srcOrd="0" destOrd="0" presId="urn:microsoft.com/office/officeart/2005/8/layout/vList2"/>
    <dgm:cxn modelId="{EDBB36DD-6C3F-4F1F-8586-D6754EBF2659}" srcId="{CF330445-0F23-4557-8E40-F2EFD5F9BD39}" destId="{8BFBE0E4-6718-4B0C-AF7C-78F3FE093F88}" srcOrd="1" destOrd="0" parTransId="{FCA208A4-95CE-4DDF-9350-9718A53663EA}" sibTransId="{04BCE1FA-60A4-486E-B39B-99EBA789EECF}"/>
    <dgm:cxn modelId="{CD26D816-F4A3-41CF-8AEE-89138AA0A622}" type="presParOf" srcId="{4E2E7981-B45B-421D-BB10-230FD7550C36}" destId="{7AAD1872-C840-4EAE-B11F-1A9393C748EF}" srcOrd="0" destOrd="0" presId="urn:microsoft.com/office/officeart/2005/8/layout/vList2"/>
    <dgm:cxn modelId="{CE62A5A5-B97B-4D80-9D55-25D791240EFF}" type="presParOf" srcId="{4E2E7981-B45B-421D-BB10-230FD7550C36}" destId="{51F43112-4DDA-4E39-A7FF-DD516BBF00EF}" srcOrd="1" destOrd="0" presId="urn:microsoft.com/office/officeart/2005/8/layout/vList2"/>
    <dgm:cxn modelId="{1803C529-EF53-49A4-98D2-A867C3EF37CE}" type="presParOf" srcId="{4E2E7981-B45B-421D-BB10-230FD7550C36}" destId="{83EE95E5-E88D-443D-A9F5-80F0D8130E18}" srcOrd="2" destOrd="0" presId="urn:microsoft.com/office/officeart/2005/8/layout/vList2"/>
    <dgm:cxn modelId="{3C29098F-2271-4887-8409-8C5F8FCB6A0C}" type="presParOf" srcId="{4E2E7981-B45B-421D-BB10-230FD7550C36}" destId="{3CAD49F6-7248-41D1-A748-5A0EACF9684C}" srcOrd="3" destOrd="0" presId="urn:microsoft.com/office/officeart/2005/8/layout/vList2"/>
    <dgm:cxn modelId="{70B73F60-AC3F-40C4-84D4-746A7CF239BF}" type="presParOf" srcId="{4E2E7981-B45B-421D-BB10-230FD7550C36}" destId="{06248D19-6474-4D38-B53C-55C7AB82A4F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407E7A-314A-4623-B954-DEC432DE713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111F2B-FBB3-42DD-9AE8-198F387853BB}">
      <dgm:prSet/>
      <dgm:spPr/>
      <dgm:t>
        <a:bodyPr/>
        <a:lstStyle/>
        <a:p>
          <a:r>
            <a:rPr lang="en-US" b="0" i="0" baseline="0"/>
            <a:t>The public keyword is used to create public members (data and functions).</a:t>
          </a:r>
          <a:endParaRPr lang="en-US"/>
        </a:p>
      </dgm:t>
    </dgm:pt>
    <dgm:pt modelId="{90CB6CEF-3541-45AC-B434-D119EFB63DE7}" type="parTrans" cxnId="{6FAC51BE-0B0A-41E5-8CC5-D9C8C6E71D6F}">
      <dgm:prSet/>
      <dgm:spPr/>
      <dgm:t>
        <a:bodyPr/>
        <a:lstStyle/>
        <a:p>
          <a:endParaRPr lang="en-US"/>
        </a:p>
      </dgm:t>
    </dgm:pt>
    <dgm:pt modelId="{E7F2CDFE-66B6-475C-B3FC-F21409C0393F}" type="sibTrans" cxnId="{6FAC51BE-0B0A-41E5-8CC5-D9C8C6E71D6F}">
      <dgm:prSet/>
      <dgm:spPr/>
      <dgm:t>
        <a:bodyPr/>
        <a:lstStyle/>
        <a:p>
          <a:endParaRPr lang="en-US"/>
        </a:p>
      </dgm:t>
    </dgm:pt>
    <dgm:pt modelId="{C6F562A9-02E4-4501-8216-A5AE5FEB0A90}">
      <dgm:prSet/>
      <dgm:spPr/>
      <dgm:t>
        <a:bodyPr/>
        <a:lstStyle/>
        <a:p>
          <a:r>
            <a:rPr lang="en-US" b="0" i="0" baseline="0"/>
            <a:t>The public members are accessible from any part of the program.</a:t>
          </a:r>
          <a:endParaRPr lang="en-US"/>
        </a:p>
      </dgm:t>
    </dgm:pt>
    <dgm:pt modelId="{D77D252E-47B7-44D0-9434-8C47F500B9DB}" type="parTrans" cxnId="{6FE2FCE7-5061-44AC-9B43-278B6D46F412}">
      <dgm:prSet/>
      <dgm:spPr/>
      <dgm:t>
        <a:bodyPr/>
        <a:lstStyle/>
        <a:p>
          <a:endParaRPr lang="en-US"/>
        </a:p>
      </dgm:t>
    </dgm:pt>
    <dgm:pt modelId="{6DF13D2A-469B-4805-B5C7-D0A948D28B54}" type="sibTrans" cxnId="{6FE2FCE7-5061-44AC-9B43-278B6D46F412}">
      <dgm:prSet/>
      <dgm:spPr/>
      <dgm:t>
        <a:bodyPr/>
        <a:lstStyle/>
        <a:p>
          <a:endParaRPr lang="en-US"/>
        </a:p>
      </dgm:t>
    </dgm:pt>
    <dgm:pt modelId="{649D62B6-D3D6-416C-892D-D2FD5A2988EB}" type="pres">
      <dgm:prSet presAssocID="{38407E7A-314A-4623-B954-DEC432DE7139}" presName="linear" presStyleCnt="0">
        <dgm:presLayoutVars>
          <dgm:animLvl val="lvl"/>
          <dgm:resizeHandles val="exact"/>
        </dgm:presLayoutVars>
      </dgm:prSet>
      <dgm:spPr/>
    </dgm:pt>
    <dgm:pt modelId="{F03C4089-1317-4B5B-815C-2DA92AE7F3DF}" type="pres">
      <dgm:prSet presAssocID="{44111F2B-FBB3-42DD-9AE8-198F387853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A7EDD7F-C6C0-4244-8322-CBA0F9CD95E8}" type="pres">
      <dgm:prSet presAssocID="{E7F2CDFE-66B6-475C-B3FC-F21409C0393F}" presName="spacer" presStyleCnt="0"/>
      <dgm:spPr/>
    </dgm:pt>
    <dgm:pt modelId="{A6339671-A0FA-4DA3-8572-99239DFA90A4}" type="pres">
      <dgm:prSet presAssocID="{C6F562A9-02E4-4501-8216-A5AE5FEB0A9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6CDAD0B-2FED-408E-828B-18DE7C160685}" type="presOf" srcId="{38407E7A-314A-4623-B954-DEC432DE7139}" destId="{649D62B6-D3D6-416C-892D-D2FD5A2988EB}" srcOrd="0" destOrd="0" presId="urn:microsoft.com/office/officeart/2005/8/layout/vList2"/>
    <dgm:cxn modelId="{E01A520D-58A2-4D07-9C61-613E869305C0}" type="presOf" srcId="{44111F2B-FBB3-42DD-9AE8-198F387853BB}" destId="{F03C4089-1317-4B5B-815C-2DA92AE7F3DF}" srcOrd="0" destOrd="0" presId="urn:microsoft.com/office/officeart/2005/8/layout/vList2"/>
    <dgm:cxn modelId="{6FAC51BE-0B0A-41E5-8CC5-D9C8C6E71D6F}" srcId="{38407E7A-314A-4623-B954-DEC432DE7139}" destId="{44111F2B-FBB3-42DD-9AE8-198F387853BB}" srcOrd="0" destOrd="0" parTransId="{90CB6CEF-3541-45AC-B434-D119EFB63DE7}" sibTransId="{E7F2CDFE-66B6-475C-B3FC-F21409C0393F}"/>
    <dgm:cxn modelId="{2FB1D0E4-C2B3-481C-925E-AB9AFED72558}" type="presOf" srcId="{C6F562A9-02E4-4501-8216-A5AE5FEB0A90}" destId="{A6339671-A0FA-4DA3-8572-99239DFA90A4}" srcOrd="0" destOrd="0" presId="urn:microsoft.com/office/officeart/2005/8/layout/vList2"/>
    <dgm:cxn modelId="{6FE2FCE7-5061-44AC-9B43-278B6D46F412}" srcId="{38407E7A-314A-4623-B954-DEC432DE7139}" destId="{C6F562A9-02E4-4501-8216-A5AE5FEB0A90}" srcOrd="1" destOrd="0" parTransId="{D77D252E-47B7-44D0-9434-8C47F500B9DB}" sibTransId="{6DF13D2A-469B-4805-B5C7-D0A948D28B54}"/>
    <dgm:cxn modelId="{CCB13A4B-505A-4D37-A7F8-C9BC179B4426}" type="presParOf" srcId="{649D62B6-D3D6-416C-892D-D2FD5A2988EB}" destId="{F03C4089-1317-4B5B-815C-2DA92AE7F3DF}" srcOrd="0" destOrd="0" presId="urn:microsoft.com/office/officeart/2005/8/layout/vList2"/>
    <dgm:cxn modelId="{C94B843B-D12D-4296-8092-E213DCE98E94}" type="presParOf" srcId="{649D62B6-D3D6-416C-892D-D2FD5A2988EB}" destId="{BA7EDD7F-C6C0-4244-8322-CBA0F9CD95E8}" srcOrd="1" destOrd="0" presId="urn:microsoft.com/office/officeart/2005/8/layout/vList2"/>
    <dgm:cxn modelId="{DFBF0F77-84B2-44A0-A24B-C62544612EEC}" type="presParOf" srcId="{649D62B6-D3D6-416C-892D-D2FD5A2988EB}" destId="{A6339671-A0FA-4DA3-8572-99239DFA90A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6345FE-7FAC-4957-B4AA-C1815EBD093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D68366-BCAB-49F2-9480-519908EA2D57}">
      <dgm:prSet/>
      <dgm:spPr/>
      <dgm:t>
        <a:bodyPr/>
        <a:lstStyle/>
        <a:p>
          <a:r>
            <a:rPr lang="en-US" b="0" i="0" baseline="0"/>
            <a:t>The private keyword is used to create private members (data and functions).</a:t>
          </a:r>
          <a:endParaRPr lang="en-US"/>
        </a:p>
      </dgm:t>
    </dgm:pt>
    <dgm:pt modelId="{5A4D57B3-9D08-45C0-9A0B-B87EA4B9A6C1}" type="parTrans" cxnId="{FBC0805E-DE28-40EB-B3E7-050D8B64409C}">
      <dgm:prSet/>
      <dgm:spPr/>
      <dgm:t>
        <a:bodyPr/>
        <a:lstStyle/>
        <a:p>
          <a:endParaRPr lang="en-US"/>
        </a:p>
      </dgm:t>
    </dgm:pt>
    <dgm:pt modelId="{56BD8A32-6D44-4BF0-B8B0-66DE72F5A258}" type="sibTrans" cxnId="{FBC0805E-DE28-40EB-B3E7-050D8B64409C}">
      <dgm:prSet/>
      <dgm:spPr/>
      <dgm:t>
        <a:bodyPr/>
        <a:lstStyle/>
        <a:p>
          <a:endParaRPr lang="en-US"/>
        </a:p>
      </dgm:t>
    </dgm:pt>
    <dgm:pt modelId="{9740F33E-A31F-44B4-A40C-E63E7ED142D0}">
      <dgm:prSet/>
      <dgm:spPr/>
      <dgm:t>
        <a:bodyPr/>
        <a:lstStyle/>
        <a:p>
          <a:r>
            <a:rPr lang="en-US" b="0" i="0" baseline="0"/>
            <a:t>The private members can only be accessed from within the class.</a:t>
          </a:r>
          <a:endParaRPr lang="en-US"/>
        </a:p>
      </dgm:t>
    </dgm:pt>
    <dgm:pt modelId="{41EB9DDB-71B7-48BD-BA81-C336F004A33A}" type="parTrans" cxnId="{3204570E-0298-4950-914B-4700CD1EDAAD}">
      <dgm:prSet/>
      <dgm:spPr/>
      <dgm:t>
        <a:bodyPr/>
        <a:lstStyle/>
        <a:p>
          <a:endParaRPr lang="en-US"/>
        </a:p>
      </dgm:t>
    </dgm:pt>
    <dgm:pt modelId="{8E3C8C52-5F11-4790-8913-FEC0F918480F}" type="sibTrans" cxnId="{3204570E-0298-4950-914B-4700CD1EDAAD}">
      <dgm:prSet/>
      <dgm:spPr/>
      <dgm:t>
        <a:bodyPr/>
        <a:lstStyle/>
        <a:p>
          <a:endParaRPr lang="en-US"/>
        </a:p>
      </dgm:t>
    </dgm:pt>
    <dgm:pt modelId="{8C1E1C87-7EF1-447D-AFCD-BC0FBD42C8CA}" type="pres">
      <dgm:prSet presAssocID="{E86345FE-7FAC-4957-B4AA-C1815EBD0930}" presName="linear" presStyleCnt="0">
        <dgm:presLayoutVars>
          <dgm:animLvl val="lvl"/>
          <dgm:resizeHandles val="exact"/>
        </dgm:presLayoutVars>
      </dgm:prSet>
      <dgm:spPr/>
    </dgm:pt>
    <dgm:pt modelId="{12AEF17D-A1F1-4275-9200-74ABA12C810A}" type="pres">
      <dgm:prSet presAssocID="{83D68366-BCAB-49F2-9480-519908EA2D5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036F699-F3A5-448E-B28B-0D251F200D15}" type="pres">
      <dgm:prSet presAssocID="{56BD8A32-6D44-4BF0-B8B0-66DE72F5A258}" presName="spacer" presStyleCnt="0"/>
      <dgm:spPr/>
    </dgm:pt>
    <dgm:pt modelId="{83983DE4-EDD5-413C-87F0-6A3FE9E00421}" type="pres">
      <dgm:prSet presAssocID="{9740F33E-A31F-44B4-A40C-E63E7ED142D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204570E-0298-4950-914B-4700CD1EDAAD}" srcId="{E86345FE-7FAC-4957-B4AA-C1815EBD0930}" destId="{9740F33E-A31F-44B4-A40C-E63E7ED142D0}" srcOrd="1" destOrd="0" parTransId="{41EB9DDB-71B7-48BD-BA81-C336F004A33A}" sibTransId="{8E3C8C52-5F11-4790-8913-FEC0F918480F}"/>
    <dgm:cxn modelId="{FBC0805E-DE28-40EB-B3E7-050D8B64409C}" srcId="{E86345FE-7FAC-4957-B4AA-C1815EBD0930}" destId="{83D68366-BCAB-49F2-9480-519908EA2D57}" srcOrd="0" destOrd="0" parTransId="{5A4D57B3-9D08-45C0-9A0B-B87EA4B9A6C1}" sibTransId="{56BD8A32-6D44-4BF0-B8B0-66DE72F5A258}"/>
    <dgm:cxn modelId="{E90FDF45-3C70-4A58-A84F-D957197DC56C}" type="presOf" srcId="{E86345FE-7FAC-4957-B4AA-C1815EBD0930}" destId="{8C1E1C87-7EF1-447D-AFCD-BC0FBD42C8CA}" srcOrd="0" destOrd="0" presId="urn:microsoft.com/office/officeart/2005/8/layout/vList2"/>
    <dgm:cxn modelId="{D46E5CED-2AD0-431D-A874-F9268D1046E4}" type="presOf" srcId="{83D68366-BCAB-49F2-9480-519908EA2D57}" destId="{12AEF17D-A1F1-4275-9200-74ABA12C810A}" srcOrd="0" destOrd="0" presId="urn:microsoft.com/office/officeart/2005/8/layout/vList2"/>
    <dgm:cxn modelId="{803DC6FF-7334-4109-9D5D-62F428BE2949}" type="presOf" srcId="{9740F33E-A31F-44B4-A40C-E63E7ED142D0}" destId="{83983DE4-EDD5-413C-87F0-6A3FE9E00421}" srcOrd="0" destOrd="0" presId="urn:microsoft.com/office/officeart/2005/8/layout/vList2"/>
    <dgm:cxn modelId="{3201F231-568E-43DE-8658-99CE411BA656}" type="presParOf" srcId="{8C1E1C87-7EF1-447D-AFCD-BC0FBD42C8CA}" destId="{12AEF17D-A1F1-4275-9200-74ABA12C810A}" srcOrd="0" destOrd="0" presId="urn:microsoft.com/office/officeart/2005/8/layout/vList2"/>
    <dgm:cxn modelId="{999A235F-2CD6-44B9-99A3-A335043E2C7C}" type="presParOf" srcId="{8C1E1C87-7EF1-447D-AFCD-BC0FBD42C8CA}" destId="{0036F699-F3A5-448E-B28B-0D251F200D15}" srcOrd="1" destOrd="0" presId="urn:microsoft.com/office/officeart/2005/8/layout/vList2"/>
    <dgm:cxn modelId="{4105F2AC-3776-4765-9E42-89A480BEBE7A}" type="presParOf" srcId="{8C1E1C87-7EF1-447D-AFCD-BC0FBD42C8CA}" destId="{83983DE4-EDD5-413C-87F0-6A3FE9E0042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C17C0D-261E-4A84-9453-F9D9488B84E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D1F0EA-9654-49D7-9642-609630891424}">
      <dgm:prSet/>
      <dgm:spPr/>
      <dgm:t>
        <a:bodyPr/>
        <a:lstStyle/>
        <a:p>
          <a:r>
            <a:rPr lang="en-US" b="0" i="0" baseline="0"/>
            <a:t>The protected keyword is used to create protected members (data and function).</a:t>
          </a:r>
          <a:endParaRPr lang="en-US"/>
        </a:p>
      </dgm:t>
    </dgm:pt>
    <dgm:pt modelId="{276424F7-8E0C-4D10-9B7B-C955B30C38B1}" type="parTrans" cxnId="{A030427E-0486-42E6-9ED2-D3DFC46D2BC5}">
      <dgm:prSet/>
      <dgm:spPr/>
      <dgm:t>
        <a:bodyPr/>
        <a:lstStyle/>
        <a:p>
          <a:endParaRPr lang="en-US"/>
        </a:p>
      </dgm:t>
    </dgm:pt>
    <dgm:pt modelId="{7395667A-5076-4262-9CF0-7CA96F52333E}" type="sibTrans" cxnId="{A030427E-0486-42E6-9ED2-D3DFC46D2BC5}">
      <dgm:prSet/>
      <dgm:spPr/>
      <dgm:t>
        <a:bodyPr/>
        <a:lstStyle/>
        <a:p>
          <a:endParaRPr lang="en-US"/>
        </a:p>
      </dgm:t>
    </dgm:pt>
    <dgm:pt modelId="{42C2DBB5-CA58-4EDF-AFA5-5EA0C23FFD33}">
      <dgm:prSet/>
      <dgm:spPr/>
      <dgm:t>
        <a:bodyPr/>
        <a:lstStyle/>
        <a:p>
          <a:r>
            <a:rPr lang="en-US" b="0" i="0" baseline="0"/>
            <a:t>The protected members can be accessed within the class and from the derived class.</a:t>
          </a:r>
          <a:endParaRPr lang="en-US"/>
        </a:p>
      </dgm:t>
    </dgm:pt>
    <dgm:pt modelId="{F5DE1CBA-539E-40E1-845F-C2096A71C94E}" type="parTrans" cxnId="{66020B87-6FCE-41F0-9753-EFFE799E6F2E}">
      <dgm:prSet/>
      <dgm:spPr/>
      <dgm:t>
        <a:bodyPr/>
        <a:lstStyle/>
        <a:p>
          <a:endParaRPr lang="en-US"/>
        </a:p>
      </dgm:t>
    </dgm:pt>
    <dgm:pt modelId="{5A3CDFD1-9AD3-47EC-AE9A-DDB5C896F55C}" type="sibTrans" cxnId="{66020B87-6FCE-41F0-9753-EFFE799E6F2E}">
      <dgm:prSet/>
      <dgm:spPr/>
      <dgm:t>
        <a:bodyPr/>
        <a:lstStyle/>
        <a:p>
          <a:endParaRPr lang="en-US"/>
        </a:p>
      </dgm:t>
    </dgm:pt>
    <dgm:pt modelId="{43D26294-6FB5-4C9B-9E8E-E0B2BB237D2B}" type="pres">
      <dgm:prSet presAssocID="{17C17C0D-261E-4A84-9453-F9D9488B84E9}" presName="linear" presStyleCnt="0">
        <dgm:presLayoutVars>
          <dgm:animLvl val="lvl"/>
          <dgm:resizeHandles val="exact"/>
        </dgm:presLayoutVars>
      </dgm:prSet>
      <dgm:spPr/>
    </dgm:pt>
    <dgm:pt modelId="{EB860D0B-CD18-4101-BA2F-B9655C0DEBEC}" type="pres">
      <dgm:prSet presAssocID="{BAD1F0EA-9654-49D7-9642-60963089142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C426FF-F66C-473F-A9E1-53020BC7F49D}" type="pres">
      <dgm:prSet presAssocID="{7395667A-5076-4262-9CF0-7CA96F52333E}" presName="spacer" presStyleCnt="0"/>
      <dgm:spPr/>
    </dgm:pt>
    <dgm:pt modelId="{5C4294A1-88C6-4763-80FE-8583C435DD12}" type="pres">
      <dgm:prSet presAssocID="{42C2DBB5-CA58-4EDF-AFA5-5EA0C23FFD3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5E24933-B18A-4CC7-9B0F-072700513C5E}" type="presOf" srcId="{BAD1F0EA-9654-49D7-9642-609630891424}" destId="{EB860D0B-CD18-4101-BA2F-B9655C0DEBEC}" srcOrd="0" destOrd="0" presId="urn:microsoft.com/office/officeart/2005/8/layout/vList2"/>
    <dgm:cxn modelId="{E0A3915B-2BB8-472F-B965-BD0BC975896A}" type="presOf" srcId="{42C2DBB5-CA58-4EDF-AFA5-5EA0C23FFD33}" destId="{5C4294A1-88C6-4763-80FE-8583C435DD12}" srcOrd="0" destOrd="0" presId="urn:microsoft.com/office/officeart/2005/8/layout/vList2"/>
    <dgm:cxn modelId="{A030427E-0486-42E6-9ED2-D3DFC46D2BC5}" srcId="{17C17C0D-261E-4A84-9453-F9D9488B84E9}" destId="{BAD1F0EA-9654-49D7-9642-609630891424}" srcOrd="0" destOrd="0" parTransId="{276424F7-8E0C-4D10-9B7B-C955B30C38B1}" sibTransId="{7395667A-5076-4262-9CF0-7CA96F52333E}"/>
    <dgm:cxn modelId="{66020B87-6FCE-41F0-9753-EFFE799E6F2E}" srcId="{17C17C0D-261E-4A84-9453-F9D9488B84E9}" destId="{42C2DBB5-CA58-4EDF-AFA5-5EA0C23FFD33}" srcOrd="1" destOrd="0" parTransId="{F5DE1CBA-539E-40E1-845F-C2096A71C94E}" sibTransId="{5A3CDFD1-9AD3-47EC-AE9A-DDB5C896F55C}"/>
    <dgm:cxn modelId="{9CF1E1D6-514D-4F70-A8DF-DFA0D25C77F3}" type="presOf" srcId="{17C17C0D-261E-4A84-9453-F9D9488B84E9}" destId="{43D26294-6FB5-4C9B-9E8E-E0B2BB237D2B}" srcOrd="0" destOrd="0" presId="urn:microsoft.com/office/officeart/2005/8/layout/vList2"/>
    <dgm:cxn modelId="{C233D1DE-E28D-4551-95F0-D1B1335D2072}" type="presParOf" srcId="{43D26294-6FB5-4C9B-9E8E-E0B2BB237D2B}" destId="{EB860D0B-CD18-4101-BA2F-B9655C0DEBEC}" srcOrd="0" destOrd="0" presId="urn:microsoft.com/office/officeart/2005/8/layout/vList2"/>
    <dgm:cxn modelId="{82AD5A67-BF13-4212-9ECC-17F62397248A}" type="presParOf" srcId="{43D26294-6FB5-4C9B-9E8E-E0B2BB237D2B}" destId="{A4C426FF-F66C-473F-A9E1-53020BC7F49D}" srcOrd="1" destOrd="0" presId="urn:microsoft.com/office/officeart/2005/8/layout/vList2"/>
    <dgm:cxn modelId="{9451D52A-A25D-4E0D-B0BB-0EBF4248C0DA}" type="presParOf" srcId="{43D26294-6FB5-4C9B-9E8E-E0B2BB237D2B}" destId="{5C4294A1-88C6-4763-80FE-8583C435DD1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843D6-6E70-4330-96F0-325E5D3218F7}">
      <dsp:nvSpPr>
        <dsp:cNvPr id="0" name=""/>
        <dsp:cNvSpPr/>
      </dsp:nvSpPr>
      <dsp:spPr>
        <a:xfrm>
          <a:off x="0" y="94838"/>
          <a:ext cx="6391275" cy="16415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Data hiding refers to restricting access to data members of a class. This is to prevent other functions and classes from tampering with the class data.</a:t>
          </a:r>
          <a:endParaRPr lang="en-US" sz="2300" kern="1200"/>
        </a:p>
      </dsp:txBody>
      <dsp:txXfrm>
        <a:off x="80132" y="174970"/>
        <a:ext cx="6231011" cy="1481245"/>
      </dsp:txXfrm>
    </dsp:sp>
    <dsp:sp modelId="{53A60FEB-93AC-4B56-8004-4FB37F281D8F}">
      <dsp:nvSpPr>
        <dsp:cNvPr id="0" name=""/>
        <dsp:cNvSpPr/>
      </dsp:nvSpPr>
      <dsp:spPr>
        <a:xfrm>
          <a:off x="0" y="1802588"/>
          <a:ext cx="6391275" cy="1641509"/>
        </a:xfrm>
        <a:prstGeom prst="round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However, it is also important to make some member functions and member data accessible so that the hidden data can be manipulated indirectly.</a:t>
          </a:r>
          <a:endParaRPr lang="en-US" sz="2300" kern="1200"/>
        </a:p>
      </dsp:txBody>
      <dsp:txXfrm>
        <a:off x="80132" y="1882720"/>
        <a:ext cx="6231011" cy="1481245"/>
      </dsp:txXfrm>
    </dsp:sp>
    <dsp:sp modelId="{E47BB1FB-3350-4D93-BBB6-0F76FCBC6BDA}">
      <dsp:nvSpPr>
        <dsp:cNvPr id="0" name=""/>
        <dsp:cNvSpPr/>
      </dsp:nvSpPr>
      <dsp:spPr>
        <a:xfrm>
          <a:off x="0" y="3510338"/>
          <a:ext cx="6391275" cy="1641509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The access modifiers of C++ allows us to determine which class members are accessible to other classes and functions, and which are not.</a:t>
          </a:r>
          <a:endParaRPr lang="en-US" sz="2300" kern="1200"/>
        </a:p>
      </dsp:txBody>
      <dsp:txXfrm>
        <a:off x="80132" y="3590470"/>
        <a:ext cx="6231011" cy="1481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D1872-C840-4EAE-B11F-1A9393C748EF}">
      <dsp:nvSpPr>
        <dsp:cNvPr id="0" name=""/>
        <dsp:cNvSpPr/>
      </dsp:nvSpPr>
      <dsp:spPr>
        <a:xfrm>
          <a:off x="0" y="97605"/>
          <a:ext cx="6391275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b="0" i="0" kern="1200"/>
            <a:t>Public</a:t>
          </a:r>
          <a:endParaRPr lang="en-US" sz="6500" kern="1200"/>
        </a:p>
      </dsp:txBody>
      <dsp:txXfrm>
        <a:off x="76105" y="173710"/>
        <a:ext cx="6239065" cy="1406815"/>
      </dsp:txXfrm>
    </dsp:sp>
    <dsp:sp modelId="{83EE95E5-E88D-443D-A9F5-80F0D8130E18}">
      <dsp:nvSpPr>
        <dsp:cNvPr id="0" name=""/>
        <dsp:cNvSpPr/>
      </dsp:nvSpPr>
      <dsp:spPr>
        <a:xfrm>
          <a:off x="0" y="1843831"/>
          <a:ext cx="6391275" cy="1559025"/>
        </a:xfrm>
        <a:prstGeom prst="round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b="0" i="0" kern="1200"/>
            <a:t>Private</a:t>
          </a:r>
          <a:endParaRPr lang="en-US" sz="6500" kern="1200"/>
        </a:p>
      </dsp:txBody>
      <dsp:txXfrm>
        <a:off x="76105" y="1919936"/>
        <a:ext cx="6239065" cy="1406815"/>
      </dsp:txXfrm>
    </dsp:sp>
    <dsp:sp modelId="{06248D19-6474-4D38-B53C-55C7AB82A4F4}">
      <dsp:nvSpPr>
        <dsp:cNvPr id="0" name=""/>
        <dsp:cNvSpPr/>
      </dsp:nvSpPr>
      <dsp:spPr>
        <a:xfrm>
          <a:off x="0" y="3590056"/>
          <a:ext cx="6391275" cy="1559025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b="0" i="0" kern="1200"/>
            <a:t>Protected</a:t>
          </a:r>
          <a:endParaRPr lang="en-US" sz="6500" kern="1200"/>
        </a:p>
      </dsp:txBody>
      <dsp:txXfrm>
        <a:off x="76105" y="3666161"/>
        <a:ext cx="6239065" cy="140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C4089-1317-4B5B-815C-2DA92AE7F3DF}">
      <dsp:nvSpPr>
        <dsp:cNvPr id="0" name=""/>
        <dsp:cNvSpPr/>
      </dsp:nvSpPr>
      <dsp:spPr>
        <a:xfrm>
          <a:off x="0" y="549743"/>
          <a:ext cx="6391275" cy="2021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/>
            <a:t>The public keyword is used to create public members (data and functions).</a:t>
          </a:r>
          <a:endParaRPr lang="en-US" sz="3600" kern="1200"/>
        </a:p>
      </dsp:txBody>
      <dsp:txXfrm>
        <a:off x="98694" y="648437"/>
        <a:ext cx="6193887" cy="1824372"/>
      </dsp:txXfrm>
    </dsp:sp>
    <dsp:sp modelId="{A6339671-A0FA-4DA3-8572-99239DFA90A4}">
      <dsp:nvSpPr>
        <dsp:cNvPr id="0" name=""/>
        <dsp:cNvSpPr/>
      </dsp:nvSpPr>
      <dsp:spPr>
        <a:xfrm>
          <a:off x="0" y="2675183"/>
          <a:ext cx="6391275" cy="2021760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/>
            <a:t>The public members are accessible from any part of the program.</a:t>
          </a:r>
          <a:endParaRPr lang="en-US" sz="3600" kern="1200"/>
        </a:p>
      </dsp:txBody>
      <dsp:txXfrm>
        <a:off x="98694" y="2773877"/>
        <a:ext cx="6193887" cy="18243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EF17D-A1F1-4275-9200-74ABA12C810A}">
      <dsp:nvSpPr>
        <dsp:cNvPr id="0" name=""/>
        <dsp:cNvSpPr/>
      </dsp:nvSpPr>
      <dsp:spPr>
        <a:xfrm>
          <a:off x="0" y="2183"/>
          <a:ext cx="6391275" cy="25693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/>
            <a:t>The private keyword is used to create private members (data and functions).</a:t>
          </a:r>
          <a:endParaRPr lang="en-US" sz="3600" kern="1200"/>
        </a:p>
      </dsp:txBody>
      <dsp:txXfrm>
        <a:off x="125424" y="127607"/>
        <a:ext cx="6140427" cy="2318471"/>
      </dsp:txXfrm>
    </dsp:sp>
    <dsp:sp modelId="{83983DE4-EDD5-413C-87F0-6A3FE9E00421}">
      <dsp:nvSpPr>
        <dsp:cNvPr id="0" name=""/>
        <dsp:cNvSpPr/>
      </dsp:nvSpPr>
      <dsp:spPr>
        <a:xfrm>
          <a:off x="0" y="2675183"/>
          <a:ext cx="6391275" cy="2569319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/>
            <a:t>The private members can only be accessed from within the class.</a:t>
          </a:r>
          <a:endParaRPr lang="en-US" sz="3600" kern="1200"/>
        </a:p>
      </dsp:txBody>
      <dsp:txXfrm>
        <a:off x="125424" y="2800607"/>
        <a:ext cx="6140427" cy="23184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60D0B-CD18-4101-BA2F-B9655C0DEBEC}">
      <dsp:nvSpPr>
        <dsp:cNvPr id="0" name=""/>
        <dsp:cNvSpPr/>
      </dsp:nvSpPr>
      <dsp:spPr>
        <a:xfrm>
          <a:off x="0" y="2183"/>
          <a:ext cx="6391275" cy="25693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/>
            <a:t>The protected keyword is used to create protected members (data and function).</a:t>
          </a:r>
          <a:endParaRPr lang="en-US" sz="3600" kern="1200"/>
        </a:p>
      </dsp:txBody>
      <dsp:txXfrm>
        <a:off x="125424" y="127607"/>
        <a:ext cx="6140427" cy="2318471"/>
      </dsp:txXfrm>
    </dsp:sp>
    <dsp:sp modelId="{5C4294A1-88C6-4763-80FE-8583C435DD12}">
      <dsp:nvSpPr>
        <dsp:cNvPr id="0" name=""/>
        <dsp:cNvSpPr/>
      </dsp:nvSpPr>
      <dsp:spPr>
        <a:xfrm>
          <a:off x="0" y="2675183"/>
          <a:ext cx="6391275" cy="2569319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/>
            <a:t>The protected members can be accessed within the class and from the derived class.</a:t>
          </a:r>
          <a:endParaRPr lang="en-US" sz="3600" kern="1200"/>
        </a:p>
      </dsp:txBody>
      <dsp:txXfrm>
        <a:off x="125424" y="2800607"/>
        <a:ext cx="6140427" cy="2318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6A20B135-DCF6-4611-9409-8318DF7D77FD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F04F158-B545-41FC-90E1-A751F9F116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288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B135-DCF6-4611-9409-8318DF7D77FD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158-B545-41FC-90E1-A751F9F116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525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B135-DCF6-4611-9409-8318DF7D77FD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158-B545-41FC-90E1-A751F9F116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0765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B135-DCF6-4611-9409-8318DF7D77FD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158-B545-41FC-90E1-A751F9F116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1521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B135-DCF6-4611-9409-8318DF7D77FD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158-B545-41FC-90E1-A751F9F116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4951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B135-DCF6-4611-9409-8318DF7D77FD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158-B545-41FC-90E1-A751F9F116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95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B135-DCF6-4611-9409-8318DF7D77FD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158-B545-41FC-90E1-A751F9F116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6128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B135-DCF6-4611-9409-8318DF7D77FD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158-B545-41FC-90E1-A751F9F116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379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B135-DCF6-4611-9409-8318DF7D77FD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158-B545-41FC-90E1-A751F9F116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679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B135-DCF6-4611-9409-8318DF7D77FD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158-B545-41FC-90E1-A751F9F116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132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B135-DCF6-4611-9409-8318DF7D77FD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sv-S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158-B545-41FC-90E1-A751F9F116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503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B135-DCF6-4611-9409-8318DF7D77FD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158-B545-41FC-90E1-A751F9F116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27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B135-DCF6-4611-9409-8318DF7D77FD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158-B545-41FC-90E1-A751F9F116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09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B135-DCF6-4611-9409-8318DF7D77FD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158-B545-41FC-90E1-A751F9F116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945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B135-DCF6-4611-9409-8318DF7D77FD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158-B545-41FC-90E1-A751F9F116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418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B135-DCF6-4611-9409-8318DF7D77FD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158-B545-41FC-90E1-A751F9F116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818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B135-DCF6-4611-9409-8318DF7D77FD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158-B545-41FC-90E1-A751F9F116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697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A20B135-DCF6-4611-9409-8318DF7D77FD}" type="datetimeFigureOut">
              <a:rPr lang="sv-SE" smtClean="0"/>
              <a:t>2022-03-15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sv-SE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F04F158-B545-41FC-90E1-A751F9F116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75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3634-0FF4-453A-B6D0-8E33FD694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b="1" i="0" dirty="0">
                <a:solidFill>
                  <a:srgbClr val="FFFFFF"/>
                </a:solidFill>
                <a:effectLst/>
                <a:latin typeface="euclid_circular_a"/>
              </a:rPr>
              <a:t>C++ Access Modifiers</a:t>
            </a:r>
            <a:br>
              <a:rPr lang="sv-SE" b="1" i="0" dirty="0">
                <a:solidFill>
                  <a:srgbClr val="FFFFFF"/>
                </a:solidFill>
                <a:effectLst/>
                <a:latin typeface="euclid_circular_a"/>
              </a:rPr>
            </a:br>
            <a:endParaRPr lang="sv-SE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6BE4F-703D-42F8-8A5F-0B7CC5863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v-S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918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1F30E-7DCC-4D5C-AA20-7FE620B3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Data Hiding</a:t>
            </a:r>
            <a:endParaRPr lang="sv-SE">
              <a:solidFill>
                <a:srgbClr val="EBEBE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0E2653-3B0F-D403-F772-5854FA645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4059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455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2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AF923-7A26-465D-A2C4-BDA54AD2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Types of Access Modifiers</a:t>
            </a:r>
            <a:endParaRPr lang="sv-SE">
              <a:solidFill>
                <a:srgbClr val="EBEBE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03A1F76-D3F6-7067-9F9F-4AEBC3C01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82586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17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31731-5114-4123-B61A-AE9E2AA8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Public</a:t>
            </a:r>
            <a:endParaRPr lang="sv-SE">
              <a:solidFill>
                <a:srgbClr val="EBEBEB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Rectangle 2">
            <a:extLst>
              <a:ext uri="{FF2B5EF4-FFF2-40B4-BE49-F238E27FC236}">
                <a16:creationId xmlns:a16="http://schemas.microsoft.com/office/drawing/2014/main" id="{37E14224-4230-55C4-A457-B91E98C39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58068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050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A932A-E05E-44F0-9D4F-1DEA2FD5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Private</a:t>
            </a:r>
            <a:endParaRPr lang="sv-SE">
              <a:solidFill>
                <a:srgbClr val="EBEBEB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294526C-1686-8CA8-2B3D-700FDE6A84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68983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202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2F36F-1745-42DD-99BF-80034359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Protected</a:t>
            </a:r>
            <a:endParaRPr lang="sv-SE">
              <a:solidFill>
                <a:srgbClr val="EBEBEB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AF5BE9C-1069-127F-9AD5-0A8DE5259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38105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4341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</TotalTime>
  <Words>177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euclid_circular_a</vt:lpstr>
      <vt:lpstr>Wingdings 3</vt:lpstr>
      <vt:lpstr>Ion Boardroom</vt:lpstr>
      <vt:lpstr>C++ Access Modifiers </vt:lpstr>
      <vt:lpstr>Data Hiding</vt:lpstr>
      <vt:lpstr>Types of Access Modifiers</vt:lpstr>
      <vt:lpstr>Public</vt:lpstr>
      <vt:lpstr>Private</vt:lpstr>
      <vt:lpstr>Protected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Access Modifiers </dc:title>
  <dc:creator>Mangesh Gaherwar</dc:creator>
  <cp:lastModifiedBy>Mangesh Gaherwar</cp:lastModifiedBy>
  <cp:revision>1</cp:revision>
  <dcterms:created xsi:type="dcterms:W3CDTF">2022-03-15T15:43:54Z</dcterms:created>
  <dcterms:modified xsi:type="dcterms:W3CDTF">2022-03-15T16:05:30Z</dcterms:modified>
</cp:coreProperties>
</file>