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E3E73-E491-4C85-8C25-7A63569C40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399A13-58A5-49DE-8C97-9D74FCF5E23C}">
      <dgm:prSet/>
      <dgm:spPr/>
      <dgm:t>
        <a:bodyPr/>
        <a:lstStyle/>
        <a:p>
          <a:r>
            <a:rPr lang="en-US" b="0" i="0"/>
            <a:t>A constructor is a special type of member function that is called automatically when an object is created.</a:t>
          </a:r>
          <a:endParaRPr lang="en-US"/>
        </a:p>
      </dgm:t>
    </dgm:pt>
    <dgm:pt modelId="{5B9C6896-4509-43C8-BB2D-444A4604AF95}" type="parTrans" cxnId="{BAA05FA3-33F8-42F4-903A-823CBF0FFD5B}">
      <dgm:prSet/>
      <dgm:spPr/>
      <dgm:t>
        <a:bodyPr/>
        <a:lstStyle/>
        <a:p>
          <a:endParaRPr lang="en-US"/>
        </a:p>
      </dgm:t>
    </dgm:pt>
    <dgm:pt modelId="{6DB212D1-EC63-4548-BF99-65950F4A2BB7}" type="sibTrans" cxnId="{BAA05FA3-33F8-42F4-903A-823CBF0FFD5B}">
      <dgm:prSet/>
      <dgm:spPr/>
      <dgm:t>
        <a:bodyPr/>
        <a:lstStyle/>
        <a:p>
          <a:endParaRPr lang="en-US"/>
        </a:p>
      </dgm:t>
    </dgm:pt>
    <dgm:pt modelId="{3703ED63-A728-4444-B38F-3019EC3FEA9A}">
      <dgm:prSet/>
      <dgm:spPr/>
      <dgm:t>
        <a:bodyPr/>
        <a:lstStyle/>
        <a:p>
          <a:r>
            <a:rPr lang="en-US"/>
            <a:t>A</a:t>
          </a:r>
          <a:r>
            <a:rPr lang="en-US" b="0" i="0"/>
            <a:t> constructor has the same name as that of the class and it does not have a return type.</a:t>
          </a:r>
          <a:endParaRPr lang="en-US"/>
        </a:p>
      </dgm:t>
    </dgm:pt>
    <dgm:pt modelId="{E38302AE-7A9A-4009-A290-BCA3BAC1AD02}" type="parTrans" cxnId="{D667B61E-C00D-4414-B968-000E8FE93403}">
      <dgm:prSet/>
      <dgm:spPr/>
      <dgm:t>
        <a:bodyPr/>
        <a:lstStyle/>
        <a:p>
          <a:endParaRPr lang="en-US"/>
        </a:p>
      </dgm:t>
    </dgm:pt>
    <dgm:pt modelId="{37B48539-4ADF-4EB9-AD1E-C23687355283}" type="sibTrans" cxnId="{D667B61E-C00D-4414-B968-000E8FE93403}">
      <dgm:prSet/>
      <dgm:spPr/>
      <dgm:t>
        <a:bodyPr/>
        <a:lstStyle/>
        <a:p>
          <a:endParaRPr lang="en-US"/>
        </a:p>
      </dgm:t>
    </dgm:pt>
    <dgm:pt modelId="{2F285EA9-BE79-4EF3-A223-C1CF0C96E4CB}" type="pres">
      <dgm:prSet presAssocID="{610E3E73-E491-4C85-8C25-7A63569C40A5}" presName="linear" presStyleCnt="0">
        <dgm:presLayoutVars>
          <dgm:animLvl val="lvl"/>
          <dgm:resizeHandles val="exact"/>
        </dgm:presLayoutVars>
      </dgm:prSet>
      <dgm:spPr/>
    </dgm:pt>
    <dgm:pt modelId="{CF5851E5-4D56-49D0-AB60-5479F3C625CC}" type="pres">
      <dgm:prSet presAssocID="{12399A13-58A5-49DE-8C97-9D74FCF5E2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7C8E4C-B562-4BE5-A501-FB62A6FC37A1}" type="pres">
      <dgm:prSet presAssocID="{6DB212D1-EC63-4548-BF99-65950F4A2BB7}" presName="spacer" presStyleCnt="0"/>
      <dgm:spPr/>
    </dgm:pt>
    <dgm:pt modelId="{A7946B1B-9643-48C6-8D9B-248871C77DB4}" type="pres">
      <dgm:prSet presAssocID="{3703ED63-A728-4444-B38F-3019EC3FEA9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667B61E-C00D-4414-B968-000E8FE93403}" srcId="{610E3E73-E491-4C85-8C25-7A63569C40A5}" destId="{3703ED63-A728-4444-B38F-3019EC3FEA9A}" srcOrd="1" destOrd="0" parTransId="{E38302AE-7A9A-4009-A290-BCA3BAC1AD02}" sibTransId="{37B48539-4ADF-4EB9-AD1E-C23687355283}"/>
    <dgm:cxn modelId="{3F529955-3046-431D-9DCA-12B0E8626B27}" type="presOf" srcId="{12399A13-58A5-49DE-8C97-9D74FCF5E23C}" destId="{CF5851E5-4D56-49D0-AB60-5479F3C625CC}" srcOrd="0" destOrd="0" presId="urn:microsoft.com/office/officeart/2005/8/layout/vList2"/>
    <dgm:cxn modelId="{BAA05FA3-33F8-42F4-903A-823CBF0FFD5B}" srcId="{610E3E73-E491-4C85-8C25-7A63569C40A5}" destId="{12399A13-58A5-49DE-8C97-9D74FCF5E23C}" srcOrd="0" destOrd="0" parTransId="{5B9C6896-4509-43C8-BB2D-444A4604AF95}" sibTransId="{6DB212D1-EC63-4548-BF99-65950F4A2BB7}"/>
    <dgm:cxn modelId="{149DC0BB-287B-4DA6-A7F6-4561D825B642}" type="presOf" srcId="{3703ED63-A728-4444-B38F-3019EC3FEA9A}" destId="{A7946B1B-9643-48C6-8D9B-248871C77DB4}" srcOrd="0" destOrd="0" presId="urn:microsoft.com/office/officeart/2005/8/layout/vList2"/>
    <dgm:cxn modelId="{81DBBFDC-93FB-4423-A908-AAA1943CDDB4}" type="presOf" srcId="{610E3E73-E491-4C85-8C25-7A63569C40A5}" destId="{2F285EA9-BE79-4EF3-A223-C1CF0C96E4CB}" srcOrd="0" destOrd="0" presId="urn:microsoft.com/office/officeart/2005/8/layout/vList2"/>
    <dgm:cxn modelId="{D4E551C4-F8F9-43ED-8180-E417FA17CB0B}" type="presParOf" srcId="{2F285EA9-BE79-4EF3-A223-C1CF0C96E4CB}" destId="{CF5851E5-4D56-49D0-AB60-5479F3C625CC}" srcOrd="0" destOrd="0" presId="urn:microsoft.com/office/officeart/2005/8/layout/vList2"/>
    <dgm:cxn modelId="{50117D62-0C74-447C-BCC6-5A203744E51E}" type="presParOf" srcId="{2F285EA9-BE79-4EF3-A223-C1CF0C96E4CB}" destId="{4B7C8E4C-B562-4BE5-A501-FB62A6FC37A1}" srcOrd="1" destOrd="0" presId="urn:microsoft.com/office/officeart/2005/8/layout/vList2"/>
    <dgm:cxn modelId="{7EA4ED11-4458-431C-80C3-736DDC0E0B8C}" type="presParOf" srcId="{2F285EA9-BE79-4EF3-A223-C1CF0C96E4CB}" destId="{A7946B1B-9643-48C6-8D9B-248871C77DB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13B16-BA31-4F60-8998-999F71F08D8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69E368-F56B-4A6A-834D-66D4525141B9}">
      <dgm:prSet/>
      <dgm:spPr/>
      <dgm:t>
        <a:bodyPr/>
        <a:lstStyle/>
        <a:p>
          <a:pPr>
            <a:defRPr cap="all"/>
          </a:pPr>
          <a:r>
            <a:rPr lang="en-US" b="0" i="0" baseline="0"/>
            <a:t>has the same name as the class,</a:t>
          </a:r>
          <a:endParaRPr lang="en-US"/>
        </a:p>
      </dgm:t>
    </dgm:pt>
    <dgm:pt modelId="{B34FF58F-AD86-45B5-B53A-7333B47C5ACD}" type="parTrans" cxnId="{D74B8431-A9B0-461B-9E28-EACEA7CDC659}">
      <dgm:prSet/>
      <dgm:spPr/>
      <dgm:t>
        <a:bodyPr/>
        <a:lstStyle/>
        <a:p>
          <a:endParaRPr lang="en-US"/>
        </a:p>
      </dgm:t>
    </dgm:pt>
    <dgm:pt modelId="{F128FD11-D249-4BE0-AFD7-69E61436D751}" type="sibTrans" cxnId="{D74B8431-A9B0-461B-9E28-EACEA7CDC659}">
      <dgm:prSet/>
      <dgm:spPr/>
      <dgm:t>
        <a:bodyPr/>
        <a:lstStyle/>
        <a:p>
          <a:endParaRPr lang="en-US"/>
        </a:p>
      </dgm:t>
    </dgm:pt>
    <dgm:pt modelId="{197B9BEB-C709-4303-9EBE-D2330823C579}">
      <dgm:prSet/>
      <dgm:spPr/>
      <dgm:t>
        <a:bodyPr/>
        <a:lstStyle/>
        <a:p>
          <a:pPr>
            <a:defRPr cap="all"/>
          </a:pPr>
          <a:r>
            <a:rPr lang="en-US" b="0" i="0" baseline="0"/>
            <a:t>does not have a return type, and</a:t>
          </a:r>
          <a:endParaRPr lang="en-US"/>
        </a:p>
      </dgm:t>
    </dgm:pt>
    <dgm:pt modelId="{A1AF54F8-9D4D-4AAC-A3E9-6A0572922965}" type="parTrans" cxnId="{741438F2-133D-4054-AC27-5E946AB35579}">
      <dgm:prSet/>
      <dgm:spPr/>
      <dgm:t>
        <a:bodyPr/>
        <a:lstStyle/>
        <a:p>
          <a:endParaRPr lang="en-US"/>
        </a:p>
      </dgm:t>
    </dgm:pt>
    <dgm:pt modelId="{E546D537-D09F-4C74-BB94-A0106AB53157}" type="sibTrans" cxnId="{741438F2-133D-4054-AC27-5E946AB35579}">
      <dgm:prSet/>
      <dgm:spPr/>
      <dgm:t>
        <a:bodyPr/>
        <a:lstStyle/>
        <a:p>
          <a:endParaRPr lang="en-US"/>
        </a:p>
      </dgm:t>
    </dgm:pt>
    <dgm:pt modelId="{D34DAA62-7824-4800-8CE5-30B2E3E00BD0}">
      <dgm:prSet/>
      <dgm:spPr/>
      <dgm:t>
        <a:bodyPr/>
        <a:lstStyle/>
        <a:p>
          <a:pPr>
            <a:defRPr cap="all"/>
          </a:pPr>
          <a:r>
            <a:rPr lang="en-US" b="0" i="0" baseline="0"/>
            <a:t>is public</a:t>
          </a:r>
          <a:endParaRPr lang="en-US"/>
        </a:p>
      </dgm:t>
    </dgm:pt>
    <dgm:pt modelId="{322B2549-A53A-4EF3-BF24-348A38C302DB}" type="parTrans" cxnId="{D44A4E03-F507-4CEE-8EBA-80E91B8A6EBF}">
      <dgm:prSet/>
      <dgm:spPr/>
      <dgm:t>
        <a:bodyPr/>
        <a:lstStyle/>
        <a:p>
          <a:endParaRPr lang="en-US"/>
        </a:p>
      </dgm:t>
    </dgm:pt>
    <dgm:pt modelId="{5964A964-0B24-4D55-B3A5-9C764888692A}" type="sibTrans" cxnId="{D44A4E03-F507-4CEE-8EBA-80E91B8A6EBF}">
      <dgm:prSet/>
      <dgm:spPr/>
      <dgm:t>
        <a:bodyPr/>
        <a:lstStyle/>
        <a:p>
          <a:endParaRPr lang="en-US"/>
        </a:p>
      </dgm:t>
    </dgm:pt>
    <dgm:pt modelId="{2746A7B5-BF66-4AC5-90A9-B7C923A52608}" type="pres">
      <dgm:prSet presAssocID="{60713B16-BA31-4F60-8998-999F71F08D8A}" presName="diagram" presStyleCnt="0">
        <dgm:presLayoutVars>
          <dgm:dir/>
          <dgm:resizeHandles val="exact"/>
        </dgm:presLayoutVars>
      </dgm:prSet>
      <dgm:spPr/>
    </dgm:pt>
    <dgm:pt modelId="{4C53BC5F-3856-4FD2-AB8B-6BB1997C73D3}" type="pres">
      <dgm:prSet presAssocID="{4D69E368-F56B-4A6A-834D-66D4525141B9}" presName="node" presStyleLbl="node1" presStyleIdx="0" presStyleCnt="3">
        <dgm:presLayoutVars>
          <dgm:bulletEnabled val="1"/>
        </dgm:presLayoutVars>
      </dgm:prSet>
      <dgm:spPr/>
    </dgm:pt>
    <dgm:pt modelId="{0F220900-491F-4E50-8733-CD1420216ED2}" type="pres">
      <dgm:prSet presAssocID="{F128FD11-D249-4BE0-AFD7-69E61436D751}" presName="sibTrans" presStyleCnt="0"/>
      <dgm:spPr/>
    </dgm:pt>
    <dgm:pt modelId="{CE1E4B69-386D-4CF5-AC0C-1045C036D627}" type="pres">
      <dgm:prSet presAssocID="{197B9BEB-C709-4303-9EBE-D2330823C579}" presName="node" presStyleLbl="node1" presStyleIdx="1" presStyleCnt="3">
        <dgm:presLayoutVars>
          <dgm:bulletEnabled val="1"/>
        </dgm:presLayoutVars>
      </dgm:prSet>
      <dgm:spPr/>
    </dgm:pt>
    <dgm:pt modelId="{82204AEA-7191-401A-814C-70419355ACD6}" type="pres">
      <dgm:prSet presAssocID="{E546D537-D09F-4C74-BB94-A0106AB53157}" presName="sibTrans" presStyleCnt="0"/>
      <dgm:spPr/>
    </dgm:pt>
    <dgm:pt modelId="{87698386-E3C5-4AFB-BDEF-234A8277FECD}" type="pres">
      <dgm:prSet presAssocID="{D34DAA62-7824-4800-8CE5-30B2E3E00BD0}" presName="node" presStyleLbl="node1" presStyleIdx="2" presStyleCnt="3">
        <dgm:presLayoutVars>
          <dgm:bulletEnabled val="1"/>
        </dgm:presLayoutVars>
      </dgm:prSet>
      <dgm:spPr/>
    </dgm:pt>
  </dgm:ptLst>
  <dgm:cxnLst>
    <dgm:cxn modelId="{D44A4E03-F507-4CEE-8EBA-80E91B8A6EBF}" srcId="{60713B16-BA31-4F60-8998-999F71F08D8A}" destId="{D34DAA62-7824-4800-8CE5-30B2E3E00BD0}" srcOrd="2" destOrd="0" parTransId="{322B2549-A53A-4EF3-BF24-348A38C302DB}" sibTransId="{5964A964-0B24-4D55-B3A5-9C764888692A}"/>
    <dgm:cxn modelId="{D74B8431-A9B0-461B-9E28-EACEA7CDC659}" srcId="{60713B16-BA31-4F60-8998-999F71F08D8A}" destId="{4D69E368-F56B-4A6A-834D-66D4525141B9}" srcOrd="0" destOrd="0" parTransId="{B34FF58F-AD86-45B5-B53A-7333B47C5ACD}" sibTransId="{F128FD11-D249-4BE0-AFD7-69E61436D751}"/>
    <dgm:cxn modelId="{F7F2E33B-C35D-4E2D-9A50-CBB9E1EAABDC}" type="presOf" srcId="{197B9BEB-C709-4303-9EBE-D2330823C579}" destId="{CE1E4B69-386D-4CF5-AC0C-1045C036D627}" srcOrd="0" destOrd="0" presId="urn:microsoft.com/office/officeart/2005/8/layout/default"/>
    <dgm:cxn modelId="{518E968D-8A5D-4B8E-ABA4-AF465F2F25AB}" type="presOf" srcId="{60713B16-BA31-4F60-8998-999F71F08D8A}" destId="{2746A7B5-BF66-4AC5-90A9-B7C923A52608}" srcOrd="0" destOrd="0" presId="urn:microsoft.com/office/officeart/2005/8/layout/default"/>
    <dgm:cxn modelId="{15975290-E3CE-4D5E-9573-C3C314DCA8A7}" type="presOf" srcId="{4D69E368-F56B-4A6A-834D-66D4525141B9}" destId="{4C53BC5F-3856-4FD2-AB8B-6BB1997C73D3}" srcOrd="0" destOrd="0" presId="urn:microsoft.com/office/officeart/2005/8/layout/default"/>
    <dgm:cxn modelId="{031BEFD1-873E-4B59-8ED3-23882BF23696}" type="presOf" srcId="{D34DAA62-7824-4800-8CE5-30B2E3E00BD0}" destId="{87698386-E3C5-4AFB-BDEF-234A8277FECD}" srcOrd="0" destOrd="0" presId="urn:microsoft.com/office/officeart/2005/8/layout/default"/>
    <dgm:cxn modelId="{741438F2-133D-4054-AC27-5E946AB35579}" srcId="{60713B16-BA31-4F60-8998-999F71F08D8A}" destId="{197B9BEB-C709-4303-9EBE-D2330823C579}" srcOrd="1" destOrd="0" parTransId="{A1AF54F8-9D4D-4AAC-A3E9-6A0572922965}" sibTransId="{E546D537-D09F-4C74-BB94-A0106AB53157}"/>
    <dgm:cxn modelId="{28631E4B-5337-42B1-B392-D010F3383A1C}" type="presParOf" srcId="{2746A7B5-BF66-4AC5-90A9-B7C923A52608}" destId="{4C53BC5F-3856-4FD2-AB8B-6BB1997C73D3}" srcOrd="0" destOrd="0" presId="urn:microsoft.com/office/officeart/2005/8/layout/default"/>
    <dgm:cxn modelId="{60BD6AC3-EC18-4FB3-9767-C6B1C2F6A65D}" type="presParOf" srcId="{2746A7B5-BF66-4AC5-90A9-B7C923A52608}" destId="{0F220900-491F-4E50-8733-CD1420216ED2}" srcOrd="1" destOrd="0" presId="urn:microsoft.com/office/officeart/2005/8/layout/default"/>
    <dgm:cxn modelId="{F52D7437-35FD-49BB-9A74-1F2DB29712BC}" type="presParOf" srcId="{2746A7B5-BF66-4AC5-90A9-B7C923A52608}" destId="{CE1E4B69-386D-4CF5-AC0C-1045C036D627}" srcOrd="2" destOrd="0" presId="urn:microsoft.com/office/officeart/2005/8/layout/default"/>
    <dgm:cxn modelId="{8EB229F5-6A22-46AB-B29B-D01E085F5995}" type="presParOf" srcId="{2746A7B5-BF66-4AC5-90A9-B7C923A52608}" destId="{82204AEA-7191-401A-814C-70419355ACD6}" srcOrd="3" destOrd="0" presId="urn:microsoft.com/office/officeart/2005/8/layout/default"/>
    <dgm:cxn modelId="{9B8F5F0A-105C-4CD3-8400-C212CDF9F81D}" type="presParOf" srcId="{2746A7B5-BF66-4AC5-90A9-B7C923A52608}" destId="{87698386-E3C5-4AFB-BDEF-234A8277FEC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2381D-5EE5-49E5-B197-9ADC0C18E0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4487608-353F-4A38-B3EF-234E3EA8A7E5}">
      <dgm:prSet/>
      <dgm:spPr/>
      <dgm:t>
        <a:bodyPr/>
        <a:lstStyle/>
        <a:p>
          <a:r>
            <a:rPr lang="en-IN" dirty="0"/>
            <a:t> Default Constructors</a:t>
          </a:r>
          <a:endParaRPr lang="en-US" dirty="0"/>
        </a:p>
      </dgm:t>
    </dgm:pt>
    <dgm:pt modelId="{EB1C5119-D55F-429F-8C5B-880AFB1C3DA0}" type="parTrans" cxnId="{A0F923DD-139D-4FFE-8B94-D2C2201900AC}">
      <dgm:prSet/>
      <dgm:spPr/>
      <dgm:t>
        <a:bodyPr/>
        <a:lstStyle/>
        <a:p>
          <a:endParaRPr lang="en-US"/>
        </a:p>
      </dgm:t>
    </dgm:pt>
    <dgm:pt modelId="{6017149C-E033-4818-84B9-6511B7493E93}" type="sibTrans" cxnId="{A0F923DD-139D-4FFE-8B94-D2C2201900AC}">
      <dgm:prSet/>
      <dgm:spPr/>
      <dgm:t>
        <a:bodyPr/>
        <a:lstStyle/>
        <a:p>
          <a:endParaRPr lang="en-US"/>
        </a:p>
      </dgm:t>
    </dgm:pt>
    <dgm:pt modelId="{ECDD53BF-87FA-4D5C-A24E-F0951FE5CF61}">
      <dgm:prSet/>
      <dgm:spPr/>
      <dgm:t>
        <a:bodyPr/>
        <a:lstStyle/>
        <a:p>
          <a:r>
            <a:rPr lang="en-IN" dirty="0"/>
            <a:t> Parameterized Constructors</a:t>
          </a:r>
          <a:endParaRPr lang="en-US" dirty="0"/>
        </a:p>
      </dgm:t>
    </dgm:pt>
    <dgm:pt modelId="{F61F3E29-0BE9-4A2F-B4D0-4629DD663DA7}" type="parTrans" cxnId="{092813D6-F5A7-48BC-AE6E-D305182768D0}">
      <dgm:prSet/>
      <dgm:spPr/>
      <dgm:t>
        <a:bodyPr/>
        <a:lstStyle/>
        <a:p>
          <a:endParaRPr lang="en-US"/>
        </a:p>
      </dgm:t>
    </dgm:pt>
    <dgm:pt modelId="{F8F40C92-8353-47AF-85F3-F7C75BA32875}" type="sibTrans" cxnId="{092813D6-F5A7-48BC-AE6E-D305182768D0}">
      <dgm:prSet/>
      <dgm:spPr/>
      <dgm:t>
        <a:bodyPr/>
        <a:lstStyle/>
        <a:p>
          <a:endParaRPr lang="en-US"/>
        </a:p>
      </dgm:t>
    </dgm:pt>
    <dgm:pt modelId="{805D70D8-4210-4933-8250-A8A159FD9245}">
      <dgm:prSet/>
      <dgm:spPr/>
      <dgm:t>
        <a:bodyPr/>
        <a:lstStyle/>
        <a:p>
          <a:r>
            <a:rPr lang="en-IN" dirty="0"/>
            <a:t> Copy Constructors</a:t>
          </a:r>
          <a:endParaRPr lang="en-US" dirty="0"/>
        </a:p>
      </dgm:t>
    </dgm:pt>
    <dgm:pt modelId="{C8C58A59-EF03-416C-8AC7-09F0E8EB63B7}" type="parTrans" cxnId="{C95709EB-DCDC-4998-8B5C-20A2092C940F}">
      <dgm:prSet/>
      <dgm:spPr/>
      <dgm:t>
        <a:bodyPr/>
        <a:lstStyle/>
        <a:p>
          <a:endParaRPr lang="en-US"/>
        </a:p>
      </dgm:t>
    </dgm:pt>
    <dgm:pt modelId="{8C433F10-25CF-4E2D-BEDB-F2EE61F1B5F7}" type="sibTrans" cxnId="{C95709EB-DCDC-4998-8B5C-20A2092C940F}">
      <dgm:prSet/>
      <dgm:spPr/>
      <dgm:t>
        <a:bodyPr/>
        <a:lstStyle/>
        <a:p>
          <a:endParaRPr lang="en-US"/>
        </a:p>
      </dgm:t>
    </dgm:pt>
    <dgm:pt modelId="{A2240AFC-1E5E-4DA9-A2FC-CE3E6FC64604}" type="pres">
      <dgm:prSet presAssocID="{F642381D-5EE5-49E5-B197-9ADC0C18E05E}" presName="linear" presStyleCnt="0">
        <dgm:presLayoutVars>
          <dgm:animLvl val="lvl"/>
          <dgm:resizeHandles val="exact"/>
        </dgm:presLayoutVars>
      </dgm:prSet>
      <dgm:spPr/>
    </dgm:pt>
    <dgm:pt modelId="{77DE7E00-5C51-4B90-9E72-20F4735EA847}" type="pres">
      <dgm:prSet presAssocID="{34487608-353F-4A38-B3EF-234E3EA8A7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DB088E-FE6D-43B7-9540-5A1E13608E51}" type="pres">
      <dgm:prSet presAssocID="{6017149C-E033-4818-84B9-6511B7493E93}" presName="spacer" presStyleCnt="0"/>
      <dgm:spPr/>
    </dgm:pt>
    <dgm:pt modelId="{686BA0A2-078F-461F-93AF-E5612136714A}" type="pres">
      <dgm:prSet presAssocID="{ECDD53BF-87FA-4D5C-A24E-F0951FE5CF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409598-E293-4E99-8C17-AE9694DF8EC6}" type="pres">
      <dgm:prSet presAssocID="{F8F40C92-8353-47AF-85F3-F7C75BA32875}" presName="spacer" presStyleCnt="0"/>
      <dgm:spPr/>
    </dgm:pt>
    <dgm:pt modelId="{79FD0785-DCF6-49A2-B2BC-5C7D98D8C2F7}" type="pres">
      <dgm:prSet presAssocID="{805D70D8-4210-4933-8250-A8A159FD92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A3FAB02-FE55-4D83-AC2B-5E701E17FB95}" type="presOf" srcId="{34487608-353F-4A38-B3EF-234E3EA8A7E5}" destId="{77DE7E00-5C51-4B90-9E72-20F4735EA847}" srcOrd="0" destOrd="0" presId="urn:microsoft.com/office/officeart/2005/8/layout/vList2"/>
    <dgm:cxn modelId="{583A3C46-8E2D-413D-8AD9-2D095736C5B7}" type="presOf" srcId="{F642381D-5EE5-49E5-B197-9ADC0C18E05E}" destId="{A2240AFC-1E5E-4DA9-A2FC-CE3E6FC64604}" srcOrd="0" destOrd="0" presId="urn:microsoft.com/office/officeart/2005/8/layout/vList2"/>
    <dgm:cxn modelId="{4910F796-E816-4E16-8F64-D16F80E38625}" type="presOf" srcId="{ECDD53BF-87FA-4D5C-A24E-F0951FE5CF61}" destId="{686BA0A2-078F-461F-93AF-E5612136714A}" srcOrd="0" destOrd="0" presId="urn:microsoft.com/office/officeart/2005/8/layout/vList2"/>
    <dgm:cxn modelId="{092813D6-F5A7-48BC-AE6E-D305182768D0}" srcId="{F642381D-5EE5-49E5-B197-9ADC0C18E05E}" destId="{ECDD53BF-87FA-4D5C-A24E-F0951FE5CF61}" srcOrd="1" destOrd="0" parTransId="{F61F3E29-0BE9-4A2F-B4D0-4629DD663DA7}" sibTransId="{F8F40C92-8353-47AF-85F3-F7C75BA32875}"/>
    <dgm:cxn modelId="{A0F923DD-139D-4FFE-8B94-D2C2201900AC}" srcId="{F642381D-5EE5-49E5-B197-9ADC0C18E05E}" destId="{34487608-353F-4A38-B3EF-234E3EA8A7E5}" srcOrd="0" destOrd="0" parTransId="{EB1C5119-D55F-429F-8C5B-880AFB1C3DA0}" sibTransId="{6017149C-E033-4818-84B9-6511B7493E93}"/>
    <dgm:cxn modelId="{C95709EB-DCDC-4998-8B5C-20A2092C940F}" srcId="{F642381D-5EE5-49E5-B197-9ADC0C18E05E}" destId="{805D70D8-4210-4933-8250-A8A159FD9245}" srcOrd="2" destOrd="0" parTransId="{C8C58A59-EF03-416C-8AC7-09F0E8EB63B7}" sibTransId="{8C433F10-25CF-4E2D-BEDB-F2EE61F1B5F7}"/>
    <dgm:cxn modelId="{D6E70CED-78A5-4583-A74D-1C79F9B68956}" type="presOf" srcId="{805D70D8-4210-4933-8250-A8A159FD9245}" destId="{79FD0785-DCF6-49A2-B2BC-5C7D98D8C2F7}" srcOrd="0" destOrd="0" presId="urn:microsoft.com/office/officeart/2005/8/layout/vList2"/>
    <dgm:cxn modelId="{E1CD6363-C15F-4FE8-A35C-8D5A75EBD33F}" type="presParOf" srcId="{A2240AFC-1E5E-4DA9-A2FC-CE3E6FC64604}" destId="{77DE7E00-5C51-4B90-9E72-20F4735EA847}" srcOrd="0" destOrd="0" presId="urn:microsoft.com/office/officeart/2005/8/layout/vList2"/>
    <dgm:cxn modelId="{3F07D710-B7A7-47C6-8A9D-4BB542D9C9AC}" type="presParOf" srcId="{A2240AFC-1E5E-4DA9-A2FC-CE3E6FC64604}" destId="{03DB088E-FE6D-43B7-9540-5A1E13608E51}" srcOrd="1" destOrd="0" presId="urn:microsoft.com/office/officeart/2005/8/layout/vList2"/>
    <dgm:cxn modelId="{F6C5627E-E819-45AF-8921-15CA8A6B8392}" type="presParOf" srcId="{A2240AFC-1E5E-4DA9-A2FC-CE3E6FC64604}" destId="{686BA0A2-078F-461F-93AF-E5612136714A}" srcOrd="2" destOrd="0" presId="urn:microsoft.com/office/officeart/2005/8/layout/vList2"/>
    <dgm:cxn modelId="{65D66E5D-D159-41EF-9A45-93EB9DAE4EB1}" type="presParOf" srcId="{A2240AFC-1E5E-4DA9-A2FC-CE3E6FC64604}" destId="{E1409598-E293-4E99-8C17-AE9694DF8EC6}" srcOrd="3" destOrd="0" presId="urn:microsoft.com/office/officeart/2005/8/layout/vList2"/>
    <dgm:cxn modelId="{A254BD35-EBFA-4C47-8BE2-11F73FA5A41C}" type="presParOf" srcId="{A2240AFC-1E5E-4DA9-A2FC-CE3E6FC64604}" destId="{79FD0785-DCF6-49A2-B2BC-5C7D98D8C2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AB94CF-41E0-43D1-A372-9E362F65553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B2FBA4-E7AF-44AF-B390-A329AD1C6EC5}">
      <dgm:prSet/>
      <dgm:spPr/>
      <dgm:t>
        <a:bodyPr/>
        <a:lstStyle/>
        <a:p>
          <a:r>
            <a:rPr lang="en-US" b="0" i="0"/>
            <a:t>A constructor with no parameters is known as a </a:t>
          </a:r>
          <a:r>
            <a:rPr lang="en-US" b="1" i="0"/>
            <a:t>default constructor</a:t>
          </a:r>
          <a:endParaRPr lang="en-US"/>
        </a:p>
      </dgm:t>
    </dgm:pt>
    <dgm:pt modelId="{54F589E8-8A30-4392-A926-4F334F2F481E}" type="parTrans" cxnId="{0D9C0425-D836-461B-83A6-58EEEAD81CC7}">
      <dgm:prSet/>
      <dgm:spPr/>
      <dgm:t>
        <a:bodyPr/>
        <a:lstStyle/>
        <a:p>
          <a:endParaRPr lang="en-US"/>
        </a:p>
      </dgm:t>
    </dgm:pt>
    <dgm:pt modelId="{04E2EC82-A2EC-4537-94FF-57CD37B28229}" type="sibTrans" cxnId="{0D9C0425-D836-461B-83A6-58EEEAD81CC7}">
      <dgm:prSet/>
      <dgm:spPr/>
      <dgm:t>
        <a:bodyPr/>
        <a:lstStyle/>
        <a:p>
          <a:endParaRPr lang="en-US"/>
        </a:p>
      </dgm:t>
    </dgm:pt>
    <dgm:pt modelId="{D6AB900C-347A-4711-B75E-4EF6BCCD7E64}">
      <dgm:prSet/>
      <dgm:spPr/>
      <dgm:t>
        <a:bodyPr/>
        <a:lstStyle/>
        <a:p>
          <a:r>
            <a:rPr lang="en-US" b="0" i="0" dirty="0"/>
            <a:t>If we have not defined a constructor in our class, then the C++ compiler will automatically create a default constructor with an empty code and no parameters.</a:t>
          </a:r>
          <a:endParaRPr lang="en-US" dirty="0"/>
        </a:p>
      </dgm:t>
    </dgm:pt>
    <dgm:pt modelId="{E4DA27BE-C9DE-4023-8561-1A7E1E8EC39F}" type="parTrans" cxnId="{3204F597-180E-48B4-A7C1-EC09EA523507}">
      <dgm:prSet/>
      <dgm:spPr/>
      <dgm:t>
        <a:bodyPr/>
        <a:lstStyle/>
        <a:p>
          <a:endParaRPr lang="en-US"/>
        </a:p>
      </dgm:t>
    </dgm:pt>
    <dgm:pt modelId="{05CCFF91-8D57-4B7A-9365-8B8C7C392F42}" type="sibTrans" cxnId="{3204F597-180E-48B4-A7C1-EC09EA523507}">
      <dgm:prSet/>
      <dgm:spPr/>
      <dgm:t>
        <a:bodyPr/>
        <a:lstStyle/>
        <a:p>
          <a:endParaRPr lang="en-US"/>
        </a:p>
      </dgm:t>
    </dgm:pt>
    <dgm:pt modelId="{B62229E2-4B0C-4ED4-91BC-438709E15CD9}" type="pres">
      <dgm:prSet presAssocID="{49AB94CF-41E0-43D1-A372-9E362F65553E}" presName="linear" presStyleCnt="0">
        <dgm:presLayoutVars>
          <dgm:animLvl val="lvl"/>
          <dgm:resizeHandles val="exact"/>
        </dgm:presLayoutVars>
      </dgm:prSet>
      <dgm:spPr/>
    </dgm:pt>
    <dgm:pt modelId="{7E3717C6-75B0-4409-9117-387AE59D4B7C}" type="pres">
      <dgm:prSet presAssocID="{68B2FBA4-E7AF-44AF-B390-A329AD1C6EC5}" presName="parentText" presStyleLbl="node1" presStyleIdx="0" presStyleCnt="2" custLinFactNeighborX="7" custLinFactNeighborY="12418">
        <dgm:presLayoutVars>
          <dgm:chMax val="0"/>
          <dgm:bulletEnabled val="1"/>
        </dgm:presLayoutVars>
      </dgm:prSet>
      <dgm:spPr/>
    </dgm:pt>
    <dgm:pt modelId="{5AC89131-DC8F-4F35-A3EF-49694FEC1404}" type="pres">
      <dgm:prSet presAssocID="{04E2EC82-A2EC-4537-94FF-57CD37B28229}" presName="spacer" presStyleCnt="0"/>
      <dgm:spPr/>
    </dgm:pt>
    <dgm:pt modelId="{23622A0E-B76B-4866-B6D5-5DA1E83C15EB}" type="pres">
      <dgm:prSet presAssocID="{D6AB900C-347A-4711-B75E-4EF6BCCD7E6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9C0425-D836-461B-83A6-58EEEAD81CC7}" srcId="{49AB94CF-41E0-43D1-A372-9E362F65553E}" destId="{68B2FBA4-E7AF-44AF-B390-A329AD1C6EC5}" srcOrd="0" destOrd="0" parTransId="{54F589E8-8A30-4392-A926-4F334F2F481E}" sibTransId="{04E2EC82-A2EC-4537-94FF-57CD37B28229}"/>
    <dgm:cxn modelId="{C7E2AD43-1BEF-4AF5-BECE-192ECD41C78E}" type="presOf" srcId="{49AB94CF-41E0-43D1-A372-9E362F65553E}" destId="{B62229E2-4B0C-4ED4-91BC-438709E15CD9}" srcOrd="0" destOrd="0" presId="urn:microsoft.com/office/officeart/2005/8/layout/vList2"/>
    <dgm:cxn modelId="{964ACE47-CBEB-4C76-BE0E-99A17B00B9D6}" type="presOf" srcId="{D6AB900C-347A-4711-B75E-4EF6BCCD7E64}" destId="{23622A0E-B76B-4866-B6D5-5DA1E83C15EB}" srcOrd="0" destOrd="0" presId="urn:microsoft.com/office/officeart/2005/8/layout/vList2"/>
    <dgm:cxn modelId="{3204F597-180E-48B4-A7C1-EC09EA523507}" srcId="{49AB94CF-41E0-43D1-A372-9E362F65553E}" destId="{D6AB900C-347A-4711-B75E-4EF6BCCD7E64}" srcOrd="1" destOrd="0" parTransId="{E4DA27BE-C9DE-4023-8561-1A7E1E8EC39F}" sibTransId="{05CCFF91-8D57-4B7A-9365-8B8C7C392F42}"/>
    <dgm:cxn modelId="{673E41EC-2198-4C92-AB4A-FBC616E05B05}" type="presOf" srcId="{68B2FBA4-E7AF-44AF-B390-A329AD1C6EC5}" destId="{7E3717C6-75B0-4409-9117-387AE59D4B7C}" srcOrd="0" destOrd="0" presId="urn:microsoft.com/office/officeart/2005/8/layout/vList2"/>
    <dgm:cxn modelId="{61665E1C-7CC5-4585-9195-B138C01887CF}" type="presParOf" srcId="{B62229E2-4B0C-4ED4-91BC-438709E15CD9}" destId="{7E3717C6-75B0-4409-9117-387AE59D4B7C}" srcOrd="0" destOrd="0" presId="urn:microsoft.com/office/officeart/2005/8/layout/vList2"/>
    <dgm:cxn modelId="{DE09D021-FFBE-430C-87F0-E4992B551446}" type="presParOf" srcId="{B62229E2-4B0C-4ED4-91BC-438709E15CD9}" destId="{5AC89131-DC8F-4F35-A3EF-49694FEC1404}" srcOrd="1" destOrd="0" presId="urn:microsoft.com/office/officeart/2005/8/layout/vList2"/>
    <dgm:cxn modelId="{B4294399-D82D-415A-BE91-FE67E5B1FECE}" type="presParOf" srcId="{B62229E2-4B0C-4ED4-91BC-438709E15CD9}" destId="{23622A0E-B76B-4866-B6D5-5DA1E83C15E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851E5-4D56-49D0-AB60-5479F3C625CC}">
      <dsp:nvSpPr>
        <dsp:cNvPr id="0" name=""/>
        <dsp:cNvSpPr/>
      </dsp:nvSpPr>
      <dsp:spPr>
        <a:xfrm>
          <a:off x="0" y="31626"/>
          <a:ext cx="6797675" cy="27342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i="0" kern="1200"/>
            <a:t>A constructor is a special type of member function that is called automatically when an object is created.</a:t>
          </a:r>
          <a:endParaRPr lang="en-US" sz="4100" kern="1200"/>
        </a:p>
      </dsp:txBody>
      <dsp:txXfrm>
        <a:off x="133477" y="165103"/>
        <a:ext cx="6530721" cy="2467336"/>
      </dsp:txXfrm>
    </dsp:sp>
    <dsp:sp modelId="{A7946B1B-9643-48C6-8D9B-248871C77DB4}">
      <dsp:nvSpPr>
        <dsp:cNvPr id="0" name=""/>
        <dsp:cNvSpPr/>
      </dsp:nvSpPr>
      <dsp:spPr>
        <a:xfrm>
          <a:off x="0" y="2883996"/>
          <a:ext cx="6797675" cy="2734290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</a:t>
          </a:r>
          <a:r>
            <a:rPr lang="en-US" sz="4100" b="0" i="0" kern="1200"/>
            <a:t> constructor has the same name as that of the class and it does not have a return type.</a:t>
          </a:r>
          <a:endParaRPr lang="en-US" sz="4100" kern="1200"/>
        </a:p>
      </dsp:txBody>
      <dsp:txXfrm>
        <a:off x="133477" y="3017473"/>
        <a:ext cx="6530721" cy="2467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3BC5F-3856-4FD2-AB8B-6BB1997C73D3}">
      <dsp:nvSpPr>
        <dsp:cNvPr id="0" name=""/>
        <dsp:cNvSpPr/>
      </dsp:nvSpPr>
      <dsp:spPr>
        <a:xfrm>
          <a:off x="843" y="387305"/>
          <a:ext cx="3289857" cy="1973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baseline="0"/>
            <a:t>has the same name as the class,</a:t>
          </a:r>
          <a:endParaRPr lang="en-US" sz="3500" kern="1200"/>
        </a:p>
      </dsp:txBody>
      <dsp:txXfrm>
        <a:off x="843" y="387305"/>
        <a:ext cx="3289857" cy="1973914"/>
      </dsp:txXfrm>
    </dsp:sp>
    <dsp:sp modelId="{CE1E4B69-386D-4CF5-AC0C-1045C036D627}">
      <dsp:nvSpPr>
        <dsp:cNvPr id="0" name=""/>
        <dsp:cNvSpPr/>
      </dsp:nvSpPr>
      <dsp:spPr>
        <a:xfrm>
          <a:off x="3619686" y="387305"/>
          <a:ext cx="3289857" cy="1973914"/>
        </a:xfrm>
        <a:prstGeom prst="rect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baseline="0"/>
            <a:t>does not have a return type, and</a:t>
          </a:r>
          <a:endParaRPr lang="en-US" sz="3500" kern="1200"/>
        </a:p>
      </dsp:txBody>
      <dsp:txXfrm>
        <a:off x="3619686" y="387305"/>
        <a:ext cx="3289857" cy="1973914"/>
      </dsp:txXfrm>
    </dsp:sp>
    <dsp:sp modelId="{87698386-E3C5-4AFB-BDEF-234A8277FECD}">
      <dsp:nvSpPr>
        <dsp:cNvPr id="0" name=""/>
        <dsp:cNvSpPr/>
      </dsp:nvSpPr>
      <dsp:spPr>
        <a:xfrm>
          <a:off x="1810264" y="2690205"/>
          <a:ext cx="3289857" cy="1973914"/>
        </a:xfrm>
        <a:prstGeom prst="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baseline="0"/>
            <a:t>is public</a:t>
          </a:r>
          <a:endParaRPr lang="en-US" sz="3500" kern="1200"/>
        </a:p>
      </dsp:txBody>
      <dsp:txXfrm>
        <a:off x="1810264" y="2690205"/>
        <a:ext cx="3289857" cy="1973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E7E00-5C51-4B90-9E72-20F4735EA847}">
      <dsp:nvSpPr>
        <dsp:cNvPr id="0" name=""/>
        <dsp:cNvSpPr/>
      </dsp:nvSpPr>
      <dsp:spPr>
        <a:xfrm>
          <a:off x="0" y="25588"/>
          <a:ext cx="6797675" cy="17760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 Default Constructors</a:t>
          </a:r>
          <a:endParaRPr lang="en-US" sz="4700" kern="1200" dirty="0"/>
        </a:p>
      </dsp:txBody>
      <dsp:txXfrm>
        <a:off x="86697" y="112285"/>
        <a:ext cx="6624281" cy="1602611"/>
      </dsp:txXfrm>
    </dsp:sp>
    <dsp:sp modelId="{686BA0A2-078F-461F-93AF-E5612136714A}">
      <dsp:nvSpPr>
        <dsp:cNvPr id="0" name=""/>
        <dsp:cNvSpPr/>
      </dsp:nvSpPr>
      <dsp:spPr>
        <a:xfrm>
          <a:off x="0" y="1936953"/>
          <a:ext cx="6797675" cy="1776005"/>
        </a:xfrm>
        <a:prstGeom prst="roundRect">
          <a:avLst/>
        </a:prstGeom>
        <a:solidFill>
          <a:schemeClr val="accent5">
            <a:hueOff val="-1413758"/>
            <a:satOff val="-39920"/>
            <a:lumOff val="-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 Parameterized Constructors</a:t>
          </a:r>
          <a:endParaRPr lang="en-US" sz="4700" kern="1200" dirty="0"/>
        </a:p>
      </dsp:txBody>
      <dsp:txXfrm>
        <a:off x="86697" y="2023650"/>
        <a:ext cx="6624281" cy="1602611"/>
      </dsp:txXfrm>
    </dsp:sp>
    <dsp:sp modelId="{79FD0785-DCF6-49A2-B2BC-5C7D98D8C2F7}">
      <dsp:nvSpPr>
        <dsp:cNvPr id="0" name=""/>
        <dsp:cNvSpPr/>
      </dsp:nvSpPr>
      <dsp:spPr>
        <a:xfrm>
          <a:off x="0" y="3848318"/>
          <a:ext cx="6797675" cy="1776005"/>
        </a:xfrm>
        <a:prstGeom prst="roundRect">
          <a:avLst/>
        </a:prstGeom>
        <a:solidFill>
          <a:schemeClr val="accent5">
            <a:hueOff val="-2827515"/>
            <a:satOff val="-79839"/>
            <a:lumOff val="-1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 Copy Constructors</a:t>
          </a:r>
          <a:endParaRPr lang="en-US" sz="4700" kern="1200" dirty="0"/>
        </a:p>
      </dsp:txBody>
      <dsp:txXfrm>
        <a:off x="86697" y="3935015"/>
        <a:ext cx="6624281" cy="1602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717C6-75B0-4409-9117-387AE59D4B7C}">
      <dsp:nvSpPr>
        <dsp:cNvPr id="0" name=""/>
        <dsp:cNvSpPr/>
      </dsp:nvSpPr>
      <dsp:spPr>
        <a:xfrm>
          <a:off x="0" y="86538"/>
          <a:ext cx="6797675" cy="2702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A constructor with no parameters is known as a </a:t>
          </a:r>
          <a:r>
            <a:rPr lang="en-US" sz="3300" b="1" i="0" kern="1200"/>
            <a:t>default constructor</a:t>
          </a:r>
          <a:endParaRPr lang="en-US" sz="3300" kern="1200"/>
        </a:p>
      </dsp:txBody>
      <dsp:txXfrm>
        <a:off x="131935" y="218473"/>
        <a:ext cx="6533805" cy="2438830"/>
      </dsp:txXfrm>
    </dsp:sp>
    <dsp:sp modelId="{23622A0E-B76B-4866-B6D5-5DA1E83C15EB}">
      <dsp:nvSpPr>
        <dsp:cNvPr id="0" name=""/>
        <dsp:cNvSpPr/>
      </dsp:nvSpPr>
      <dsp:spPr>
        <a:xfrm>
          <a:off x="0" y="2872476"/>
          <a:ext cx="6797675" cy="2702700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If we have not defined a constructor in our class, then the C++ compiler will automatically create a default constructor with an empty code and no parameters.</a:t>
          </a:r>
          <a:endParaRPr lang="en-US" sz="3300" kern="1200" dirty="0"/>
        </a:p>
      </dsp:txBody>
      <dsp:txXfrm>
        <a:off x="131935" y="3004411"/>
        <a:ext cx="6533805" cy="243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7556"/>
            <a:ext cx="12191980" cy="68580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Constructors &amp; Destructors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85983-51F6-4091-810D-F3A70943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What is Constructor ????</a:t>
            </a:r>
            <a:endParaRPr lang="sv-SE" sz="360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FBA71BE-68A8-EEC4-C9C0-51E811A9B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26149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7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556EB-07D3-42C0-8343-4650FF4F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 sz="4300"/>
              <a:t>Constructor Basics</a:t>
            </a:r>
            <a:endParaRPr lang="sv-SE" sz="43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8176CA5E-3B7E-38F7-4D24-C9B70D423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3442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190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32848-70D4-414B-9C99-057DB491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Types of Constructors</a:t>
            </a:r>
            <a:endParaRPr lang="sv-SE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90022-25A2-385B-2BE7-C1B212D39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87703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91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7DA9-F4EE-4C91-9793-ACBCCC46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Default Constructor</a:t>
            </a:r>
            <a:endParaRPr lang="sv-SE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50F59-B2C5-EC7C-AA9B-35619F42A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9095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9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50CB-1972-4891-B219-9EBF6EC6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sv-SE" sz="4400" b="1" i="0">
                <a:solidFill>
                  <a:srgbClr val="FFFFFF"/>
                </a:solidFill>
                <a:effectLst/>
                <a:latin typeface="euclid_circular_a"/>
              </a:rPr>
              <a:t>Parameterized Constructor</a:t>
            </a:r>
            <a:br>
              <a:rPr lang="sv-SE" sz="4400" b="1" i="0">
                <a:solidFill>
                  <a:srgbClr val="FFFFFF"/>
                </a:solidFill>
                <a:effectLst/>
                <a:latin typeface="euclid_circular_a"/>
              </a:rPr>
            </a:br>
            <a:endParaRPr lang="sv-SE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AA03-6612-4886-8D48-17ECDBFB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euclid_circular_a"/>
              </a:rPr>
              <a:t>A constructor with parameters is known as a parameterized constructor</a:t>
            </a:r>
          </a:p>
          <a:p>
            <a:endParaRPr lang="sv-SE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24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63C8-D87B-4265-B5F5-9D8238B8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i="0" dirty="0">
                <a:solidFill>
                  <a:srgbClr val="25265E"/>
                </a:solidFill>
                <a:effectLst/>
                <a:latin typeface="euclid_circular_a"/>
              </a:rPr>
              <a:t>Copy Constructor</a:t>
            </a:r>
            <a:br>
              <a:rPr lang="sv-SE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8EA2-1898-446C-AAE9-E5D60FF1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uclid_circular_a"/>
              </a:rPr>
              <a:t>The copy constructor in C++ is used to copy data of one object to another.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78055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{4C61FC99-DADC-44A2-BF3F-FAF0DF5C6FB5}tf22712842_win32</Template>
  <TotalTime>789</TotalTime>
  <Words>154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euclid_circular_a</vt:lpstr>
      <vt:lpstr>Franklin Gothic Book</vt:lpstr>
      <vt:lpstr>1_RetrospectVTI</vt:lpstr>
      <vt:lpstr>Constructors &amp; Destructors</vt:lpstr>
      <vt:lpstr>What is Constructor ????</vt:lpstr>
      <vt:lpstr>Constructor Basics</vt:lpstr>
      <vt:lpstr>Types of Constructors</vt:lpstr>
      <vt:lpstr>Default Constructor</vt:lpstr>
      <vt:lpstr>Parameterized Constructor </vt:lpstr>
      <vt:lpstr>Copy Constructor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&amp; Destructors</dc:title>
  <dc:creator>Mangesh Gaherwar</dc:creator>
  <cp:lastModifiedBy>Mangesh Gaherwar</cp:lastModifiedBy>
  <cp:revision>2</cp:revision>
  <dcterms:created xsi:type="dcterms:W3CDTF">2022-03-16T15:33:12Z</dcterms:created>
  <dcterms:modified xsi:type="dcterms:W3CDTF">2022-03-17T04:43:02Z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