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F7CB3-638E-4813-A3A8-351CCA89432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1CD271-6FEF-4C0D-9060-A7C0BA9BD41C}">
      <dgm:prSet/>
      <dgm:spPr/>
      <dgm:t>
        <a:bodyPr/>
        <a:lstStyle/>
        <a:p>
          <a:r>
            <a:rPr lang="en-US" b="0" i="0"/>
            <a:t>The program finished execution.</a:t>
          </a:r>
          <a:endParaRPr lang="en-US"/>
        </a:p>
      </dgm:t>
    </dgm:pt>
    <dgm:pt modelId="{1C82F0BE-4B24-49A6-972B-E4D4B7229E24}" type="parTrans" cxnId="{14622C38-4046-40D4-A7CE-EB8348F8B0B4}">
      <dgm:prSet/>
      <dgm:spPr/>
      <dgm:t>
        <a:bodyPr/>
        <a:lstStyle/>
        <a:p>
          <a:endParaRPr lang="en-US"/>
        </a:p>
      </dgm:t>
    </dgm:pt>
    <dgm:pt modelId="{41F62DEC-9A34-4371-AB88-604D3E6457BC}" type="sibTrans" cxnId="{14622C38-4046-40D4-A7CE-EB8348F8B0B4}">
      <dgm:prSet/>
      <dgm:spPr/>
      <dgm:t>
        <a:bodyPr/>
        <a:lstStyle/>
        <a:p>
          <a:endParaRPr lang="en-US"/>
        </a:p>
      </dgm:t>
    </dgm:pt>
    <dgm:pt modelId="{13F0A001-9E88-438B-AB8B-7A160D109E6F}">
      <dgm:prSet/>
      <dgm:spPr/>
      <dgm:t>
        <a:bodyPr/>
        <a:lstStyle/>
        <a:p>
          <a:r>
            <a:rPr lang="en-US" b="0" i="0" dirty="0"/>
            <a:t>When a scope (the { } parenthesis) containing </a:t>
          </a:r>
          <a:r>
            <a:rPr lang="en-US" b="1" i="0" dirty="0"/>
            <a:t>local variable</a:t>
          </a:r>
          <a:r>
            <a:rPr lang="en-US" b="0" i="0" dirty="0"/>
            <a:t> ends.</a:t>
          </a:r>
          <a:endParaRPr lang="en-US" dirty="0"/>
        </a:p>
      </dgm:t>
    </dgm:pt>
    <dgm:pt modelId="{D6D37930-5EB6-45B3-851D-67F893CD688C}" type="parTrans" cxnId="{600275CF-9D5B-410A-941A-C8E9C4EDE801}">
      <dgm:prSet/>
      <dgm:spPr/>
      <dgm:t>
        <a:bodyPr/>
        <a:lstStyle/>
        <a:p>
          <a:endParaRPr lang="en-US"/>
        </a:p>
      </dgm:t>
    </dgm:pt>
    <dgm:pt modelId="{7E7DC0DA-A707-4F5B-B263-F8892444B767}" type="sibTrans" cxnId="{600275CF-9D5B-410A-941A-C8E9C4EDE801}">
      <dgm:prSet/>
      <dgm:spPr/>
      <dgm:t>
        <a:bodyPr/>
        <a:lstStyle/>
        <a:p>
          <a:endParaRPr lang="en-US"/>
        </a:p>
      </dgm:t>
    </dgm:pt>
    <dgm:pt modelId="{5B9800FF-7A66-4996-B1AB-4C7C5E06F858}" type="pres">
      <dgm:prSet presAssocID="{372F7CB3-638E-4813-A3A8-351CCA894327}" presName="linear" presStyleCnt="0">
        <dgm:presLayoutVars>
          <dgm:animLvl val="lvl"/>
          <dgm:resizeHandles val="exact"/>
        </dgm:presLayoutVars>
      </dgm:prSet>
      <dgm:spPr/>
    </dgm:pt>
    <dgm:pt modelId="{449840DD-E0F2-45FE-BB9D-E25186B73483}" type="pres">
      <dgm:prSet presAssocID="{5B1CD271-6FEF-4C0D-9060-A7C0BA9BD4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EA1FC6-A1A2-43A1-B617-2F9B121E4B65}" type="pres">
      <dgm:prSet presAssocID="{41F62DEC-9A34-4371-AB88-604D3E6457BC}" presName="spacer" presStyleCnt="0"/>
      <dgm:spPr/>
    </dgm:pt>
    <dgm:pt modelId="{9E6CBE2F-13ED-4F52-B263-1C4734A9E167}" type="pres">
      <dgm:prSet presAssocID="{13F0A001-9E88-438B-AB8B-7A160D109E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622C38-4046-40D4-A7CE-EB8348F8B0B4}" srcId="{372F7CB3-638E-4813-A3A8-351CCA894327}" destId="{5B1CD271-6FEF-4C0D-9060-A7C0BA9BD41C}" srcOrd="0" destOrd="0" parTransId="{1C82F0BE-4B24-49A6-972B-E4D4B7229E24}" sibTransId="{41F62DEC-9A34-4371-AB88-604D3E6457BC}"/>
    <dgm:cxn modelId="{2F58613C-29F4-4527-8B2B-EB1FBEDC27AD}" type="presOf" srcId="{5B1CD271-6FEF-4C0D-9060-A7C0BA9BD41C}" destId="{449840DD-E0F2-45FE-BB9D-E25186B73483}" srcOrd="0" destOrd="0" presId="urn:microsoft.com/office/officeart/2005/8/layout/vList2"/>
    <dgm:cxn modelId="{8F7732AA-37D1-4C43-842F-1FE808C0A587}" type="presOf" srcId="{372F7CB3-638E-4813-A3A8-351CCA894327}" destId="{5B9800FF-7A66-4996-B1AB-4C7C5E06F858}" srcOrd="0" destOrd="0" presId="urn:microsoft.com/office/officeart/2005/8/layout/vList2"/>
    <dgm:cxn modelId="{CF6790CC-C214-489B-AFD3-5DEDA83C80DC}" type="presOf" srcId="{13F0A001-9E88-438B-AB8B-7A160D109E6F}" destId="{9E6CBE2F-13ED-4F52-B263-1C4734A9E167}" srcOrd="0" destOrd="0" presId="urn:microsoft.com/office/officeart/2005/8/layout/vList2"/>
    <dgm:cxn modelId="{600275CF-9D5B-410A-941A-C8E9C4EDE801}" srcId="{372F7CB3-638E-4813-A3A8-351CCA894327}" destId="{13F0A001-9E88-438B-AB8B-7A160D109E6F}" srcOrd="1" destOrd="0" parTransId="{D6D37930-5EB6-45B3-851D-67F893CD688C}" sibTransId="{7E7DC0DA-A707-4F5B-B263-F8892444B767}"/>
    <dgm:cxn modelId="{F200299C-26F6-4B55-8034-21A61A23686F}" type="presParOf" srcId="{5B9800FF-7A66-4996-B1AB-4C7C5E06F858}" destId="{449840DD-E0F2-45FE-BB9D-E25186B73483}" srcOrd="0" destOrd="0" presId="urn:microsoft.com/office/officeart/2005/8/layout/vList2"/>
    <dgm:cxn modelId="{790F4872-BA84-4B22-BA45-52DCBD6D6A9D}" type="presParOf" srcId="{5B9800FF-7A66-4996-B1AB-4C7C5E06F858}" destId="{96EA1FC6-A1A2-43A1-B617-2F9B121E4B65}" srcOrd="1" destOrd="0" presId="urn:microsoft.com/office/officeart/2005/8/layout/vList2"/>
    <dgm:cxn modelId="{1928E5D2-F43C-44D1-930D-941E45800EC3}" type="presParOf" srcId="{5B9800FF-7A66-4996-B1AB-4C7C5E06F858}" destId="{9E6CBE2F-13ED-4F52-B263-1C4734A9E1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840DD-E0F2-45FE-BB9D-E25186B73483}">
      <dsp:nvSpPr>
        <dsp:cNvPr id="0" name=""/>
        <dsp:cNvSpPr/>
      </dsp:nvSpPr>
      <dsp:spPr>
        <a:xfrm>
          <a:off x="0" y="571880"/>
          <a:ext cx="6263640" cy="21257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The program finished execution.</a:t>
          </a:r>
          <a:endParaRPr lang="en-US" sz="3800" kern="1200"/>
        </a:p>
      </dsp:txBody>
      <dsp:txXfrm>
        <a:off x="103770" y="675650"/>
        <a:ext cx="6056100" cy="1918203"/>
      </dsp:txXfrm>
    </dsp:sp>
    <dsp:sp modelId="{9E6CBE2F-13ED-4F52-B263-1C4734A9E167}">
      <dsp:nvSpPr>
        <dsp:cNvPr id="0" name=""/>
        <dsp:cNvSpPr/>
      </dsp:nvSpPr>
      <dsp:spPr>
        <a:xfrm>
          <a:off x="0" y="2807063"/>
          <a:ext cx="6263640" cy="21257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When a scope (the { } parenthesis) containing </a:t>
          </a:r>
          <a:r>
            <a:rPr lang="en-US" sz="3800" b="1" i="0" kern="1200" dirty="0"/>
            <a:t>local variable</a:t>
          </a:r>
          <a:r>
            <a:rPr lang="en-US" sz="3800" b="0" i="0" kern="1200" dirty="0"/>
            <a:t> ends.</a:t>
          </a:r>
          <a:endParaRPr lang="en-US" sz="3800" kern="1200" dirty="0"/>
        </a:p>
      </dsp:txBody>
      <dsp:txXfrm>
        <a:off x="103770" y="2910833"/>
        <a:ext cx="6056100" cy="191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1T02:39:38.13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22278 10777 0,'-71'0'15,"142"0"-15,-177 0 16,71 0 0,0 0-16,-71 0 15,17-35 1,-16 35-1,-89-35 17,-194 0-17,35 17 1,-370-53 0,141 36-1,229 17 1,141 18-1,53 0 1,124 0 0,-124 0-1,-158 36 1,-142 34 0,159-34-1,0 16 1,71-34 15,141 0-31,17-18 16,-87 17-1,-89 36 1,-53 35 0,141-52-16,-35-1 15,-194 53 1,176-35-1,107-35 1,87-1 0,-70 1-1,35 0-15,-53 35 16,18 0 0,17-1 15,-17 54-16,-18 18 1,18 17 0,-18 18-1,71-36 1,0-52 0,35-1-1,0 36 1,0 70-1,0 18 1,0 53 0,17-70-1,1-36 1,35 88 0,-36-35-1,1 36 16,17-54-15,-17-70-16,0 35 16,35 88-1,-1-52 1,19-19 0,-18 1-1,35-18 1,0 18-1,18 0 1,53-1 0,-36 1-1,36-35 1,88-19 0,141 37 15,-212-90-16,160 1 1,-54 0 0,212-17-1,-212-36 1,18 17 0,106 1-1,-36-18 1,0 0-1,-35-18 1,-123-35 0,-88 18-16,105-88 15,-176 105 1,159-123 0,-124 70-16,88-87 31,89-89-16,-142 88 1,18 53-16,89-159 16,-72 54-1,-17-71 1,18-18 0,0 0-1,70-88 1,-17 0-1,-71 158 1,-35-17 0,-36-17-1,-17 17 1,-17 0 0,-1-88 15,-17 158-16,-1-17 1,-17 71 0,0 35-1,-35 35 1,0 0 0,-1 35 15,-34 1-16,-89-19 1,-158 1 0,-72 17-1,125 18 1,-54 0 0,-87 71 15,-759 70-16,299-88-15</inkml:trace>
  <inkml:trace contextRef="#ctx0" brushRef="#br0" timeOffset="9281.99">20585 10601 0,'0'-18'0,"-18"18"62,-35 0-46,-53-35-16,-35 0 15,35 17-15,-35 0 16,-53 1 0,106-1-16,-106 1 15,-53 17 1,-212-18-1,195 0 1,140 18 0,54-17-16,-160-1 15,1 0 1,-35 18 0,87 0-1,18 18 1,36 17 15,-1 1-15,36-19-1,35 1 1,-35 17 0,35-17-1,18-1 1,17-17-1,1 36 1,-1-19 0,0-17-16,-17 36 15,0-1 1,-18 0 0,35-17-1,1-1 32,-1 1-47,-17 0 31,17-1-31,-17 1 16,0 0 0,17-18 15,0 0-31,1 17 15,-1 1 1,0-18 31,18 18-47,-17-18 16,-1 0-1,0 17 1,1-17 31,17 18 31,-18-18 0,18 17-62,-18-17 15,1 0-16,17 18 1,-18-18 15,18 18 16,-17-18-47,-1 17 16,0 1-1,1-18 1,17 18 0,-18-18-1,18 17 17,-18-17-32,1 0 15,17 36 16,-18-36-15,18 17 31,0 1-31,0-1-1,-18 1 1,18 0-1,0-1 17,0 1-1,0 0-15,-17-18-1,17 17 16,0 1 1,0 0-17,0-1 1,0 1 0,0 0 15,0-1 0,0 1 0,0-1-15,0 1 15,0 0-15,0-1 15,0 1-15,0 0-1,0-1 1,0 19 0,0-19-1,0 1 1,0-1-16,0 1 15,0 35 1,17-18 0,1-17-1,-18 0-15,35 34 16,1 1 0,17 18 15,17-18-16,89 35 1,17-35 0,54 18-1,69-19 1,-87-16 0,123 34-1,0-34 1,1-19-1,34 1 1,-88-1 0,71 1-1,-18-18 1,-159 0 0,-34 0 15,52 0-16,-71-35 1,53 0 0,18-36-1,1 0 1,-54 19 0,-53 16-1,-53 1 1,-17 0-1,-1-1 1,-17-16 0,0-19-1,18-35 1,-18 36 0,18-19 15,-18 1-16,0 18 1,-18-19 0,-35 1-1,18 18 1,17 34-16,-17-34 16,17 35-1,-70-107 1,35 72-1,18 17 1,-18-18 0,0 36-1,35 0 1,-17 35 15,17-18-15,1 1 15,-1-1-15,18 0-1,-17 18 1,17-17 0,-18 17-1,0 0 48,18-18-63,-35 0 15</inkml:trace>
  <inkml:trace contextRef="#ctx0" brushRef="#br0" timeOffset="18979">15699 11218 0,'0'18'16,"0"-53"62,0-1-78,0-17 16,0 1-16,0-19 15,35-105 1,0-71-1,18 88 1,35 35 0,36-34-1,140-72 1,1 54 15,211-53-15,0 17-1,-158 124 1,35-18 0,-89 106-1,-70 0 1,-53 18 0,159 87-1,159 54 1,-106-71-1,211 18 1,-70-18 0,-88-70-1,-1-18 17,54 0-17,-53 0 1,-177 0-1,-141 18-15,0-1 16,-70 1 0,17-18-1</inkml:trace>
  <inkml:trace contextRef="#ctx0" brushRef="#br0" timeOffset="19985">22825 9490 0,'35'0'94,"0"0"-94,36 17 15,35 1-15,88 35 16,158 17 0,-16 36-1,-107-35 1,-88-54-1,-88 19 1,-53-19 93,0 1-109,-18-18 16,1 18-16,-1-18 16,-53 17-1,-70 36 1,-70-17 0,17-36-16,-159 35 15,176-35 1,36 0-16,88 0 15,1 17-15,16-17 16,19 0 0,-1 0 15,0 0-15,36 0 30</inkml:trace>
  <inkml:trace contextRef="#ctx0" brushRef="#br0" timeOffset="22143.01">25312 10142 0,'-18'0'78,"18"-17"-62,-17-36-16,17 18 16,-18 17-1,0-53 1,18 36 0,0 17-1,-17-17-15,17-18 16,0 0-1,0 0 1,0-17 0,17 35-1,36-36 1,0 18 0,18 0-1,-36 36 1,0-1-1,0 18 1,-17 0 15,17 0-15,18 18 0,0-1-1,18 18 1,35 1-1,-18-1 1,-35 0 0,-18 1-1,18-1 1,-18 0 0,0 0-1,1-17 1,17 35-1,-18-18 17,0 0-17,0 1 1,1 17 0,-19-18-1,36 0 1,-17 1-1,17 16 1,-1-16 0,-16-19-16,-19 1 15,54 17 1,-1 18 0,36-18-1,-53-35 1,141 36-1,-106-36 1,54 17 0,-72-17-1,-17 0 1,-18 0-16,1-17 16,-19-1-1,18-17 1,18-18-1,-17 0 1,-36-35 0,17 17-1,-17 1 1,0-19 0,0-16-1,0 34 1,18-17-1,-18 0 17,18 0-17,-18 17 1,17-17 0,1 35-1,-18 18 1,0 17-1,0 0 17,0 1 77,35-1-93</inkml:trace>
  <inkml:trace contextRef="#ctx0" brushRef="#br0" timeOffset="80898.05">26317 11483 0,'18'0'78,"-1"18"-78,19 52 15,-36 1-15,17-1 16,54 160 0,-18-72-1,-18-105 1,-35-35 0,18-18 15,-1 0-16,1-35-15,0-18 32,52-141-17,-17-18 1,-35 106 0,-1 53-16,1 36 15,0-19 1,-1 36-1,19 0 1,-1 36 0,71 105-1,-18-18 1,0-17 0,-70-88-1,17-1 1,-17-17-1,17-70 32,-17-19-31,35-34 0,-18 17-1,-18 53 1,-17-17-1,0 34 1,-35 1-16</inkml:trace>
  <inkml:trace contextRef="#ctx0" brushRef="#br0" timeOffset="82299.05">28240 11483 0,'0'0'0,"-18"0"0,-17 0 15,17 0 1,1 35 15,-19 36-15,19-1-1,-1 36 1,0-53 0,1-18-1,17-17 1,0 0-1,17-18 48,1-53-47,17 17-16,-17-52 15,0 0-15,17 0 16,-17 35 15,-1 53-15,1 0 31,17 18-32,0 34 1,36 37-1,35-1 1,-53 0 0,0-35-1,17 0 1,-17-53 0,-18 0-1,36-88 1,35-159 15,-89 194-31,1-88 16,-18-106-1,0 17-15</inkml:trace>
  <inkml:trace contextRef="#ctx0" brushRef="#br0" timeOffset="82566.05">28804 10407 0,'0'106'15,"0"-18"1,0-17-16,36 87 16,-19-17-1,1 18 1,17 35 15,18-53-15,0-53-1,18-52 1,-19-36 0</inkml:trace>
  <inkml:trace contextRef="#ctx0" brushRef="#br0" timeOffset="83000.08">29422 10636 0,'-18'53'31,"18"0"-16,0 0-15,0 18 16,0 34 0,0 36-16,35-17 15,1 105 1,16 18 0,1-53 15,-17-70-16,-36-107-15</inkml:trace>
  <inkml:trace contextRef="#ctx0" brushRef="#br0" timeOffset="84134.06">26017 12894 0,'-35'0'31,"17"0"-15,-34 0-16,16 35 16,-34 18-1,52-18 1,0-17-1,18 53 1,0-36 0,0 0-1,53 53 1,-35-35 0,17 18 15,-35-36-16,0 18 1,0-18 0,-35-17-16,-18 17 15,-18-17 1,1 0 0,17-18-1,18 0 16,17-18-31,0 18 16,18-35 0,0 17-1,177 18 1,-89 35 0,0 53 15,-70-17-16,0 17 1,-1-17 0,1 35-1,17-18 1,-17-53 0,-1 0-1,1-17 1,35 0-1</inkml:trace>
  <inkml:trace contextRef="#ctx0" brushRef="#br0" timeOffset="85235.06">26123 15998 0,'0'-35'16,"18"18"-1,35-1-15,-53 0 16,88 18-1,-70 0-15,52 0 16,-52 0 0,-1 0-1,1 53 17,-36 106-1,-17-18-16,-18 18 1,18-18 0,35-53-1,35 36 1,0-72 0,36 1-1,70-35 1,0-18-1,-70 0 1,-89 35 78,1 1-79,-19-19 1,19 19-16,17-1 16,0-18-1,0 19 17,0-1-32,0 0 15,35 53 1,-35-17-1,0 0 1,-18-19 0,-158 72-1,-159-71 1,-36-53 15,54-18-15,193-17-16</inkml:trace>
  <inkml:trace contextRef="#ctx0" brushRef="#br0" timeOffset="87465.05">24730 12047 0,'0'-35'125,"0"17"-109,17 1-1,-17-1-15,18-17 16,17-18-16,1 35 16,34-35-1,1 36 1,-36-1-1,-17 0 1,52 18 15,-52 0-15,-1 18-16,19-18 16,17 35-1,-18 1 1,18 17-1,0 0 1,-18-36 0,0 36-1,-17-18 1,0-17 0,-18 0 15,17-18-31,1 17 31,-1-17-15,1 0 15,0 0-15,-1 0-1,19-17 1,-1-1-1,-35-17-15,18-1 16,-1-16 0,-17-19-1,0 0 1,0 36 15,0 17-31</inkml:trace>
  <inkml:trace contextRef="#ctx0" brushRef="#br0" timeOffset="89068.06">30709 10866 0,'0'17'47,"-17"1"-32,-1 35 1,-17-18-16,17 0 16,18-17-16,-53 88 15,53-71 1,0 71 0,0-18-1,88 53 1,1-35-1,69 0 17,107 0-17,-89-53 1,-105-53 0,-71-18 109</inkml:trace>
  <inkml:trace contextRef="#ctx0" brushRef="#br0" timeOffset="89824.05">31591 10971 0,'0'0'0,"53"89"16,-53-72-1,35 18-15,-17 1 16,35 52 0,-18-53-1,-17 1-15,17 69 16,0-34-1,-17-18 17,-18-36-32,18 1 15,-36 35 1,-52-18 0,-142 36-1,124-54 1,70-17-1,18-17 64,0-1-79</inkml:trace>
  <inkml:trace contextRef="#ctx0" brushRef="#br0" timeOffset="93060.11">29916 9366 0,'-18'0'16,"-17"0"0,-54-17-16,-16-1 15,-37 0 1,-404-17 0,-1 17-1,318 18-15,-389 0 16,389 18-1,-494 123 1,317 0 0,335-105-1,-228 158 1,175-36 0,-52 54 15,52-18-16,-17 18 1,18-18 0,34-36-1,-69 72 1,34-19 0,-34 1-1,16-18 1,1 18-1,18-36 1,-18 1 0,70 17-1,1-89 1,-1 89 0,36 0 15,17-35-16,0 71 1,18-1 0,53 88-1,-17-158 1,17 88 0,-18-71-1,18 71 1,0-17-1,-36-72 1,36 1 0,-35-71-1,17 71 1,18-35 0,-18-36 15,-17 35-16,17-35 1,18 1 0,18 16-1,-1-16 1,1 34 0,-18-70-1,0 0 1,-18 0-16,36 0 15,-1 17 1,1-17 0,-18 0-1,35 0 1,0 18 0,53-1 15,-53-17-16,36 0 1,-36 0 0,-18-35-1,36 17 1,-35-17 0,35 17-1,0 0 1,-1 0-1,1 1 1,35 17 0,-70-36-1,88 36 1,-1-35 15,107 17-15,-18-17-1,53 17 1,0-17 0,-18-1-1,71-17 1,-106 0 0,17 0-1,71-35 1,-52-53-1,69-53 1,-140 17 0,-18-105-1,0-36 1,-35-52 15,-36 70-15,-17-71-1,18-70-15,-89 212 16,88-318 0,-70-18-1,35 107-15,-35-71 16,0 70 0,35-70-1,71-177 1,-124 547-1,71-300 1,-88 195-16,0-36 16,-18-106-1,0 0 1,0 89 15,-18 17-15,-17 35-1,-36-123 1,-35 70 0,18 18-1,-53-52 1,-35 87 0,-212-106-1,-318 1 1,-829 88-1,-864 229 1,-828 388 0,87 70-1,1499-352 1</inkml:trace>
  <inkml:trace contextRef="#ctx0" brushRef="#br0" timeOffset="128785.65">21167 8643 0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A22-BFA5-4A19-9C9C-09387DD8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CAAB-64E7-4CA7-A6D7-33826049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54B6-6BC9-49F4-A333-9A6F0C3A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366-6D17-4034-82D3-38D5DA89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0124-16BD-45CD-AC05-65933A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7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E8EB-48BE-45E9-BE0B-A337825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3A0B-5CD3-4198-B117-9E7EF1028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4315-30C1-4002-9122-ED5E9F3F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A0AC-81D4-4CFE-8308-A8C20EE4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27DE-35BF-4539-AB0E-B13950A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9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842B4-9537-4B96-A69C-E034DBF26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B6E5-7D0E-491B-B6FC-FEF5A7F2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1126-43DE-4DC8-8E27-EFCD1873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1353-F9F1-47EE-A185-169DAFC4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0A53-B480-47EC-B64E-551C12A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EAC2-C4E6-41AE-8F25-07FBB9B6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DE5C-96DF-42BB-8B88-1B25BF45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0EE9-9885-4FF6-86F6-57FE6FD8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8203-CC54-4AD2-BCFE-E1B0D76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C9BF-32DD-4C20-A5F3-5ED27A09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06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3A7E-40B7-44E5-8D7E-821BD209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9FDA-420E-4AC0-9642-DD3E1706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8963-E9DC-4068-9910-62F07D92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43F1-C222-4A41-AD91-069B460E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D8EF-106B-404D-8917-1E1B62DB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97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8FCD-D095-42F7-B4F5-DE42A672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918A-D99B-4498-91C0-CC4522D0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60361-A417-4021-A368-75D58E60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1D6A-6CD8-4835-832D-AC228483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2A96F-524D-4E34-8D68-4B037D18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0E9B-93A2-4084-947A-C76624B5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5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C3DE-0CAD-4C2C-8934-EDCDFFBC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A2DC-0910-471A-BEBD-4C526021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1FA77-53CD-42CF-8CA1-3AD89AD7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18B55-6E73-4924-AFD0-032934CFD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46230-7EA9-4973-80C9-43E09EBFF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DC6C8-DCD6-4793-AA27-D968A182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7BD98-2D13-4706-99BE-364F8F9D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383CC-BCA4-4789-B35B-D4B2CD6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5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3F9-BEE3-43F7-A622-6E16393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E013-EE0C-4D36-A559-EAA4001E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A912-651A-4052-85A1-281E8C5B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8C553-F8A0-4329-9AA9-09FC2553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420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3AB75-93C4-4263-938C-EBAABFD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93C69-6BCB-46FE-8DE3-BDADE741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2078-4E76-492F-B3C5-E46F024E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3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E195-FA37-44F2-85D2-A48B232C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6985-4352-415F-B733-60F2E975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AACC6-5A15-448A-979D-9D2B58B35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B3F9-DB74-4C16-9634-BB54239B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A9A5-2B6A-4484-9613-5BBC6DD3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B9A4-4F20-4BFD-9C38-251CA64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F05-BD8E-4D2F-ABFE-DE5DC6E8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5A314-2CB0-4683-B3A5-DA3ACBC67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D5E08-A6CD-4C00-B695-7B41506A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CAD4-999B-4415-89BF-35637B16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D88B-5C89-4D9B-9A02-8046088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7182-C668-480C-979A-FDAFCF2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47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80392-BD21-482A-B447-1DB86AA1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9AFB-DC73-4B45-9D72-647F0A6D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80B4-3E06-4D56-B5EB-E8FA893C9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FC48-08E7-457B-8EB0-BBB0E654C745}" type="datetimeFigureOut">
              <a:rPr lang="sv-SE" smtClean="0"/>
              <a:t>2022-03-21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3520-4A35-426A-948E-13E2A9A6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50CE-901C-4F69-A270-1E4EFEC4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1913-3764-4036-976F-0F315DE6FC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85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beginnersbook.com/2017/08/cpp-construc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F04D1-3068-40A6-9562-6D024631C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IN" sz="6600">
                <a:solidFill>
                  <a:srgbClr val="FFFFFF"/>
                </a:solidFill>
              </a:rPr>
              <a:t>Destructors in C++</a:t>
            </a:r>
            <a:endParaRPr lang="sv-SE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FFD1-C0D7-4DC0-89AE-00144411C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49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E71F1-A4D8-4952-A586-CF7E9CCC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destructor</a:t>
            </a:r>
            <a:endParaRPr lang="sv-SE" sz="4000">
              <a:solidFill>
                <a:srgbClr val="FFFFFF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B416128-EE56-4016-9DC8-6A842C5C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A destructor is a special member function that works just opposite to constructor, unlike </a:t>
            </a:r>
            <a:r>
              <a:rPr lang="en-US" sz="2200" b="1" i="0" u="none" strike="noStrike">
                <a:solidFill>
                  <a:srgbClr val="FEFFFF"/>
                </a:solidFill>
                <a:effectLst/>
                <a:latin typeface="Roboto" panose="02000000000000000000" pitchFamily="2" charset="0"/>
                <a:hlinkClick r:id="rId2"/>
              </a:rPr>
              <a:t>constructors</a:t>
            </a:r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 that are used for initializing an object, destructors destroy (or delete) the object</a:t>
            </a:r>
          </a:p>
          <a:p>
            <a:endParaRPr lang="en-US" sz="2200" b="0" i="0">
              <a:solidFill>
                <a:srgbClr val="FE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~class_name()    </a:t>
            </a:r>
          </a:p>
          <a:p>
            <a:pPr marL="0" indent="0">
              <a:buNone/>
            </a:pPr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{   </a:t>
            </a:r>
          </a:p>
          <a:p>
            <a:pPr marL="0" indent="0">
              <a:buNone/>
            </a:pPr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   //Some code   </a:t>
            </a:r>
          </a:p>
          <a:p>
            <a:pPr marL="0" indent="0">
              <a:buNone/>
            </a:pPr>
            <a:r>
              <a:rPr lang="en-US" sz="2200" b="0" i="0">
                <a:solidFill>
                  <a:srgbClr val="FEFFFF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endParaRPr lang="sv-SE" sz="2200">
              <a:solidFill>
                <a:srgbClr val="FE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751423-BAA2-4943-ADD7-30CC7FED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670924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~class_name() { </a:t>
            </a: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//Some code </a:t>
            </a: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sv-SE" altLang="sv-S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19B339-5723-4BFB-8A96-29936E88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0195"/>
            <a:ext cx="2670924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~class_name() { </a:t>
            </a: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//Some code </a:t>
            </a:r>
            <a:r>
              <a:rPr kumimoji="0" lang="sv-SE" altLang="sv-S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sv-SE" altLang="sv-S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12A943-7391-4BDF-8D67-3D501ABA9EF0}"/>
                  </a:ext>
                </a:extLst>
              </p14:cNvPr>
              <p14:cNvContentPartPr/>
              <p14:nvPr/>
            </p14:nvContentPartPr>
            <p14:xfrm>
              <a:off x="5124600" y="2610000"/>
              <a:ext cx="6401160" cy="374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12A943-7391-4BDF-8D67-3D501ABA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5240" y="2600640"/>
                <a:ext cx="641988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9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C959C-207D-4A43-AFFE-F40AD2AD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 i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When does the destructor get called?</a:t>
            </a:r>
            <a:br>
              <a:rPr lang="en-US" sz="6000" b="1" i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</a:br>
            <a:endParaRPr lang="sv-SE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3B9108-CC31-E9C3-B912-CECDEB02F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7095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9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CB44-53C8-40AA-B4EB-10EC22B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sv-SE" sz="4000" b="1" i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  <a:t>Destructor rules</a:t>
            </a:r>
            <a:br>
              <a:rPr lang="sv-SE" sz="4000" b="1" i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</a:br>
            <a:endParaRPr lang="sv-S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F7EE-CD1D-48E4-B335-C6833A46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Roboto" panose="02000000000000000000" pitchFamily="2" charset="0"/>
              </a:rPr>
              <a:t>1) Name should begin with tilde sign(~) and must match class name.</a:t>
            </a:r>
            <a:br>
              <a:rPr lang="en-US" sz="2400"/>
            </a:br>
            <a:r>
              <a:rPr lang="en-US" sz="2400" b="0" i="0">
                <a:effectLst/>
                <a:latin typeface="Roboto" panose="02000000000000000000" pitchFamily="2" charset="0"/>
              </a:rPr>
              <a:t>2) There cannot be more than one destructor in a class.</a:t>
            </a:r>
            <a:br>
              <a:rPr lang="en-US" sz="2400"/>
            </a:br>
            <a:r>
              <a:rPr lang="en-US" sz="2400" b="0" i="0">
                <a:effectLst/>
                <a:latin typeface="Roboto" panose="02000000000000000000" pitchFamily="2" charset="0"/>
              </a:rPr>
              <a:t>3) Unlike constructors that can have parameters, destructors do not allow any parameter.</a:t>
            </a:r>
            <a:br>
              <a:rPr lang="en-US" sz="2400"/>
            </a:br>
            <a:r>
              <a:rPr lang="en-US" sz="2400" b="0" i="0">
                <a:effectLst/>
                <a:latin typeface="Roboto" panose="02000000000000000000" pitchFamily="2" charset="0"/>
              </a:rPr>
              <a:t>4) They do not have any return type, just like constructors.</a:t>
            </a:r>
            <a:br>
              <a:rPr lang="en-US" sz="2400"/>
            </a:br>
            <a:r>
              <a:rPr lang="en-US" sz="2400" b="0" i="0">
                <a:effectLst/>
                <a:latin typeface="Roboto" panose="02000000000000000000" pitchFamily="2" charset="0"/>
              </a:rPr>
              <a:t>5) When you do not specify any destructor in a class, compiler generates a default destructor and inserts it into your code.</a:t>
            </a:r>
            <a:endParaRPr lang="sv-SE" sz="2400"/>
          </a:p>
        </p:txBody>
      </p:sp>
    </p:spTree>
    <p:extLst>
      <p:ext uri="{BB962C8B-B14F-4D97-AF65-F5344CB8AC3E}">
        <p14:creationId xmlns:p14="http://schemas.microsoft.com/office/powerpoint/2010/main" val="327956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187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PT Sans</vt:lpstr>
      <vt:lpstr>Roboto</vt:lpstr>
      <vt:lpstr>Office Theme</vt:lpstr>
      <vt:lpstr>Destructors in C++</vt:lpstr>
      <vt:lpstr>What is destructor</vt:lpstr>
      <vt:lpstr>When does the destructor get called? </vt:lpstr>
      <vt:lpstr>Destructor rules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Destructors in C++</dc:title>
  <dc:creator>Mangesh Gaherwar</dc:creator>
  <cp:lastModifiedBy>Mangesh Gaherwar</cp:lastModifiedBy>
  <cp:revision>1</cp:revision>
  <dcterms:created xsi:type="dcterms:W3CDTF">2022-03-21T02:29:36Z</dcterms:created>
  <dcterms:modified xsi:type="dcterms:W3CDTF">2022-03-21T03:53:54Z</dcterms:modified>
</cp:coreProperties>
</file>