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F22B-67E6-465D-8148-582CDCF32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83EF0-2085-416A-9FB4-126D5636F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F2532-B092-4A18-A5D1-A222EA7D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D051-7C6A-4824-872E-CFD7BDE6B7FC}" type="datetimeFigureOut">
              <a:rPr lang="sv-SE" smtClean="0"/>
              <a:t>2022-03-27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422CB-B2C4-4C5D-982F-E0E03C01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EF465-EE29-4B61-90D3-EEC9057A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8B6B-0C2D-4DEE-804D-65E1FA3C82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037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5E4E-CAC6-412E-9838-3607BFC7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3DF90-6B53-4D70-AFD3-4A11494B6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C83C2-0899-4DF6-8E75-29E58A25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D051-7C6A-4824-872E-CFD7BDE6B7FC}" type="datetimeFigureOut">
              <a:rPr lang="sv-SE" smtClean="0"/>
              <a:t>2022-03-27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E75E5-33AA-4392-BC41-98F10EEA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FF3C1-13D9-48AA-8836-735AB413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8B6B-0C2D-4DEE-804D-65E1FA3C82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023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F4039-C9FF-4D12-93DD-DAEB1FFA9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2BA6D-6802-4ABE-BC1C-B1F6FC6AD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ACC8C-4F70-4F0A-8624-D172125A3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D051-7C6A-4824-872E-CFD7BDE6B7FC}" type="datetimeFigureOut">
              <a:rPr lang="sv-SE" smtClean="0"/>
              <a:t>2022-03-27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A7921-3F45-46FF-B896-E6DD2E1B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27402-D0AF-4FE0-9683-E0C7F3EC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8B6B-0C2D-4DEE-804D-65E1FA3C82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538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D431-3179-4CB8-AA76-4BDF0F99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2DB48-42F9-4442-83F6-94E0B53C7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DD9B1-017F-4B22-AE0E-1998187F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D051-7C6A-4824-872E-CFD7BDE6B7FC}" type="datetimeFigureOut">
              <a:rPr lang="sv-SE" smtClean="0"/>
              <a:t>2022-03-27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B52DB-1091-487A-A11D-ED1DB839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5004B-C3F2-4E8F-8A94-C7BC0468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8B6B-0C2D-4DEE-804D-65E1FA3C82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148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0730-C74F-4CBE-AEC1-098F5FAE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E120E-076D-48D1-AA95-FDC922863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62B02-AE48-4B19-BA43-6CE8D57A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D051-7C6A-4824-872E-CFD7BDE6B7FC}" type="datetimeFigureOut">
              <a:rPr lang="sv-SE" smtClean="0"/>
              <a:t>2022-03-27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F01AE-29EE-4454-B3BC-0933EC4C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69F65-CE72-4F50-A00D-687F269A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8B6B-0C2D-4DEE-804D-65E1FA3C82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831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9E33-E17B-4BAD-9016-F42D3424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F5C1C-CD7C-4401-87EF-6FEE52CAA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9DF0A-FB79-4D6A-B2E5-85CA49F32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7C44E-88AF-4B42-814F-017F0169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D051-7C6A-4824-872E-CFD7BDE6B7FC}" type="datetimeFigureOut">
              <a:rPr lang="sv-SE" smtClean="0"/>
              <a:t>2022-03-27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08E60-447C-4E4C-9E61-633F4824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FBFF9-6D75-4804-94B7-410E3CCA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8B6B-0C2D-4DEE-804D-65E1FA3C82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536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A726-7F42-4EA2-B3A4-EFDD1B2E5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2AB5E-5E59-4436-93A6-0DDD44C31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42217-9E50-4985-8CDF-B7D334BD3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168614-5316-4EEB-882C-1186E1296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592501-CE4B-453D-BE1E-384A452E5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014419-804B-41B1-93E5-77071E31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D051-7C6A-4824-872E-CFD7BDE6B7FC}" type="datetimeFigureOut">
              <a:rPr lang="sv-SE" smtClean="0"/>
              <a:t>2022-03-27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925A93-E15E-443A-B153-3CFCE9FE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230FA8-0A5E-4B68-8746-D9109718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8B6B-0C2D-4DEE-804D-65E1FA3C82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219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57C8-DB6E-4351-8191-CDD074402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55B9E8-D08E-4C6F-BFA5-3761D016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D051-7C6A-4824-872E-CFD7BDE6B7FC}" type="datetimeFigureOut">
              <a:rPr lang="sv-SE" smtClean="0"/>
              <a:t>2022-03-27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30A69-DDDF-4C4C-9D19-BBADC4FA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D25F8-904A-42FB-B1EE-5FE3F9A7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8B6B-0C2D-4DEE-804D-65E1FA3C82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093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649AD1-98B3-4DBD-9778-E9C9AEAE7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D051-7C6A-4824-872E-CFD7BDE6B7FC}" type="datetimeFigureOut">
              <a:rPr lang="sv-SE" smtClean="0"/>
              <a:t>2022-03-27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5A7242-8479-4066-8E88-3FF95022B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74B06-3CF4-403B-949C-8B9F2A10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8B6B-0C2D-4DEE-804D-65E1FA3C82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562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8FE5-5802-4DD1-96B4-1EB2621C0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CB32D-CA1C-40C9-B88F-B8FD6CFFD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BF382-EF8F-4C00-BAAB-59A37DDEE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5A84E-88B1-42B0-BC8C-2BAC1FD8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D051-7C6A-4824-872E-CFD7BDE6B7FC}" type="datetimeFigureOut">
              <a:rPr lang="sv-SE" smtClean="0"/>
              <a:t>2022-03-27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F3E90-EE16-47C0-9DE3-1ACFA686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2EF68-E385-44E8-9C68-70E9740B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8B6B-0C2D-4DEE-804D-65E1FA3C82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349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254D-7C57-46ED-B3DB-D404DDBF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7E1DC9-4A94-4F65-A774-CBCEA473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F5C80-0E33-498F-B9D3-F71F4A124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7F3D-294A-42C4-B29F-40F6D6B0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D051-7C6A-4824-872E-CFD7BDE6B7FC}" type="datetimeFigureOut">
              <a:rPr lang="sv-SE" smtClean="0"/>
              <a:t>2022-03-27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AF87A-90FA-4D95-AD9A-C3864346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DB03E-3C6D-4BF9-AEED-1FBEED9A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8B6B-0C2D-4DEE-804D-65E1FA3C82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627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6E8DF0-F5AD-4E91-A14C-D8185B6CA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58431-9550-4E68-B388-E2E1FCF07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38ABB-DB46-4E4C-A688-A26C372A4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9D051-7C6A-4824-872E-CFD7BDE6B7FC}" type="datetimeFigureOut">
              <a:rPr lang="sv-SE" smtClean="0"/>
              <a:t>2022-03-27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3CC0F-9D10-4455-BA68-5F99D957C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9B663-5227-49EC-B0D3-E506039E4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68B6B-0C2D-4DEE-804D-65E1FA3C82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010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8F436-13FC-44D8-BB9D-4A7427472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sv-SE" sz="200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E032F-BF33-4DE1-A61E-479311CB7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080808"/>
                </a:solidFill>
              </a:rPr>
              <a:t>Friend Functions</a:t>
            </a:r>
            <a:endParaRPr lang="sv-SE" sz="360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87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C1B880-E361-4D96-8AD4-DA203146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endParaRPr lang="sv-SE" sz="6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483E0-0B8B-4A68-8F59-A7226B878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400" b="0" i="0" dirty="0">
                <a:effectLst/>
                <a:latin typeface="euclid_circular_a"/>
              </a:rPr>
              <a:t>Data hiding is a fundamental concept of object-oriented programming.</a:t>
            </a:r>
          </a:p>
          <a:p>
            <a:r>
              <a:rPr lang="en-US" sz="2400" b="0" i="0" dirty="0">
                <a:effectLst/>
                <a:latin typeface="euclid_circular_a"/>
              </a:rPr>
              <a:t> It restricts the access of private members from outside of the class.</a:t>
            </a:r>
          </a:p>
          <a:p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91421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D35DF-ED9B-4428-8240-50C29C2AA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What is Friend Function ???</a:t>
            </a:r>
            <a:endParaRPr lang="sv-SE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43698-17D7-4A79-8CF6-15C780A8B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kumimoji="0" lang="sv-SE" altLang="sv-SE" b="0" i="0" u="none" strike="noStrike" cap="none" normalizeH="0" baseline="0" dirty="0">
                <a:ln>
                  <a:noFill/>
                </a:ln>
                <a:effectLst/>
                <a:latin typeface="euclid_circular_a"/>
              </a:rPr>
              <a:t>A </a:t>
            </a:r>
            <a:r>
              <a:rPr kumimoji="0" lang="sv-SE" altLang="sv-SE" b="1" i="0" u="none" strike="noStrike" cap="none" normalizeH="0" baseline="0" dirty="0">
                <a:ln>
                  <a:noFill/>
                </a:ln>
                <a:effectLst/>
                <a:latin typeface="euclid_circular_a"/>
              </a:rPr>
              <a:t>friend function</a:t>
            </a:r>
            <a:r>
              <a:rPr kumimoji="0" lang="sv-SE" altLang="sv-SE" b="0" i="0" u="none" strike="noStrike" cap="none" normalizeH="0" baseline="0" dirty="0">
                <a:ln>
                  <a:noFill/>
                </a:ln>
                <a:effectLst/>
                <a:latin typeface="euclid_circular_a"/>
              </a:rPr>
              <a:t> can access the </a:t>
            </a:r>
            <a:r>
              <a:rPr kumimoji="0" lang="sv-SE" altLang="sv-SE" b="1" i="0" u="none" strike="noStrike" cap="none" normalizeH="0" baseline="0" dirty="0">
                <a:ln>
                  <a:noFill/>
                </a:ln>
                <a:effectLst/>
                <a:latin typeface="euclid_circular_a"/>
              </a:rPr>
              <a:t>private</a:t>
            </a:r>
            <a:r>
              <a:rPr kumimoji="0" lang="sv-SE" altLang="sv-SE" b="0" i="0" u="none" strike="noStrike" cap="none" normalizeH="0" baseline="0" dirty="0">
                <a:ln>
                  <a:noFill/>
                </a:ln>
                <a:effectLst/>
                <a:latin typeface="euclid_circular_a"/>
              </a:rPr>
              <a:t> and </a:t>
            </a:r>
            <a:r>
              <a:rPr kumimoji="0" lang="sv-SE" altLang="sv-SE" b="1" i="0" u="none" strike="noStrike" cap="none" normalizeH="0" baseline="0" dirty="0">
                <a:ln>
                  <a:noFill/>
                </a:ln>
                <a:effectLst/>
                <a:latin typeface="euclid_circular_a"/>
              </a:rPr>
              <a:t>protected</a:t>
            </a:r>
            <a:r>
              <a:rPr kumimoji="0" lang="sv-SE" altLang="sv-SE" b="0" i="0" u="none" strike="noStrike" cap="none" normalizeH="0" baseline="0" dirty="0">
                <a:ln>
                  <a:noFill/>
                </a:ln>
                <a:effectLst/>
                <a:latin typeface="euclid_circular_a"/>
              </a:rPr>
              <a:t> data of a class. We declare a friend function using the </a:t>
            </a:r>
            <a:r>
              <a:rPr kumimoji="0" lang="sv-SE" altLang="sv-SE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friend</a:t>
            </a:r>
            <a:r>
              <a:rPr kumimoji="0" lang="sv-SE" altLang="sv-SE" b="0" i="0" u="none" strike="noStrike" cap="none" normalizeH="0" baseline="0" dirty="0">
                <a:ln>
                  <a:noFill/>
                </a:ln>
                <a:effectLst/>
                <a:latin typeface="euclid_circular_a"/>
              </a:rPr>
              <a:t> keyword inside the body of the class.</a:t>
            </a:r>
          </a:p>
          <a:p>
            <a:r>
              <a:rPr lang="en-US" dirty="0"/>
              <a:t>We </a:t>
            </a:r>
            <a:r>
              <a:rPr lang="en-US"/>
              <a:t>use a </a:t>
            </a:r>
            <a:r>
              <a:rPr lang="en-US" dirty="0"/>
              <a:t>this function when we  need to be a non-member, but also needs access to class members.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9681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3A1D4-FCF5-47ED-992D-597DFD60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       Syntax</a:t>
            </a:r>
            <a:endParaRPr lang="sv-SE" dirty="0">
              <a:solidFill>
                <a:srgbClr val="FFFFFF"/>
              </a:solidFill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926C7978-22BE-45B4-A8D7-79CE22281C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70153" y="1526033"/>
            <a:ext cx="5536397" cy="393528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12696" tIns="0" rIns="12696" bIns="0" numCol="1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sv-SE" altLang="sv-SE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sv-SE" altLang="sv-SE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Syntax: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sv-SE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class </a:t>
            </a:r>
            <a:r>
              <a:rPr kumimoji="0" lang="en-US" altLang="sv-SE" sz="2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className</a:t>
            </a:r>
            <a:r>
              <a:rPr kumimoji="0" lang="en-US" altLang="sv-SE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{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sv-SE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... .. ...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sv-SE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friend </a:t>
            </a:r>
            <a:r>
              <a:rPr kumimoji="0" lang="en-US" altLang="sv-SE" sz="2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returnType</a:t>
            </a:r>
            <a:r>
              <a:rPr kumimoji="0" lang="en-US" altLang="sv-SE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sv-SE" sz="2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functionName</a:t>
            </a:r>
            <a:r>
              <a:rPr kumimoji="0" lang="en-US" altLang="sv-SE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(arguments);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sv-SE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... .. ...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sv-SE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}</a:t>
            </a:r>
            <a:endParaRPr kumimoji="0" lang="sv-SE" altLang="sv-SE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572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droid sans mono</vt:lpstr>
      <vt:lpstr>euclid_circular_a</vt:lpstr>
      <vt:lpstr>Office Theme</vt:lpstr>
      <vt:lpstr>Friend Functions</vt:lpstr>
      <vt:lpstr>PowerPoint Presentation</vt:lpstr>
      <vt:lpstr>What is Friend Function ???</vt:lpstr>
      <vt:lpstr>       Syntax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 Functions</dc:title>
  <dc:creator>Mangesh Gaherwar</dc:creator>
  <cp:lastModifiedBy>Mangesh Gaherwar</cp:lastModifiedBy>
  <cp:revision>1</cp:revision>
  <dcterms:created xsi:type="dcterms:W3CDTF">2022-03-27T14:49:20Z</dcterms:created>
  <dcterms:modified xsi:type="dcterms:W3CDTF">2022-03-27T15:35:43Z</dcterms:modified>
</cp:coreProperties>
</file>