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93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4FE4C-282A-4BB1-89F5-29ED5ABA62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2E0BBF-0053-4F7B-BD79-37FAAAA39F7C}">
      <dgm:prSet/>
      <dgm:spPr/>
      <dgm:t>
        <a:bodyPr/>
        <a:lstStyle/>
        <a:p>
          <a:r>
            <a:rPr lang="en-IN"/>
            <a:t>Its an Ability of single thing to have more than one form</a:t>
          </a:r>
          <a:endParaRPr lang="en-US"/>
        </a:p>
      </dgm:t>
    </dgm:pt>
    <dgm:pt modelId="{9B3B39FE-B0F9-497E-91B9-F2514E88D2B9}" type="parTrans" cxnId="{ECF433A2-0C61-4985-A585-AA23DF12C129}">
      <dgm:prSet/>
      <dgm:spPr/>
      <dgm:t>
        <a:bodyPr/>
        <a:lstStyle/>
        <a:p>
          <a:endParaRPr lang="en-US"/>
        </a:p>
      </dgm:t>
    </dgm:pt>
    <dgm:pt modelId="{70DD71AF-2DED-45F4-A65A-BFD743E06CEF}" type="sibTrans" cxnId="{ECF433A2-0C61-4985-A585-AA23DF12C129}">
      <dgm:prSet/>
      <dgm:spPr/>
      <dgm:t>
        <a:bodyPr/>
        <a:lstStyle/>
        <a:p>
          <a:endParaRPr lang="en-US"/>
        </a:p>
      </dgm:t>
    </dgm:pt>
    <dgm:pt modelId="{04780C07-5F5A-4D4D-B3A0-143A930FF6E0}">
      <dgm:prSet/>
      <dgm:spPr/>
      <dgm:t>
        <a:bodyPr/>
        <a:lstStyle/>
        <a:p>
          <a:r>
            <a:rPr lang="en-US" b="0" i="0"/>
            <a:t>It is an important concept of object-oriented programming. It simply means more than one form. </a:t>
          </a:r>
          <a:endParaRPr lang="en-US"/>
        </a:p>
      </dgm:t>
    </dgm:pt>
    <dgm:pt modelId="{BFB654D0-D9A1-49D8-868E-6203FB961B6B}" type="parTrans" cxnId="{06229F37-2058-41D2-AC5A-8F16995F0F5C}">
      <dgm:prSet/>
      <dgm:spPr/>
      <dgm:t>
        <a:bodyPr/>
        <a:lstStyle/>
        <a:p>
          <a:endParaRPr lang="en-US"/>
        </a:p>
      </dgm:t>
    </dgm:pt>
    <dgm:pt modelId="{70BD96A7-67A8-4047-B1F7-E07D55C14F38}" type="sibTrans" cxnId="{06229F37-2058-41D2-AC5A-8F16995F0F5C}">
      <dgm:prSet/>
      <dgm:spPr/>
      <dgm:t>
        <a:bodyPr/>
        <a:lstStyle/>
        <a:p>
          <a:endParaRPr lang="en-US"/>
        </a:p>
      </dgm:t>
    </dgm:pt>
    <dgm:pt modelId="{054CCE4C-190A-4C04-99C3-FAB2C4C04A3C}">
      <dgm:prSet/>
      <dgm:spPr/>
      <dgm:t>
        <a:bodyPr/>
        <a:lstStyle/>
        <a:p>
          <a:r>
            <a:rPr lang="en-US" b="0" i="0"/>
            <a:t>That is, the same entity (function or operator) behaves differently in different scenarios.</a:t>
          </a:r>
          <a:endParaRPr lang="en-US"/>
        </a:p>
      </dgm:t>
    </dgm:pt>
    <dgm:pt modelId="{94A0A5F3-D32E-458A-B2CF-CCE49A6942EF}" type="parTrans" cxnId="{07F104BF-BB3B-477D-9119-EC318B59DC64}">
      <dgm:prSet/>
      <dgm:spPr/>
      <dgm:t>
        <a:bodyPr/>
        <a:lstStyle/>
        <a:p>
          <a:endParaRPr lang="en-US"/>
        </a:p>
      </dgm:t>
    </dgm:pt>
    <dgm:pt modelId="{BCCEF18A-512F-4C25-B839-6351053C43FE}" type="sibTrans" cxnId="{07F104BF-BB3B-477D-9119-EC318B59DC64}">
      <dgm:prSet/>
      <dgm:spPr/>
      <dgm:t>
        <a:bodyPr/>
        <a:lstStyle/>
        <a:p>
          <a:endParaRPr lang="en-US"/>
        </a:p>
      </dgm:t>
    </dgm:pt>
    <dgm:pt modelId="{9512A0CA-F5D4-4942-A777-CEE0D8E4650F}" type="pres">
      <dgm:prSet presAssocID="{E434FE4C-282A-4BB1-89F5-29ED5ABA62C0}" presName="linear" presStyleCnt="0">
        <dgm:presLayoutVars>
          <dgm:animLvl val="lvl"/>
          <dgm:resizeHandles val="exact"/>
        </dgm:presLayoutVars>
      </dgm:prSet>
      <dgm:spPr/>
    </dgm:pt>
    <dgm:pt modelId="{AAFCDC68-ED11-469E-AD47-16B20494FB23}" type="pres">
      <dgm:prSet presAssocID="{7F2E0BBF-0053-4F7B-BD79-37FAAAA39F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0132AA-70E9-45F8-93FE-F0F9991FBC1A}" type="pres">
      <dgm:prSet presAssocID="{70DD71AF-2DED-45F4-A65A-BFD743E06CEF}" presName="spacer" presStyleCnt="0"/>
      <dgm:spPr/>
    </dgm:pt>
    <dgm:pt modelId="{79FEB6CC-C71C-4CB0-BAE2-34B293B8945C}" type="pres">
      <dgm:prSet presAssocID="{04780C07-5F5A-4D4D-B3A0-143A930FF6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FDBC0E-093A-4004-9292-EA741AE31138}" type="pres">
      <dgm:prSet presAssocID="{70BD96A7-67A8-4047-B1F7-E07D55C14F38}" presName="spacer" presStyleCnt="0"/>
      <dgm:spPr/>
    </dgm:pt>
    <dgm:pt modelId="{7C40FF5F-26DA-43FF-95F8-95F46B7EDCC1}" type="pres">
      <dgm:prSet presAssocID="{054CCE4C-190A-4C04-99C3-FAB2C4C04A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6229F37-2058-41D2-AC5A-8F16995F0F5C}" srcId="{E434FE4C-282A-4BB1-89F5-29ED5ABA62C0}" destId="{04780C07-5F5A-4D4D-B3A0-143A930FF6E0}" srcOrd="1" destOrd="0" parTransId="{BFB654D0-D9A1-49D8-868E-6203FB961B6B}" sibTransId="{70BD96A7-67A8-4047-B1F7-E07D55C14F38}"/>
    <dgm:cxn modelId="{9FA77D86-EAA7-43A6-884A-A8C550FF3E79}" type="presOf" srcId="{E434FE4C-282A-4BB1-89F5-29ED5ABA62C0}" destId="{9512A0CA-F5D4-4942-A777-CEE0D8E4650F}" srcOrd="0" destOrd="0" presId="urn:microsoft.com/office/officeart/2005/8/layout/vList2"/>
    <dgm:cxn modelId="{F9152C8A-D10C-43CD-8C45-31796FF6A16C}" type="presOf" srcId="{04780C07-5F5A-4D4D-B3A0-143A930FF6E0}" destId="{79FEB6CC-C71C-4CB0-BAE2-34B293B8945C}" srcOrd="0" destOrd="0" presId="urn:microsoft.com/office/officeart/2005/8/layout/vList2"/>
    <dgm:cxn modelId="{ECF433A2-0C61-4985-A585-AA23DF12C129}" srcId="{E434FE4C-282A-4BB1-89F5-29ED5ABA62C0}" destId="{7F2E0BBF-0053-4F7B-BD79-37FAAAA39F7C}" srcOrd="0" destOrd="0" parTransId="{9B3B39FE-B0F9-497E-91B9-F2514E88D2B9}" sibTransId="{70DD71AF-2DED-45F4-A65A-BFD743E06CEF}"/>
    <dgm:cxn modelId="{645B9BAB-2DDA-4FDE-9111-AD448C1E4D6F}" type="presOf" srcId="{7F2E0BBF-0053-4F7B-BD79-37FAAAA39F7C}" destId="{AAFCDC68-ED11-469E-AD47-16B20494FB23}" srcOrd="0" destOrd="0" presId="urn:microsoft.com/office/officeart/2005/8/layout/vList2"/>
    <dgm:cxn modelId="{07F104BF-BB3B-477D-9119-EC318B59DC64}" srcId="{E434FE4C-282A-4BB1-89F5-29ED5ABA62C0}" destId="{054CCE4C-190A-4C04-99C3-FAB2C4C04A3C}" srcOrd="2" destOrd="0" parTransId="{94A0A5F3-D32E-458A-B2CF-CCE49A6942EF}" sibTransId="{BCCEF18A-512F-4C25-B839-6351053C43FE}"/>
    <dgm:cxn modelId="{04C860C0-755C-4FAE-B816-15B50A698813}" type="presOf" srcId="{054CCE4C-190A-4C04-99C3-FAB2C4C04A3C}" destId="{7C40FF5F-26DA-43FF-95F8-95F46B7EDCC1}" srcOrd="0" destOrd="0" presId="urn:microsoft.com/office/officeart/2005/8/layout/vList2"/>
    <dgm:cxn modelId="{B8BA45BD-2AEE-4410-AB1A-3A43652432D2}" type="presParOf" srcId="{9512A0CA-F5D4-4942-A777-CEE0D8E4650F}" destId="{AAFCDC68-ED11-469E-AD47-16B20494FB23}" srcOrd="0" destOrd="0" presId="urn:microsoft.com/office/officeart/2005/8/layout/vList2"/>
    <dgm:cxn modelId="{58105C39-E6D2-4CE8-8D6D-81C96FB19DB1}" type="presParOf" srcId="{9512A0CA-F5D4-4942-A777-CEE0D8E4650F}" destId="{3D0132AA-70E9-45F8-93FE-F0F9991FBC1A}" srcOrd="1" destOrd="0" presId="urn:microsoft.com/office/officeart/2005/8/layout/vList2"/>
    <dgm:cxn modelId="{6B833B3B-0F31-4C47-84EA-E4E44A4D3E56}" type="presParOf" srcId="{9512A0CA-F5D4-4942-A777-CEE0D8E4650F}" destId="{79FEB6CC-C71C-4CB0-BAE2-34B293B8945C}" srcOrd="2" destOrd="0" presId="urn:microsoft.com/office/officeart/2005/8/layout/vList2"/>
    <dgm:cxn modelId="{E2651C77-8E61-43AE-86FC-34D09521A8A6}" type="presParOf" srcId="{9512A0CA-F5D4-4942-A777-CEE0D8E4650F}" destId="{E8FDBC0E-093A-4004-9292-EA741AE31138}" srcOrd="3" destOrd="0" presId="urn:microsoft.com/office/officeart/2005/8/layout/vList2"/>
    <dgm:cxn modelId="{07D12F73-5FE1-4EDC-A0C3-8BB30004DF3F}" type="presParOf" srcId="{9512A0CA-F5D4-4942-A777-CEE0D8E4650F}" destId="{7C40FF5F-26DA-43FF-95F8-95F46B7EDC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547BB-5A73-4AF3-84BD-77E9D84A24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3FF84C-0566-4A37-8F00-7DB7A3F74343}">
      <dgm:prSet/>
      <dgm:spPr/>
      <dgm:t>
        <a:bodyPr/>
        <a:lstStyle/>
        <a:p>
          <a:r>
            <a:rPr lang="en-US" b="0" i="0" baseline="0"/>
            <a:t>:: (scope resolution)</a:t>
          </a:r>
          <a:endParaRPr lang="en-US"/>
        </a:p>
      </dgm:t>
    </dgm:pt>
    <dgm:pt modelId="{08C22DF2-2494-4921-AEEA-03B35F3EB507}" type="parTrans" cxnId="{B2BB9AC8-3FBB-43F8-A06B-B84CD94A5998}">
      <dgm:prSet/>
      <dgm:spPr/>
      <dgm:t>
        <a:bodyPr/>
        <a:lstStyle/>
        <a:p>
          <a:endParaRPr lang="en-US"/>
        </a:p>
      </dgm:t>
    </dgm:pt>
    <dgm:pt modelId="{E17746EB-B1B0-4978-8DAF-50B391DB8840}" type="sibTrans" cxnId="{B2BB9AC8-3FBB-43F8-A06B-B84CD94A5998}">
      <dgm:prSet/>
      <dgm:spPr/>
      <dgm:t>
        <a:bodyPr/>
        <a:lstStyle/>
        <a:p>
          <a:endParaRPr lang="en-US"/>
        </a:p>
      </dgm:t>
    </dgm:pt>
    <dgm:pt modelId="{9171138A-B85C-4B8A-8051-B802F9DC9911}">
      <dgm:prSet/>
      <dgm:spPr/>
      <dgm:t>
        <a:bodyPr/>
        <a:lstStyle/>
        <a:p>
          <a:r>
            <a:rPr lang="en-US" b="0" i="0" baseline="0"/>
            <a:t>. (member selection)</a:t>
          </a:r>
          <a:endParaRPr lang="en-US"/>
        </a:p>
      </dgm:t>
    </dgm:pt>
    <dgm:pt modelId="{572920F5-CD63-48EA-9C3A-49FD4D3897CA}" type="parTrans" cxnId="{27FAF330-870F-4D71-A62F-8A820916A1A2}">
      <dgm:prSet/>
      <dgm:spPr/>
      <dgm:t>
        <a:bodyPr/>
        <a:lstStyle/>
        <a:p>
          <a:endParaRPr lang="en-US"/>
        </a:p>
      </dgm:t>
    </dgm:pt>
    <dgm:pt modelId="{CB2FBF71-DD07-45DC-804B-19929D3F9CFA}" type="sibTrans" cxnId="{27FAF330-870F-4D71-A62F-8A820916A1A2}">
      <dgm:prSet/>
      <dgm:spPr/>
      <dgm:t>
        <a:bodyPr/>
        <a:lstStyle/>
        <a:p>
          <a:endParaRPr lang="en-US"/>
        </a:p>
      </dgm:t>
    </dgm:pt>
    <dgm:pt modelId="{3FE23B64-E751-4F74-899C-2750138DAF6D}">
      <dgm:prSet/>
      <dgm:spPr/>
      <dgm:t>
        <a:bodyPr/>
        <a:lstStyle/>
        <a:p>
          <a:r>
            <a:rPr lang="en-US" b="0" i="0" baseline="0"/>
            <a:t>.* (member selection through pointer to function)</a:t>
          </a:r>
          <a:endParaRPr lang="en-US"/>
        </a:p>
      </dgm:t>
    </dgm:pt>
    <dgm:pt modelId="{BC393119-FE3F-4BD8-AA7C-5F1FBDBBCF4C}" type="parTrans" cxnId="{0E9776D1-054E-4164-94D5-9D42ADF30248}">
      <dgm:prSet/>
      <dgm:spPr/>
      <dgm:t>
        <a:bodyPr/>
        <a:lstStyle/>
        <a:p>
          <a:endParaRPr lang="en-US"/>
        </a:p>
      </dgm:t>
    </dgm:pt>
    <dgm:pt modelId="{D0E06E00-27EF-46E0-8B64-F73CF2A89DBD}" type="sibTrans" cxnId="{0E9776D1-054E-4164-94D5-9D42ADF30248}">
      <dgm:prSet/>
      <dgm:spPr/>
      <dgm:t>
        <a:bodyPr/>
        <a:lstStyle/>
        <a:p>
          <a:endParaRPr lang="en-US"/>
        </a:p>
      </dgm:t>
    </dgm:pt>
    <dgm:pt modelId="{02785219-0E7E-4CC4-8268-413D8278226E}">
      <dgm:prSet/>
      <dgm:spPr/>
      <dgm:t>
        <a:bodyPr/>
        <a:lstStyle/>
        <a:p>
          <a:r>
            <a:rPr lang="en-US" b="0" i="0" baseline="0"/>
            <a:t>?: (ternary operator)</a:t>
          </a:r>
          <a:endParaRPr lang="en-US"/>
        </a:p>
      </dgm:t>
    </dgm:pt>
    <dgm:pt modelId="{70A74B34-FED0-44E7-83FF-7D8DB0036CDF}" type="parTrans" cxnId="{64734B0B-56A7-42E6-9F0F-C7B4CA979FCD}">
      <dgm:prSet/>
      <dgm:spPr/>
      <dgm:t>
        <a:bodyPr/>
        <a:lstStyle/>
        <a:p>
          <a:endParaRPr lang="en-US"/>
        </a:p>
      </dgm:t>
    </dgm:pt>
    <dgm:pt modelId="{F2C54D1B-A179-47CC-BFD7-316314C9EC0B}" type="sibTrans" cxnId="{64734B0B-56A7-42E6-9F0F-C7B4CA979FCD}">
      <dgm:prSet/>
      <dgm:spPr/>
      <dgm:t>
        <a:bodyPr/>
        <a:lstStyle/>
        <a:p>
          <a:endParaRPr lang="en-US"/>
        </a:p>
      </dgm:t>
    </dgm:pt>
    <dgm:pt modelId="{5F1CDFC1-91ED-4AF1-8DB8-6E8039D2EC76}" type="pres">
      <dgm:prSet presAssocID="{B33547BB-5A73-4AF3-84BD-77E9D84A2460}" presName="linear" presStyleCnt="0">
        <dgm:presLayoutVars>
          <dgm:animLvl val="lvl"/>
          <dgm:resizeHandles val="exact"/>
        </dgm:presLayoutVars>
      </dgm:prSet>
      <dgm:spPr/>
    </dgm:pt>
    <dgm:pt modelId="{B03C458C-B345-40DA-BB12-A6E09F2397CB}" type="pres">
      <dgm:prSet presAssocID="{0C3FF84C-0566-4A37-8F00-7DB7A3F743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30C376-2134-47A9-BF37-B013338A2F92}" type="pres">
      <dgm:prSet presAssocID="{E17746EB-B1B0-4978-8DAF-50B391DB8840}" presName="spacer" presStyleCnt="0"/>
      <dgm:spPr/>
    </dgm:pt>
    <dgm:pt modelId="{BBBD4B3A-45B0-4C56-8D42-F1822E1589E8}" type="pres">
      <dgm:prSet presAssocID="{9171138A-B85C-4B8A-8051-B802F9DC99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70410E-B51E-4D62-95F2-67D707A173A0}" type="pres">
      <dgm:prSet presAssocID="{CB2FBF71-DD07-45DC-804B-19929D3F9CFA}" presName="spacer" presStyleCnt="0"/>
      <dgm:spPr/>
    </dgm:pt>
    <dgm:pt modelId="{3A7D4E0A-A87B-45A2-980F-1AA9C47BA4E7}" type="pres">
      <dgm:prSet presAssocID="{3FE23B64-E751-4F74-899C-2750138DAF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9FB133-19D3-4CA6-90B2-235FB2D91AE9}" type="pres">
      <dgm:prSet presAssocID="{D0E06E00-27EF-46E0-8B64-F73CF2A89DBD}" presName="spacer" presStyleCnt="0"/>
      <dgm:spPr/>
    </dgm:pt>
    <dgm:pt modelId="{20BE35CE-54AF-43FB-B9D9-CD3F3C07A67B}" type="pres">
      <dgm:prSet presAssocID="{02785219-0E7E-4CC4-8268-413D8278226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F3DE01-5B01-4FD2-866B-32C387D244CE}" type="presOf" srcId="{0C3FF84C-0566-4A37-8F00-7DB7A3F74343}" destId="{B03C458C-B345-40DA-BB12-A6E09F2397CB}" srcOrd="0" destOrd="0" presId="urn:microsoft.com/office/officeart/2005/8/layout/vList2"/>
    <dgm:cxn modelId="{64734B0B-56A7-42E6-9F0F-C7B4CA979FCD}" srcId="{B33547BB-5A73-4AF3-84BD-77E9D84A2460}" destId="{02785219-0E7E-4CC4-8268-413D8278226E}" srcOrd="3" destOrd="0" parTransId="{70A74B34-FED0-44E7-83FF-7D8DB0036CDF}" sibTransId="{F2C54D1B-A179-47CC-BFD7-316314C9EC0B}"/>
    <dgm:cxn modelId="{27FAF330-870F-4D71-A62F-8A820916A1A2}" srcId="{B33547BB-5A73-4AF3-84BD-77E9D84A2460}" destId="{9171138A-B85C-4B8A-8051-B802F9DC9911}" srcOrd="1" destOrd="0" parTransId="{572920F5-CD63-48EA-9C3A-49FD4D3897CA}" sibTransId="{CB2FBF71-DD07-45DC-804B-19929D3F9CFA}"/>
    <dgm:cxn modelId="{7A162D3D-CFAD-48F5-BE46-1FF65600F409}" type="presOf" srcId="{3FE23B64-E751-4F74-899C-2750138DAF6D}" destId="{3A7D4E0A-A87B-45A2-980F-1AA9C47BA4E7}" srcOrd="0" destOrd="0" presId="urn:microsoft.com/office/officeart/2005/8/layout/vList2"/>
    <dgm:cxn modelId="{5647D048-F8C3-49E9-B4ED-88AB113C54DC}" type="presOf" srcId="{02785219-0E7E-4CC4-8268-413D8278226E}" destId="{20BE35CE-54AF-43FB-B9D9-CD3F3C07A67B}" srcOrd="0" destOrd="0" presId="urn:microsoft.com/office/officeart/2005/8/layout/vList2"/>
    <dgm:cxn modelId="{ED1922C5-6828-4C0F-BDA3-D5C0E7541FC9}" type="presOf" srcId="{9171138A-B85C-4B8A-8051-B802F9DC9911}" destId="{BBBD4B3A-45B0-4C56-8D42-F1822E1589E8}" srcOrd="0" destOrd="0" presId="urn:microsoft.com/office/officeart/2005/8/layout/vList2"/>
    <dgm:cxn modelId="{B2BB9AC8-3FBB-43F8-A06B-B84CD94A5998}" srcId="{B33547BB-5A73-4AF3-84BD-77E9D84A2460}" destId="{0C3FF84C-0566-4A37-8F00-7DB7A3F74343}" srcOrd="0" destOrd="0" parTransId="{08C22DF2-2494-4921-AEEA-03B35F3EB507}" sibTransId="{E17746EB-B1B0-4978-8DAF-50B391DB8840}"/>
    <dgm:cxn modelId="{6240B3CB-F997-4FDB-8D07-E4C6337C06FE}" type="presOf" srcId="{B33547BB-5A73-4AF3-84BD-77E9D84A2460}" destId="{5F1CDFC1-91ED-4AF1-8DB8-6E8039D2EC76}" srcOrd="0" destOrd="0" presId="urn:microsoft.com/office/officeart/2005/8/layout/vList2"/>
    <dgm:cxn modelId="{0E9776D1-054E-4164-94D5-9D42ADF30248}" srcId="{B33547BB-5A73-4AF3-84BD-77E9D84A2460}" destId="{3FE23B64-E751-4F74-899C-2750138DAF6D}" srcOrd="2" destOrd="0" parTransId="{BC393119-FE3F-4BD8-AA7C-5F1FBDBBCF4C}" sibTransId="{D0E06E00-27EF-46E0-8B64-F73CF2A89DBD}"/>
    <dgm:cxn modelId="{47BCDF6C-AC6C-4F54-86A8-D1CF70C53663}" type="presParOf" srcId="{5F1CDFC1-91ED-4AF1-8DB8-6E8039D2EC76}" destId="{B03C458C-B345-40DA-BB12-A6E09F2397CB}" srcOrd="0" destOrd="0" presId="urn:microsoft.com/office/officeart/2005/8/layout/vList2"/>
    <dgm:cxn modelId="{B6FA4669-EE3E-41DC-BA2B-98844560FAD1}" type="presParOf" srcId="{5F1CDFC1-91ED-4AF1-8DB8-6E8039D2EC76}" destId="{4230C376-2134-47A9-BF37-B013338A2F92}" srcOrd="1" destOrd="0" presId="urn:microsoft.com/office/officeart/2005/8/layout/vList2"/>
    <dgm:cxn modelId="{484BFBB4-E754-436F-8A78-271D12213B08}" type="presParOf" srcId="{5F1CDFC1-91ED-4AF1-8DB8-6E8039D2EC76}" destId="{BBBD4B3A-45B0-4C56-8D42-F1822E1589E8}" srcOrd="2" destOrd="0" presId="urn:microsoft.com/office/officeart/2005/8/layout/vList2"/>
    <dgm:cxn modelId="{29B9CD96-2B83-45E7-8BD3-6451DBD28BEC}" type="presParOf" srcId="{5F1CDFC1-91ED-4AF1-8DB8-6E8039D2EC76}" destId="{9270410E-B51E-4D62-95F2-67D707A173A0}" srcOrd="3" destOrd="0" presId="urn:microsoft.com/office/officeart/2005/8/layout/vList2"/>
    <dgm:cxn modelId="{329D084A-9242-400F-9A6F-D7AEB6A3F272}" type="presParOf" srcId="{5F1CDFC1-91ED-4AF1-8DB8-6E8039D2EC76}" destId="{3A7D4E0A-A87B-45A2-980F-1AA9C47BA4E7}" srcOrd="4" destOrd="0" presId="urn:microsoft.com/office/officeart/2005/8/layout/vList2"/>
    <dgm:cxn modelId="{7A0A2554-65C2-4A3D-9D4F-46665C5DC3CE}" type="presParOf" srcId="{5F1CDFC1-91ED-4AF1-8DB8-6E8039D2EC76}" destId="{DB9FB133-19D3-4CA6-90B2-235FB2D91AE9}" srcOrd="5" destOrd="0" presId="urn:microsoft.com/office/officeart/2005/8/layout/vList2"/>
    <dgm:cxn modelId="{AC4F71DB-3354-4B03-95E3-6EDDB9CB5A6D}" type="presParOf" srcId="{5F1CDFC1-91ED-4AF1-8DB8-6E8039D2EC76}" destId="{20BE35CE-54AF-43FB-B9D9-CD3F3C07A6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CDC68-ED11-469E-AD47-16B20494FB23}">
      <dsp:nvSpPr>
        <dsp:cNvPr id="0" name=""/>
        <dsp:cNvSpPr/>
      </dsp:nvSpPr>
      <dsp:spPr>
        <a:xfrm>
          <a:off x="0" y="19300"/>
          <a:ext cx="8824913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Its an Ability of single thing to have more than one form</a:t>
          </a:r>
          <a:endParaRPr lang="en-US" sz="2700" kern="1200"/>
        </a:p>
      </dsp:txBody>
      <dsp:txXfrm>
        <a:off x="52431" y="71731"/>
        <a:ext cx="8720051" cy="969198"/>
      </dsp:txXfrm>
    </dsp:sp>
    <dsp:sp modelId="{79FEB6CC-C71C-4CB0-BAE2-34B293B8945C}">
      <dsp:nvSpPr>
        <dsp:cNvPr id="0" name=""/>
        <dsp:cNvSpPr/>
      </dsp:nvSpPr>
      <dsp:spPr>
        <a:xfrm>
          <a:off x="0" y="1171120"/>
          <a:ext cx="8824913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It is an important concept of object-oriented programming. It simply means more than one form. </a:t>
          </a:r>
          <a:endParaRPr lang="en-US" sz="2700" kern="1200"/>
        </a:p>
      </dsp:txBody>
      <dsp:txXfrm>
        <a:off x="52431" y="1223551"/>
        <a:ext cx="8720051" cy="969198"/>
      </dsp:txXfrm>
    </dsp:sp>
    <dsp:sp modelId="{7C40FF5F-26DA-43FF-95F8-95F46B7EDCC1}">
      <dsp:nvSpPr>
        <dsp:cNvPr id="0" name=""/>
        <dsp:cNvSpPr/>
      </dsp:nvSpPr>
      <dsp:spPr>
        <a:xfrm>
          <a:off x="0" y="2322940"/>
          <a:ext cx="8824913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That is, the same entity (function or operator) behaves differently in different scenarios.</a:t>
          </a:r>
          <a:endParaRPr lang="en-US" sz="2700" kern="1200"/>
        </a:p>
      </dsp:txBody>
      <dsp:txXfrm>
        <a:off x="52431" y="2375371"/>
        <a:ext cx="8720051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C458C-B345-40DA-BB12-A6E09F2397CB}">
      <dsp:nvSpPr>
        <dsp:cNvPr id="0" name=""/>
        <dsp:cNvSpPr/>
      </dsp:nvSpPr>
      <dsp:spPr>
        <a:xfrm>
          <a:off x="0" y="244030"/>
          <a:ext cx="882565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:: (scope resolution)</a:t>
          </a:r>
          <a:endParaRPr lang="en-US" sz="2800" kern="1200"/>
        </a:p>
      </dsp:txBody>
      <dsp:txXfrm>
        <a:off x="32784" y="276814"/>
        <a:ext cx="8760091" cy="606012"/>
      </dsp:txXfrm>
    </dsp:sp>
    <dsp:sp modelId="{BBBD4B3A-45B0-4C56-8D42-F1822E1589E8}">
      <dsp:nvSpPr>
        <dsp:cNvPr id="0" name=""/>
        <dsp:cNvSpPr/>
      </dsp:nvSpPr>
      <dsp:spPr>
        <a:xfrm>
          <a:off x="0" y="996250"/>
          <a:ext cx="882565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. (member selection)</a:t>
          </a:r>
          <a:endParaRPr lang="en-US" sz="2800" kern="1200"/>
        </a:p>
      </dsp:txBody>
      <dsp:txXfrm>
        <a:off x="32784" y="1029034"/>
        <a:ext cx="8760091" cy="606012"/>
      </dsp:txXfrm>
    </dsp:sp>
    <dsp:sp modelId="{3A7D4E0A-A87B-45A2-980F-1AA9C47BA4E7}">
      <dsp:nvSpPr>
        <dsp:cNvPr id="0" name=""/>
        <dsp:cNvSpPr/>
      </dsp:nvSpPr>
      <dsp:spPr>
        <a:xfrm>
          <a:off x="0" y="1748470"/>
          <a:ext cx="882565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.* (member selection through pointer to function)</a:t>
          </a:r>
          <a:endParaRPr lang="en-US" sz="2800" kern="1200"/>
        </a:p>
      </dsp:txBody>
      <dsp:txXfrm>
        <a:off x="32784" y="1781254"/>
        <a:ext cx="8760091" cy="606012"/>
      </dsp:txXfrm>
    </dsp:sp>
    <dsp:sp modelId="{20BE35CE-54AF-43FB-B9D9-CD3F3C07A67B}">
      <dsp:nvSpPr>
        <dsp:cNvPr id="0" name=""/>
        <dsp:cNvSpPr/>
      </dsp:nvSpPr>
      <dsp:spPr>
        <a:xfrm>
          <a:off x="0" y="2500690"/>
          <a:ext cx="882565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?: (ternary operator)</a:t>
          </a:r>
          <a:endParaRPr lang="en-US" sz="2800" kern="1200"/>
        </a:p>
      </dsp:txBody>
      <dsp:txXfrm>
        <a:off x="32784" y="2533474"/>
        <a:ext cx="8760091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44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84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98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956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113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277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42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325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64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8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38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742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44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7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14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5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5B9359-6C19-41FF-972E-4C296886064F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A5FCD3-761B-4429-9613-8BAC642A5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70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0474C-D20C-4BB0-9D9A-FC04D4CA2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6600">
                <a:solidFill>
                  <a:srgbClr val="FFFFFF"/>
                </a:solidFill>
              </a:rPr>
              <a:t>Polymorphism</a:t>
            </a:r>
            <a:endParaRPr lang="sv-SE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47EE-D0E8-41B7-9D41-637FB6BCB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endParaRPr lang="sv-SE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E88F-A1DC-496A-BA0A-AC5AE170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 Unary Operator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FECE-22E1-45DD-9C4D-29BAC2A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Overload Prefix ++ and Postfix ++ Operator </a:t>
            </a:r>
          </a:p>
          <a:p>
            <a:r>
              <a:rPr lang="en-IN" dirty="0"/>
              <a:t>Unary Operator work on Single operand</a:t>
            </a:r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15B54-A00F-4526-A44A-76A24AC7D413}"/>
              </a:ext>
            </a:extLst>
          </p:cNvPr>
          <p:cNvSpPr txBox="1"/>
          <p:nvPr/>
        </p:nvSpPr>
        <p:spPr>
          <a:xfrm rot="20677000">
            <a:off x="6620642" y="2258330"/>
            <a:ext cx="4509960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Operator “++” and “--” are unary operator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Example :: </a:t>
            </a:r>
          </a:p>
          <a:p>
            <a:r>
              <a:rPr lang="en-IN" dirty="0" err="1">
                <a:solidFill>
                  <a:schemeClr val="bg1"/>
                </a:solidFill>
              </a:rPr>
              <a:t>Num</a:t>
            </a:r>
            <a:r>
              <a:rPr lang="en-IN" dirty="0">
                <a:solidFill>
                  <a:schemeClr val="bg1"/>
                </a:solidFill>
              </a:rPr>
              <a:t>++ will increase the value of </a:t>
            </a:r>
            <a:r>
              <a:rPr lang="en-IN" dirty="0" err="1">
                <a:solidFill>
                  <a:schemeClr val="bg1"/>
                </a:solidFill>
              </a:rPr>
              <a:t>num</a:t>
            </a:r>
            <a:r>
              <a:rPr lang="en-IN" dirty="0">
                <a:solidFill>
                  <a:schemeClr val="bg1"/>
                </a:solidFill>
              </a:rPr>
              <a:t> by 1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In this only one </a:t>
            </a:r>
            <a:r>
              <a:rPr lang="en-IN" dirty="0" err="1">
                <a:solidFill>
                  <a:schemeClr val="bg1"/>
                </a:solidFill>
              </a:rPr>
              <a:t>oprand</a:t>
            </a:r>
            <a:r>
              <a:rPr lang="en-IN" dirty="0">
                <a:solidFill>
                  <a:schemeClr val="bg1"/>
                </a:solidFill>
              </a:rPr>
              <a:t> is needed and involved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246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1DD9-0670-430B-9A79-389BBE2C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 Binary Operator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C54B-150C-4686-8A27-4089951C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overload + Operator</a:t>
            </a:r>
          </a:p>
          <a:p>
            <a:r>
              <a:rPr lang="en-US" b="0" i="0" dirty="0">
                <a:effectLst/>
                <a:latin typeface="euclid_circular_a"/>
              </a:rPr>
              <a:t>Binary operators work on two operands</a:t>
            </a:r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F10EE-912C-458E-A4B9-3FAEB51AAECF}"/>
              </a:ext>
            </a:extLst>
          </p:cNvPr>
          <p:cNvSpPr txBox="1"/>
          <p:nvPr/>
        </p:nvSpPr>
        <p:spPr>
          <a:xfrm rot="21116664">
            <a:off x="7161234" y="2337011"/>
            <a:ext cx="4370523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Result=num+10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Here + is operating on two operands </a:t>
            </a:r>
          </a:p>
          <a:p>
            <a:r>
              <a:rPr lang="en-IN" dirty="0" err="1">
                <a:solidFill>
                  <a:schemeClr val="bg1"/>
                </a:solidFill>
              </a:rPr>
              <a:t>Num</a:t>
            </a:r>
            <a:r>
              <a:rPr lang="en-IN" dirty="0">
                <a:solidFill>
                  <a:schemeClr val="bg1"/>
                </a:solidFill>
              </a:rPr>
              <a:t> and 10;</a:t>
            </a:r>
          </a:p>
          <a:p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81BF8-3ADE-4404-A8E3-A7921ACCF863}"/>
              </a:ext>
            </a:extLst>
          </p:cNvPr>
          <p:cNvSpPr txBox="1"/>
          <p:nvPr/>
        </p:nvSpPr>
        <p:spPr>
          <a:xfrm rot="20857743">
            <a:off x="1952786" y="3890075"/>
            <a:ext cx="3835831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Lets add complex number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Complex number consist of two parts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Real part and imaginary part </a:t>
            </a:r>
          </a:p>
          <a:p>
            <a:endParaRPr lang="en-IN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23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F65D-0EE8-44A0-9FAE-EB2ED728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Operators which cannot be overloaded</a:t>
            </a:r>
            <a:endParaRPr lang="sv-SE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61EFE28-4A2C-4B42-2569-0A5FC911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1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4F2-DDE5-46BB-B297-7850F2EF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45B00-AE74-44AA-30EA-6F7550AD34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06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A87A-4695-43B5-A8C6-F961B63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Ways to implement </a:t>
            </a:r>
            <a:r>
              <a:rPr lang="en-IN" dirty="0" err="1"/>
              <a:t>Polymorphisam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7B6E-8A88-45B8-A37E-6F71536A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  <a:p>
            <a:r>
              <a:rPr lang="en-IN" dirty="0"/>
              <a:t>Operator Overloading</a:t>
            </a:r>
          </a:p>
          <a:p>
            <a:r>
              <a:rPr lang="en-IN" dirty="0"/>
              <a:t>Function overriding</a:t>
            </a:r>
          </a:p>
          <a:p>
            <a:r>
              <a:rPr lang="en-IN" dirty="0"/>
              <a:t>Virtual Functions</a:t>
            </a:r>
            <a:endParaRPr lang="sv-SE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9161BB4-95A1-41F8-ADB9-837B997D3AAA}"/>
              </a:ext>
            </a:extLst>
          </p:cNvPr>
          <p:cNvSpPr/>
          <p:nvPr/>
        </p:nvSpPr>
        <p:spPr>
          <a:xfrm>
            <a:off x="4394469" y="3521333"/>
            <a:ext cx="476655" cy="758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3DFCDE8-4515-4299-82B0-505097276260}"/>
              </a:ext>
            </a:extLst>
          </p:cNvPr>
          <p:cNvSpPr/>
          <p:nvPr/>
        </p:nvSpPr>
        <p:spPr>
          <a:xfrm>
            <a:off x="4394469" y="2598426"/>
            <a:ext cx="364788" cy="826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001E8-A245-4B14-A19C-C665B84274C0}"/>
              </a:ext>
            </a:extLst>
          </p:cNvPr>
          <p:cNvSpPr txBox="1"/>
          <p:nvPr/>
        </p:nvSpPr>
        <p:spPr>
          <a:xfrm>
            <a:off x="5051935" y="2781018"/>
            <a:ext cx="492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Compile Time Polymorphism</a:t>
            </a:r>
            <a:endParaRPr lang="sv-SE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03BF1-727C-41E5-9309-3E30073A1A9D}"/>
              </a:ext>
            </a:extLst>
          </p:cNvPr>
          <p:cNvSpPr txBox="1"/>
          <p:nvPr/>
        </p:nvSpPr>
        <p:spPr>
          <a:xfrm>
            <a:off x="5117985" y="3669878"/>
            <a:ext cx="38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Run Time </a:t>
            </a:r>
            <a:r>
              <a:rPr lang="en-IN" sz="2400" dirty="0">
                <a:solidFill>
                  <a:srgbClr val="FF0000"/>
                </a:solidFill>
              </a:rPr>
              <a:t>Polymorphism</a:t>
            </a:r>
            <a:endParaRPr lang="sv-S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CBD060-42ED-44C4-B309-684B7FE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IN">
                <a:solidFill>
                  <a:schemeClr val="tx1"/>
                </a:solidFill>
              </a:rPr>
              <a:t>Function Overloading</a:t>
            </a:r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0D8C-64D4-4A80-B8D4-A7675B99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euclid_circular_a"/>
              </a:rPr>
              <a:t>we can use two functions having the same name if they have different parameters (either types or number of arguments).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euclid_circular_a"/>
              </a:rPr>
              <a:t>Depending upon the number/type of arguments, different functions are called.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euclid_circular_a"/>
              </a:rPr>
              <a:t>It's a </a:t>
            </a:r>
            <a:r>
              <a:rPr lang="en-US" b="1" i="0" dirty="0">
                <a:solidFill>
                  <a:schemeClr val="tx1"/>
                </a:solidFill>
                <a:effectLst/>
                <a:latin typeface="euclid_circular_a"/>
              </a:rPr>
              <a:t>compile-time polymorphism</a:t>
            </a:r>
            <a:r>
              <a:rPr lang="en-US" b="0" i="0" dirty="0">
                <a:solidFill>
                  <a:schemeClr val="tx1"/>
                </a:solidFill>
                <a:effectLst/>
                <a:latin typeface="euclid_circular_a"/>
              </a:rPr>
              <a:t> because the compiler knows which function to execute before the program is compiled.  </a:t>
            </a: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42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5DA3B3-76A5-437D-9BD3-D79F82A7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How does compiler decide which function to call ???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4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80972-5440-4EA4-9C9A-1367B13B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Calling with different type of paramter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41987-1958-419B-86D3-F819484E8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6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B23E4F-535F-3B7E-BD78-BCB61C5F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4174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7F864-F27E-40D4-971A-3E5071D9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Calling with different number of 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615B1-EFDA-48E2-8CEA-BAE61D30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482164"/>
            <a:ext cx="4828707" cy="391125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B08CFE6-1358-B9CE-FB3B-ECAE937B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2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B931-E1EA-4BE8-AE15-51B9EAE6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E62C-9AB8-4994-94C9-2CF5B4DE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In C++, we can overload an operator as long as we are operating on user-defined types like objects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Operator overloading is basically function overloading, where different operator functions have the same symbol but different </a:t>
            </a:r>
            <a:r>
              <a:rPr lang="en-US" b="0" i="0" dirty="0" err="1">
                <a:effectLst/>
                <a:latin typeface="euclid_circular_a"/>
              </a:rPr>
              <a:t>operands.And</a:t>
            </a:r>
            <a:r>
              <a:rPr lang="en-US" b="0" i="0" dirty="0">
                <a:effectLst/>
                <a:latin typeface="euclid_circular_a"/>
              </a:rPr>
              <a:t>, depending on the operands, different operator functions are executed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We cannot use operator overloading for basic types such as int, double, etc.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5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8EFA-AC42-49A2-A917-C16ECFFB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A8213-89E3-4A72-B7A8-9FF2A959C83A}"/>
              </a:ext>
            </a:extLst>
          </p:cNvPr>
          <p:cNvSpPr txBox="1"/>
          <p:nvPr/>
        </p:nvSpPr>
        <p:spPr>
          <a:xfrm>
            <a:off x="836908" y="2743200"/>
            <a:ext cx="6369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... .. ...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public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returnType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 symbol (arguments)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... .. ...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... .. ...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sv-S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32DC0-E00D-4D73-897D-44BE96C65C80}"/>
              </a:ext>
            </a:extLst>
          </p:cNvPr>
          <p:cNvSpPr txBox="1"/>
          <p:nvPr/>
        </p:nvSpPr>
        <p:spPr>
          <a:xfrm rot="10295145" flipH="1" flipV="1">
            <a:off x="6235615" y="3020200"/>
            <a:ext cx="5438947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Return type =&gt; Return type of function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Operator 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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Symbol =&gt; operator we want to overload ( +,-,*,/ ++)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 Arguments = &gt; Argument to the function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755</TotalTime>
  <Words>384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euclid_circular_a</vt:lpstr>
      <vt:lpstr>Wingdings 3</vt:lpstr>
      <vt:lpstr>Ion Boardroom</vt:lpstr>
      <vt:lpstr>Polymorphism</vt:lpstr>
      <vt:lpstr>PowerPoint Presentation</vt:lpstr>
      <vt:lpstr>4 Ways to implement Polymorphisam</vt:lpstr>
      <vt:lpstr>Function Overloading</vt:lpstr>
      <vt:lpstr>How does compiler decide which function to call ???</vt:lpstr>
      <vt:lpstr>Calling with different type of paramter</vt:lpstr>
      <vt:lpstr>Calling with different number of parameter</vt:lpstr>
      <vt:lpstr>Operator Overloading</vt:lpstr>
      <vt:lpstr>Syntax</vt:lpstr>
      <vt:lpstr>Overloading Unary Operator</vt:lpstr>
      <vt:lpstr>Overloading Binary Operator</vt:lpstr>
      <vt:lpstr>Operators which cannot be overloaded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Mangesh Gaherwar</dc:creator>
  <cp:lastModifiedBy>Mangesh Gaherwar</cp:lastModifiedBy>
  <cp:revision>4</cp:revision>
  <dcterms:created xsi:type="dcterms:W3CDTF">2022-03-27T15:36:41Z</dcterms:created>
  <dcterms:modified xsi:type="dcterms:W3CDTF">2022-03-28T04:11:50Z</dcterms:modified>
</cp:coreProperties>
</file>