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3EB4B-BB36-46B4-8ED2-DCCDDDF3861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B5F971-BA9D-4610-A079-DF0C39604907}">
      <dgm:prSet/>
      <dgm:spPr/>
      <dgm:t>
        <a:bodyPr/>
        <a:lstStyle/>
        <a:p>
          <a:r>
            <a:rPr lang="en-US"/>
            <a:t>Irrespective of the number of objects created, only a single copy of the static member is created in memory.</a:t>
          </a:r>
        </a:p>
      </dgm:t>
    </dgm:pt>
    <dgm:pt modelId="{300D1DDC-2CD1-4470-A8BF-90285181785B}" type="parTrans" cxnId="{E8085490-A059-46FC-9AD8-C7BA1E766156}">
      <dgm:prSet/>
      <dgm:spPr/>
      <dgm:t>
        <a:bodyPr/>
        <a:lstStyle/>
        <a:p>
          <a:endParaRPr lang="en-US"/>
        </a:p>
      </dgm:t>
    </dgm:pt>
    <dgm:pt modelId="{4733467C-920D-4A7A-AD9E-88C638B8E830}" type="sibTrans" cxnId="{E8085490-A059-46FC-9AD8-C7BA1E76615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433EE5C-7A6B-4E17-9375-F7E973CF1C1F}">
      <dgm:prSet/>
      <dgm:spPr/>
      <dgm:t>
        <a:bodyPr/>
        <a:lstStyle/>
        <a:p>
          <a:r>
            <a:rPr lang="en-US"/>
            <a:t>All objects of a class share the static member.</a:t>
          </a:r>
        </a:p>
      </dgm:t>
    </dgm:pt>
    <dgm:pt modelId="{6D2A66F4-23AD-4151-BC75-3B6F96C2E5F2}" type="parTrans" cxnId="{5018DC2E-66C7-429E-89B7-EE938124A32B}">
      <dgm:prSet/>
      <dgm:spPr/>
      <dgm:t>
        <a:bodyPr/>
        <a:lstStyle/>
        <a:p>
          <a:endParaRPr lang="en-US"/>
        </a:p>
      </dgm:t>
    </dgm:pt>
    <dgm:pt modelId="{6394A18A-2062-4D2F-881B-2EFA4562334F}" type="sibTrans" cxnId="{5018DC2E-66C7-429E-89B7-EE938124A32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3496B76-F514-452D-885C-3CB1385FF147}">
      <dgm:prSet/>
      <dgm:spPr/>
      <dgm:t>
        <a:bodyPr/>
        <a:lstStyle/>
        <a:p>
          <a:r>
            <a:rPr lang="en-US"/>
            <a:t>All static data members are initiated to zero when the first object of that class is created.</a:t>
          </a:r>
        </a:p>
      </dgm:t>
    </dgm:pt>
    <dgm:pt modelId="{A2161B16-536C-4033-83B3-A2354929F9C3}" type="parTrans" cxnId="{D2C52DDF-5AF5-4946-8482-D126980755F5}">
      <dgm:prSet/>
      <dgm:spPr/>
      <dgm:t>
        <a:bodyPr/>
        <a:lstStyle/>
        <a:p>
          <a:endParaRPr lang="en-US"/>
        </a:p>
      </dgm:t>
    </dgm:pt>
    <dgm:pt modelId="{318BB85B-13BF-47BA-B7E1-C4BB6677BFE7}" type="sibTrans" cxnId="{D2C52DDF-5AF5-4946-8482-D126980755F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C02F12A-D015-4EB9-B7B0-243CAC7B527B}">
      <dgm:prSet/>
      <dgm:spPr/>
      <dgm:t>
        <a:bodyPr/>
        <a:lstStyle/>
        <a:p>
          <a:r>
            <a:rPr lang="en-US"/>
            <a:t>Static data members are visible only within the class but their lifetime is the entire program.</a:t>
          </a:r>
        </a:p>
      </dgm:t>
    </dgm:pt>
    <dgm:pt modelId="{59215E4A-1B70-4D37-AF81-F1BBCE975582}" type="parTrans" cxnId="{2A941E43-4B53-4B9B-B34A-1124F75EE56D}">
      <dgm:prSet/>
      <dgm:spPr/>
      <dgm:t>
        <a:bodyPr/>
        <a:lstStyle/>
        <a:p>
          <a:endParaRPr lang="en-US"/>
        </a:p>
      </dgm:t>
    </dgm:pt>
    <dgm:pt modelId="{5814D3CF-707F-4AF5-8CBA-A8224B21E4AB}" type="sibTrans" cxnId="{2A941E43-4B53-4B9B-B34A-1124F75EE56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D0D7FE6-47D5-47C7-8F10-F9D83E309D8C}" type="pres">
      <dgm:prSet presAssocID="{0923EB4B-BB36-46B4-8ED2-DCCDDDF3861E}" presName="Name0" presStyleCnt="0">
        <dgm:presLayoutVars>
          <dgm:animLvl val="lvl"/>
          <dgm:resizeHandles val="exact"/>
        </dgm:presLayoutVars>
      </dgm:prSet>
      <dgm:spPr/>
    </dgm:pt>
    <dgm:pt modelId="{AE919CD1-BF8A-429B-9CB9-2CE5134EDA3E}" type="pres">
      <dgm:prSet presAssocID="{3CB5F971-BA9D-4610-A079-DF0C39604907}" presName="compositeNode" presStyleCnt="0">
        <dgm:presLayoutVars>
          <dgm:bulletEnabled val="1"/>
        </dgm:presLayoutVars>
      </dgm:prSet>
      <dgm:spPr/>
    </dgm:pt>
    <dgm:pt modelId="{628569AB-808F-41E9-8EBE-08B52F8CB602}" type="pres">
      <dgm:prSet presAssocID="{3CB5F971-BA9D-4610-A079-DF0C39604907}" presName="bgRect" presStyleLbl="alignNode1" presStyleIdx="0" presStyleCnt="4"/>
      <dgm:spPr/>
    </dgm:pt>
    <dgm:pt modelId="{8FB2D2C7-CD0C-4F65-9FDA-3DE8E8DD1DDA}" type="pres">
      <dgm:prSet presAssocID="{4733467C-920D-4A7A-AD9E-88C638B8E83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2FF68F0-8E89-48D1-AD1E-C6DF40E56D70}" type="pres">
      <dgm:prSet presAssocID="{3CB5F971-BA9D-4610-A079-DF0C39604907}" presName="nodeRect" presStyleLbl="alignNode1" presStyleIdx="0" presStyleCnt="4">
        <dgm:presLayoutVars>
          <dgm:bulletEnabled val="1"/>
        </dgm:presLayoutVars>
      </dgm:prSet>
      <dgm:spPr/>
    </dgm:pt>
    <dgm:pt modelId="{030CEC1B-C50E-407C-BA06-92AB12E1278D}" type="pres">
      <dgm:prSet presAssocID="{4733467C-920D-4A7A-AD9E-88C638B8E830}" presName="sibTrans" presStyleCnt="0"/>
      <dgm:spPr/>
    </dgm:pt>
    <dgm:pt modelId="{F4FFEA49-387E-47A5-BE30-7126D8AF49CD}" type="pres">
      <dgm:prSet presAssocID="{E433EE5C-7A6B-4E17-9375-F7E973CF1C1F}" presName="compositeNode" presStyleCnt="0">
        <dgm:presLayoutVars>
          <dgm:bulletEnabled val="1"/>
        </dgm:presLayoutVars>
      </dgm:prSet>
      <dgm:spPr/>
    </dgm:pt>
    <dgm:pt modelId="{59261745-4D3F-4262-B9C3-F6C73D88A17A}" type="pres">
      <dgm:prSet presAssocID="{E433EE5C-7A6B-4E17-9375-F7E973CF1C1F}" presName="bgRect" presStyleLbl="alignNode1" presStyleIdx="1" presStyleCnt="4"/>
      <dgm:spPr/>
    </dgm:pt>
    <dgm:pt modelId="{99BF5F50-E166-439F-B984-D75A86AE701C}" type="pres">
      <dgm:prSet presAssocID="{6394A18A-2062-4D2F-881B-2EFA4562334F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8F2E47B-FC06-422B-850C-7409093DEDA2}" type="pres">
      <dgm:prSet presAssocID="{E433EE5C-7A6B-4E17-9375-F7E973CF1C1F}" presName="nodeRect" presStyleLbl="alignNode1" presStyleIdx="1" presStyleCnt="4">
        <dgm:presLayoutVars>
          <dgm:bulletEnabled val="1"/>
        </dgm:presLayoutVars>
      </dgm:prSet>
      <dgm:spPr/>
    </dgm:pt>
    <dgm:pt modelId="{3DAB3CEB-C33D-4C70-AABE-586C5126FF5E}" type="pres">
      <dgm:prSet presAssocID="{6394A18A-2062-4D2F-881B-2EFA4562334F}" presName="sibTrans" presStyleCnt="0"/>
      <dgm:spPr/>
    </dgm:pt>
    <dgm:pt modelId="{8036F550-BDCC-49F3-A4C0-87E638E9C09A}" type="pres">
      <dgm:prSet presAssocID="{B3496B76-F514-452D-885C-3CB1385FF147}" presName="compositeNode" presStyleCnt="0">
        <dgm:presLayoutVars>
          <dgm:bulletEnabled val="1"/>
        </dgm:presLayoutVars>
      </dgm:prSet>
      <dgm:spPr/>
    </dgm:pt>
    <dgm:pt modelId="{110FCC1E-EFEF-422D-8BB6-6EFDCC307837}" type="pres">
      <dgm:prSet presAssocID="{B3496B76-F514-452D-885C-3CB1385FF147}" presName="bgRect" presStyleLbl="alignNode1" presStyleIdx="2" presStyleCnt="4"/>
      <dgm:spPr/>
    </dgm:pt>
    <dgm:pt modelId="{9EC8D86D-E388-4A06-AD80-1012612CDE3C}" type="pres">
      <dgm:prSet presAssocID="{318BB85B-13BF-47BA-B7E1-C4BB6677BFE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77937D1-3365-4CFB-AF7C-C4BE256B3D12}" type="pres">
      <dgm:prSet presAssocID="{B3496B76-F514-452D-885C-3CB1385FF147}" presName="nodeRect" presStyleLbl="alignNode1" presStyleIdx="2" presStyleCnt="4">
        <dgm:presLayoutVars>
          <dgm:bulletEnabled val="1"/>
        </dgm:presLayoutVars>
      </dgm:prSet>
      <dgm:spPr/>
    </dgm:pt>
    <dgm:pt modelId="{50F2C050-6645-4FF2-B464-5BC5A72A7904}" type="pres">
      <dgm:prSet presAssocID="{318BB85B-13BF-47BA-B7E1-C4BB6677BFE7}" presName="sibTrans" presStyleCnt="0"/>
      <dgm:spPr/>
    </dgm:pt>
    <dgm:pt modelId="{0BB4873B-7131-4B74-AB22-190B27AD250D}" type="pres">
      <dgm:prSet presAssocID="{CC02F12A-D015-4EB9-B7B0-243CAC7B527B}" presName="compositeNode" presStyleCnt="0">
        <dgm:presLayoutVars>
          <dgm:bulletEnabled val="1"/>
        </dgm:presLayoutVars>
      </dgm:prSet>
      <dgm:spPr/>
    </dgm:pt>
    <dgm:pt modelId="{9BFA8FAC-16DE-4831-8E31-C6ECEF158BA4}" type="pres">
      <dgm:prSet presAssocID="{CC02F12A-D015-4EB9-B7B0-243CAC7B527B}" presName="bgRect" presStyleLbl="alignNode1" presStyleIdx="3" presStyleCnt="4"/>
      <dgm:spPr/>
    </dgm:pt>
    <dgm:pt modelId="{89BEF95F-6DC9-4682-8CBB-FAA1F6300CF4}" type="pres">
      <dgm:prSet presAssocID="{5814D3CF-707F-4AF5-8CBA-A8224B21E4A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D12ACBF-4567-453F-B6EB-7F5A55D5A5FE}" type="pres">
      <dgm:prSet presAssocID="{CC02F12A-D015-4EB9-B7B0-243CAC7B527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018DC2E-66C7-429E-89B7-EE938124A32B}" srcId="{0923EB4B-BB36-46B4-8ED2-DCCDDDF3861E}" destId="{E433EE5C-7A6B-4E17-9375-F7E973CF1C1F}" srcOrd="1" destOrd="0" parTransId="{6D2A66F4-23AD-4151-BC75-3B6F96C2E5F2}" sibTransId="{6394A18A-2062-4D2F-881B-2EFA4562334F}"/>
    <dgm:cxn modelId="{7090A533-2DF4-4927-BBA3-CB6016AE875B}" type="presOf" srcId="{E433EE5C-7A6B-4E17-9375-F7E973CF1C1F}" destId="{68F2E47B-FC06-422B-850C-7409093DEDA2}" srcOrd="1" destOrd="0" presId="urn:microsoft.com/office/officeart/2016/7/layout/LinearBlockProcessNumbered"/>
    <dgm:cxn modelId="{2A941E43-4B53-4B9B-B34A-1124F75EE56D}" srcId="{0923EB4B-BB36-46B4-8ED2-DCCDDDF3861E}" destId="{CC02F12A-D015-4EB9-B7B0-243CAC7B527B}" srcOrd="3" destOrd="0" parTransId="{59215E4A-1B70-4D37-AF81-F1BBCE975582}" sibTransId="{5814D3CF-707F-4AF5-8CBA-A8224B21E4AB}"/>
    <dgm:cxn modelId="{030CF944-AA59-459E-8703-3008ED136A3A}" type="presOf" srcId="{3CB5F971-BA9D-4610-A079-DF0C39604907}" destId="{42FF68F0-8E89-48D1-AD1E-C6DF40E56D70}" srcOrd="1" destOrd="0" presId="urn:microsoft.com/office/officeart/2016/7/layout/LinearBlockProcessNumbered"/>
    <dgm:cxn modelId="{C5E7D86A-23AE-4DE6-8EBF-D369E207CEAA}" type="presOf" srcId="{CC02F12A-D015-4EB9-B7B0-243CAC7B527B}" destId="{3D12ACBF-4567-453F-B6EB-7F5A55D5A5FE}" srcOrd="1" destOrd="0" presId="urn:microsoft.com/office/officeart/2016/7/layout/LinearBlockProcessNumbered"/>
    <dgm:cxn modelId="{1601D954-8827-4E3F-9181-F61059F2CB3A}" type="presOf" srcId="{E433EE5C-7A6B-4E17-9375-F7E973CF1C1F}" destId="{59261745-4D3F-4262-B9C3-F6C73D88A17A}" srcOrd="0" destOrd="0" presId="urn:microsoft.com/office/officeart/2016/7/layout/LinearBlockProcessNumbered"/>
    <dgm:cxn modelId="{C26B197B-FB8D-4D99-B4DD-E0DB6867E457}" type="presOf" srcId="{CC02F12A-D015-4EB9-B7B0-243CAC7B527B}" destId="{9BFA8FAC-16DE-4831-8E31-C6ECEF158BA4}" srcOrd="0" destOrd="0" presId="urn:microsoft.com/office/officeart/2016/7/layout/LinearBlockProcessNumbered"/>
    <dgm:cxn modelId="{A4AD3389-F9AB-4074-AB56-303C4298C9E6}" type="presOf" srcId="{B3496B76-F514-452D-885C-3CB1385FF147}" destId="{977937D1-3365-4CFB-AF7C-C4BE256B3D12}" srcOrd="1" destOrd="0" presId="urn:microsoft.com/office/officeart/2016/7/layout/LinearBlockProcessNumbered"/>
    <dgm:cxn modelId="{E8085490-A059-46FC-9AD8-C7BA1E766156}" srcId="{0923EB4B-BB36-46B4-8ED2-DCCDDDF3861E}" destId="{3CB5F971-BA9D-4610-A079-DF0C39604907}" srcOrd="0" destOrd="0" parTransId="{300D1DDC-2CD1-4470-A8BF-90285181785B}" sibTransId="{4733467C-920D-4A7A-AD9E-88C638B8E830}"/>
    <dgm:cxn modelId="{7D60C995-8E45-42C3-B0B1-5E62A62B922D}" type="presOf" srcId="{4733467C-920D-4A7A-AD9E-88C638B8E830}" destId="{8FB2D2C7-CD0C-4F65-9FDA-3DE8E8DD1DDA}" srcOrd="0" destOrd="0" presId="urn:microsoft.com/office/officeart/2016/7/layout/LinearBlockProcessNumbered"/>
    <dgm:cxn modelId="{B0EDC3B6-C066-40D5-AFA4-2DE4218C2683}" type="presOf" srcId="{318BB85B-13BF-47BA-B7E1-C4BB6677BFE7}" destId="{9EC8D86D-E388-4A06-AD80-1012612CDE3C}" srcOrd="0" destOrd="0" presId="urn:microsoft.com/office/officeart/2016/7/layout/LinearBlockProcessNumbered"/>
    <dgm:cxn modelId="{55232BBB-22C7-4085-868D-963A7B6E0C11}" type="presOf" srcId="{0923EB4B-BB36-46B4-8ED2-DCCDDDF3861E}" destId="{3D0D7FE6-47D5-47C7-8F10-F9D83E309D8C}" srcOrd="0" destOrd="0" presId="urn:microsoft.com/office/officeart/2016/7/layout/LinearBlockProcessNumbered"/>
    <dgm:cxn modelId="{199835CD-6254-4047-969A-0D6F5029EEF9}" type="presOf" srcId="{6394A18A-2062-4D2F-881B-2EFA4562334F}" destId="{99BF5F50-E166-439F-B984-D75A86AE701C}" srcOrd="0" destOrd="0" presId="urn:microsoft.com/office/officeart/2016/7/layout/LinearBlockProcessNumbered"/>
    <dgm:cxn modelId="{619F23D7-B8E1-4DD0-A7E1-32C9D9B6118B}" type="presOf" srcId="{B3496B76-F514-452D-885C-3CB1385FF147}" destId="{110FCC1E-EFEF-422D-8BB6-6EFDCC307837}" srcOrd="0" destOrd="0" presId="urn:microsoft.com/office/officeart/2016/7/layout/LinearBlockProcessNumbered"/>
    <dgm:cxn modelId="{D2C52DDF-5AF5-4946-8482-D126980755F5}" srcId="{0923EB4B-BB36-46B4-8ED2-DCCDDDF3861E}" destId="{B3496B76-F514-452D-885C-3CB1385FF147}" srcOrd="2" destOrd="0" parTransId="{A2161B16-536C-4033-83B3-A2354929F9C3}" sibTransId="{318BB85B-13BF-47BA-B7E1-C4BB6677BFE7}"/>
    <dgm:cxn modelId="{AFA466E7-2FC1-44E7-8EAA-077F63ABEF19}" type="presOf" srcId="{5814D3CF-707F-4AF5-8CBA-A8224B21E4AB}" destId="{89BEF95F-6DC9-4682-8CBB-FAA1F6300CF4}" srcOrd="0" destOrd="0" presId="urn:microsoft.com/office/officeart/2016/7/layout/LinearBlockProcessNumbered"/>
    <dgm:cxn modelId="{BA3164F0-514E-4C60-A828-5BD5943CDE93}" type="presOf" srcId="{3CB5F971-BA9D-4610-A079-DF0C39604907}" destId="{628569AB-808F-41E9-8EBE-08B52F8CB602}" srcOrd="0" destOrd="0" presId="urn:microsoft.com/office/officeart/2016/7/layout/LinearBlockProcessNumbered"/>
    <dgm:cxn modelId="{5D1F21CE-1AE7-43AF-955A-BE06EBE28778}" type="presParOf" srcId="{3D0D7FE6-47D5-47C7-8F10-F9D83E309D8C}" destId="{AE919CD1-BF8A-429B-9CB9-2CE5134EDA3E}" srcOrd="0" destOrd="0" presId="urn:microsoft.com/office/officeart/2016/7/layout/LinearBlockProcessNumbered"/>
    <dgm:cxn modelId="{F740588B-2F36-49CD-9A2F-D312786DF899}" type="presParOf" srcId="{AE919CD1-BF8A-429B-9CB9-2CE5134EDA3E}" destId="{628569AB-808F-41E9-8EBE-08B52F8CB602}" srcOrd="0" destOrd="0" presId="urn:microsoft.com/office/officeart/2016/7/layout/LinearBlockProcessNumbered"/>
    <dgm:cxn modelId="{FE166149-5EFE-489C-963F-FB11ECE8E089}" type="presParOf" srcId="{AE919CD1-BF8A-429B-9CB9-2CE5134EDA3E}" destId="{8FB2D2C7-CD0C-4F65-9FDA-3DE8E8DD1DDA}" srcOrd="1" destOrd="0" presId="urn:microsoft.com/office/officeart/2016/7/layout/LinearBlockProcessNumbered"/>
    <dgm:cxn modelId="{AA8C6DF8-2A70-4CDA-AB37-C2E9D0ED0374}" type="presParOf" srcId="{AE919CD1-BF8A-429B-9CB9-2CE5134EDA3E}" destId="{42FF68F0-8E89-48D1-AD1E-C6DF40E56D70}" srcOrd="2" destOrd="0" presId="urn:microsoft.com/office/officeart/2016/7/layout/LinearBlockProcessNumbered"/>
    <dgm:cxn modelId="{A2F8DCD6-2895-4DC4-9DBB-F9CA59AE5DBA}" type="presParOf" srcId="{3D0D7FE6-47D5-47C7-8F10-F9D83E309D8C}" destId="{030CEC1B-C50E-407C-BA06-92AB12E1278D}" srcOrd="1" destOrd="0" presId="urn:microsoft.com/office/officeart/2016/7/layout/LinearBlockProcessNumbered"/>
    <dgm:cxn modelId="{B368176B-8090-4EE9-886C-4CF541290BCE}" type="presParOf" srcId="{3D0D7FE6-47D5-47C7-8F10-F9D83E309D8C}" destId="{F4FFEA49-387E-47A5-BE30-7126D8AF49CD}" srcOrd="2" destOrd="0" presId="urn:microsoft.com/office/officeart/2016/7/layout/LinearBlockProcessNumbered"/>
    <dgm:cxn modelId="{AB94E018-591C-4847-892B-F8BC3CA502AF}" type="presParOf" srcId="{F4FFEA49-387E-47A5-BE30-7126D8AF49CD}" destId="{59261745-4D3F-4262-B9C3-F6C73D88A17A}" srcOrd="0" destOrd="0" presId="urn:microsoft.com/office/officeart/2016/7/layout/LinearBlockProcessNumbered"/>
    <dgm:cxn modelId="{C815BB05-AA5E-4697-BF7F-B54CFBA6461B}" type="presParOf" srcId="{F4FFEA49-387E-47A5-BE30-7126D8AF49CD}" destId="{99BF5F50-E166-439F-B984-D75A86AE701C}" srcOrd="1" destOrd="0" presId="urn:microsoft.com/office/officeart/2016/7/layout/LinearBlockProcessNumbered"/>
    <dgm:cxn modelId="{9251A69A-3EDA-48FE-A624-1F96D891F8DF}" type="presParOf" srcId="{F4FFEA49-387E-47A5-BE30-7126D8AF49CD}" destId="{68F2E47B-FC06-422B-850C-7409093DEDA2}" srcOrd="2" destOrd="0" presId="urn:microsoft.com/office/officeart/2016/7/layout/LinearBlockProcessNumbered"/>
    <dgm:cxn modelId="{CF3D5C1C-C982-4D34-8C2E-CEE4A5AC9E58}" type="presParOf" srcId="{3D0D7FE6-47D5-47C7-8F10-F9D83E309D8C}" destId="{3DAB3CEB-C33D-4C70-AABE-586C5126FF5E}" srcOrd="3" destOrd="0" presId="urn:microsoft.com/office/officeart/2016/7/layout/LinearBlockProcessNumbered"/>
    <dgm:cxn modelId="{E869EF31-3565-4BC5-9B2C-1A92871C3D7B}" type="presParOf" srcId="{3D0D7FE6-47D5-47C7-8F10-F9D83E309D8C}" destId="{8036F550-BDCC-49F3-A4C0-87E638E9C09A}" srcOrd="4" destOrd="0" presId="urn:microsoft.com/office/officeart/2016/7/layout/LinearBlockProcessNumbered"/>
    <dgm:cxn modelId="{81496716-6B9A-4D2A-88E8-49219B2648F0}" type="presParOf" srcId="{8036F550-BDCC-49F3-A4C0-87E638E9C09A}" destId="{110FCC1E-EFEF-422D-8BB6-6EFDCC307837}" srcOrd="0" destOrd="0" presId="urn:microsoft.com/office/officeart/2016/7/layout/LinearBlockProcessNumbered"/>
    <dgm:cxn modelId="{B067B093-21B2-4384-9FB2-9CAD22CF36C5}" type="presParOf" srcId="{8036F550-BDCC-49F3-A4C0-87E638E9C09A}" destId="{9EC8D86D-E388-4A06-AD80-1012612CDE3C}" srcOrd="1" destOrd="0" presId="urn:microsoft.com/office/officeart/2016/7/layout/LinearBlockProcessNumbered"/>
    <dgm:cxn modelId="{0F4918F8-DD8F-4667-A8C4-4C7E044A129A}" type="presParOf" srcId="{8036F550-BDCC-49F3-A4C0-87E638E9C09A}" destId="{977937D1-3365-4CFB-AF7C-C4BE256B3D12}" srcOrd="2" destOrd="0" presId="urn:microsoft.com/office/officeart/2016/7/layout/LinearBlockProcessNumbered"/>
    <dgm:cxn modelId="{378C1CD5-8292-44F5-9A7A-0581761FA562}" type="presParOf" srcId="{3D0D7FE6-47D5-47C7-8F10-F9D83E309D8C}" destId="{50F2C050-6645-4FF2-B464-5BC5A72A7904}" srcOrd="5" destOrd="0" presId="urn:microsoft.com/office/officeart/2016/7/layout/LinearBlockProcessNumbered"/>
    <dgm:cxn modelId="{20B70C5E-63E7-4AE9-A1EE-63962ED7D8C6}" type="presParOf" srcId="{3D0D7FE6-47D5-47C7-8F10-F9D83E309D8C}" destId="{0BB4873B-7131-4B74-AB22-190B27AD250D}" srcOrd="6" destOrd="0" presId="urn:microsoft.com/office/officeart/2016/7/layout/LinearBlockProcessNumbered"/>
    <dgm:cxn modelId="{EDC6DCBA-6904-4358-B488-10C48FF737C1}" type="presParOf" srcId="{0BB4873B-7131-4B74-AB22-190B27AD250D}" destId="{9BFA8FAC-16DE-4831-8E31-C6ECEF158BA4}" srcOrd="0" destOrd="0" presId="urn:microsoft.com/office/officeart/2016/7/layout/LinearBlockProcessNumbered"/>
    <dgm:cxn modelId="{B8718F71-AC3E-4757-AF8D-93F5CFB81EF5}" type="presParOf" srcId="{0BB4873B-7131-4B74-AB22-190B27AD250D}" destId="{89BEF95F-6DC9-4682-8CBB-FAA1F6300CF4}" srcOrd="1" destOrd="0" presId="urn:microsoft.com/office/officeart/2016/7/layout/LinearBlockProcessNumbered"/>
    <dgm:cxn modelId="{FFAC31CE-2E0F-44B0-84D5-C4E81FA8B91C}" type="presParOf" srcId="{0BB4873B-7131-4B74-AB22-190B27AD250D}" destId="{3D12ACBF-4567-453F-B6EB-7F5A55D5A5F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94AD1F-33B4-48D4-85E6-2059FC1A8B9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08A3C4-81B8-4440-B864-1830EF2C910D}">
      <dgm:prSet/>
      <dgm:spPr/>
      <dgm:t>
        <a:bodyPr/>
        <a:lstStyle/>
        <a:p>
          <a:r>
            <a:rPr lang="en-US" b="0" i="0"/>
            <a:t>By declaring a function member as static, you make it independent of any particular object of the class.</a:t>
          </a:r>
          <a:endParaRPr lang="en-US"/>
        </a:p>
      </dgm:t>
    </dgm:pt>
    <dgm:pt modelId="{AD09741E-7F56-47FA-A7F8-BA3E97E8038D}" type="parTrans" cxnId="{9E4BF3BD-2748-4D86-B1FA-97A208164C4B}">
      <dgm:prSet/>
      <dgm:spPr/>
      <dgm:t>
        <a:bodyPr/>
        <a:lstStyle/>
        <a:p>
          <a:endParaRPr lang="en-US"/>
        </a:p>
      </dgm:t>
    </dgm:pt>
    <dgm:pt modelId="{B68D79C2-97EF-4672-A33E-5F205D060CF8}" type="sibTrans" cxnId="{9E4BF3BD-2748-4D86-B1FA-97A208164C4B}">
      <dgm:prSet/>
      <dgm:spPr/>
      <dgm:t>
        <a:bodyPr/>
        <a:lstStyle/>
        <a:p>
          <a:endParaRPr lang="en-US"/>
        </a:p>
      </dgm:t>
    </dgm:pt>
    <dgm:pt modelId="{7C49324C-5742-4836-973A-E5921930C084}">
      <dgm:prSet/>
      <dgm:spPr/>
      <dgm:t>
        <a:bodyPr/>
        <a:lstStyle/>
        <a:p>
          <a:r>
            <a:rPr lang="en-US" b="0" i="0"/>
            <a:t>A static member function can be called even if no objects of the class exist and the </a:t>
          </a:r>
          <a:r>
            <a:rPr lang="en-US" b="1" i="0"/>
            <a:t>static</a:t>
          </a:r>
          <a:r>
            <a:rPr lang="en-US" b="0" i="0"/>
            <a:t> functions are accessed using only the class name and the scope resolution operator </a:t>
          </a:r>
          <a:r>
            <a:rPr lang="en-US" b="1" i="0"/>
            <a:t>::</a:t>
          </a:r>
          <a:r>
            <a:rPr lang="en-US" b="0" i="0"/>
            <a:t>.</a:t>
          </a:r>
          <a:endParaRPr lang="en-US"/>
        </a:p>
      </dgm:t>
    </dgm:pt>
    <dgm:pt modelId="{C1C0AD76-0EEE-4687-ADAF-279E5D617BD2}" type="parTrans" cxnId="{E9CC860A-EC7F-4EF5-8C29-35428FB54509}">
      <dgm:prSet/>
      <dgm:spPr/>
      <dgm:t>
        <a:bodyPr/>
        <a:lstStyle/>
        <a:p>
          <a:endParaRPr lang="en-US"/>
        </a:p>
      </dgm:t>
    </dgm:pt>
    <dgm:pt modelId="{0A7BBBAD-72F0-41CD-8602-891421FB247C}" type="sibTrans" cxnId="{E9CC860A-EC7F-4EF5-8C29-35428FB54509}">
      <dgm:prSet/>
      <dgm:spPr/>
      <dgm:t>
        <a:bodyPr/>
        <a:lstStyle/>
        <a:p>
          <a:endParaRPr lang="en-US"/>
        </a:p>
      </dgm:t>
    </dgm:pt>
    <dgm:pt modelId="{FD5225DB-580C-487F-9E75-5B3D055C1505}" type="pres">
      <dgm:prSet presAssocID="{6D94AD1F-33B4-48D4-85E6-2059FC1A8B9B}" presName="outerComposite" presStyleCnt="0">
        <dgm:presLayoutVars>
          <dgm:chMax val="5"/>
          <dgm:dir/>
          <dgm:resizeHandles val="exact"/>
        </dgm:presLayoutVars>
      </dgm:prSet>
      <dgm:spPr/>
    </dgm:pt>
    <dgm:pt modelId="{E947846F-5895-484F-B1C5-9175BF2022B4}" type="pres">
      <dgm:prSet presAssocID="{6D94AD1F-33B4-48D4-85E6-2059FC1A8B9B}" presName="dummyMaxCanvas" presStyleCnt="0">
        <dgm:presLayoutVars/>
      </dgm:prSet>
      <dgm:spPr/>
    </dgm:pt>
    <dgm:pt modelId="{D648C4E2-8887-4859-AE50-712B3F32F3C0}" type="pres">
      <dgm:prSet presAssocID="{6D94AD1F-33B4-48D4-85E6-2059FC1A8B9B}" presName="TwoNodes_1" presStyleLbl="node1" presStyleIdx="0" presStyleCnt="2">
        <dgm:presLayoutVars>
          <dgm:bulletEnabled val="1"/>
        </dgm:presLayoutVars>
      </dgm:prSet>
      <dgm:spPr/>
    </dgm:pt>
    <dgm:pt modelId="{5AE3A7C5-258C-4573-8D89-D0590AA7B015}" type="pres">
      <dgm:prSet presAssocID="{6D94AD1F-33B4-48D4-85E6-2059FC1A8B9B}" presName="TwoNodes_2" presStyleLbl="node1" presStyleIdx="1" presStyleCnt="2">
        <dgm:presLayoutVars>
          <dgm:bulletEnabled val="1"/>
        </dgm:presLayoutVars>
      </dgm:prSet>
      <dgm:spPr/>
    </dgm:pt>
    <dgm:pt modelId="{30C1E614-A6B2-4F26-BA6B-FBC5B898A6B1}" type="pres">
      <dgm:prSet presAssocID="{6D94AD1F-33B4-48D4-85E6-2059FC1A8B9B}" presName="TwoConn_1-2" presStyleLbl="fgAccFollowNode1" presStyleIdx="0" presStyleCnt="1">
        <dgm:presLayoutVars>
          <dgm:bulletEnabled val="1"/>
        </dgm:presLayoutVars>
      </dgm:prSet>
      <dgm:spPr/>
    </dgm:pt>
    <dgm:pt modelId="{30049620-073F-4B50-A337-13D1058C4C72}" type="pres">
      <dgm:prSet presAssocID="{6D94AD1F-33B4-48D4-85E6-2059FC1A8B9B}" presName="TwoNodes_1_text" presStyleLbl="node1" presStyleIdx="1" presStyleCnt="2">
        <dgm:presLayoutVars>
          <dgm:bulletEnabled val="1"/>
        </dgm:presLayoutVars>
      </dgm:prSet>
      <dgm:spPr/>
    </dgm:pt>
    <dgm:pt modelId="{9EACBCA9-D938-4F51-B7FD-8D84DC501D81}" type="pres">
      <dgm:prSet presAssocID="{6D94AD1F-33B4-48D4-85E6-2059FC1A8B9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9CC860A-EC7F-4EF5-8C29-35428FB54509}" srcId="{6D94AD1F-33B4-48D4-85E6-2059FC1A8B9B}" destId="{7C49324C-5742-4836-973A-E5921930C084}" srcOrd="1" destOrd="0" parTransId="{C1C0AD76-0EEE-4687-ADAF-279E5D617BD2}" sibTransId="{0A7BBBAD-72F0-41CD-8602-891421FB247C}"/>
    <dgm:cxn modelId="{AB1A4F12-EF4A-4540-80E5-AE66AD89EAE1}" type="presOf" srcId="{F108A3C4-81B8-4440-B864-1830EF2C910D}" destId="{30049620-073F-4B50-A337-13D1058C4C72}" srcOrd="1" destOrd="0" presId="urn:microsoft.com/office/officeart/2005/8/layout/vProcess5"/>
    <dgm:cxn modelId="{7C88A562-75DC-445E-A8FF-60AC463FE30E}" type="presOf" srcId="{F108A3C4-81B8-4440-B864-1830EF2C910D}" destId="{D648C4E2-8887-4859-AE50-712B3F32F3C0}" srcOrd="0" destOrd="0" presId="urn:microsoft.com/office/officeart/2005/8/layout/vProcess5"/>
    <dgm:cxn modelId="{842BAB62-E5AF-41BB-81FB-EF8CB694162D}" type="presOf" srcId="{6D94AD1F-33B4-48D4-85E6-2059FC1A8B9B}" destId="{FD5225DB-580C-487F-9E75-5B3D055C1505}" srcOrd="0" destOrd="0" presId="urn:microsoft.com/office/officeart/2005/8/layout/vProcess5"/>
    <dgm:cxn modelId="{8D663D79-E83A-4D87-B12C-6F6CD2E24AC0}" type="presOf" srcId="{7C49324C-5742-4836-973A-E5921930C084}" destId="{9EACBCA9-D938-4F51-B7FD-8D84DC501D81}" srcOrd="1" destOrd="0" presId="urn:microsoft.com/office/officeart/2005/8/layout/vProcess5"/>
    <dgm:cxn modelId="{6ABCA5B3-2DA9-43BC-9F13-397950D90B95}" type="presOf" srcId="{B68D79C2-97EF-4672-A33E-5F205D060CF8}" destId="{30C1E614-A6B2-4F26-BA6B-FBC5B898A6B1}" srcOrd="0" destOrd="0" presId="urn:microsoft.com/office/officeart/2005/8/layout/vProcess5"/>
    <dgm:cxn modelId="{9E4BF3BD-2748-4D86-B1FA-97A208164C4B}" srcId="{6D94AD1F-33B4-48D4-85E6-2059FC1A8B9B}" destId="{F108A3C4-81B8-4440-B864-1830EF2C910D}" srcOrd="0" destOrd="0" parTransId="{AD09741E-7F56-47FA-A7F8-BA3E97E8038D}" sibTransId="{B68D79C2-97EF-4672-A33E-5F205D060CF8}"/>
    <dgm:cxn modelId="{95E20EBE-9C10-48E6-90B2-DCD43C566137}" type="presOf" srcId="{7C49324C-5742-4836-973A-E5921930C084}" destId="{5AE3A7C5-258C-4573-8D89-D0590AA7B015}" srcOrd="0" destOrd="0" presId="urn:microsoft.com/office/officeart/2005/8/layout/vProcess5"/>
    <dgm:cxn modelId="{B4D0AD1B-479B-44DA-89BA-7D8E95FCCCCD}" type="presParOf" srcId="{FD5225DB-580C-487F-9E75-5B3D055C1505}" destId="{E947846F-5895-484F-B1C5-9175BF2022B4}" srcOrd="0" destOrd="0" presId="urn:microsoft.com/office/officeart/2005/8/layout/vProcess5"/>
    <dgm:cxn modelId="{CD446C15-30FB-4853-B50D-A23249D2E60C}" type="presParOf" srcId="{FD5225DB-580C-487F-9E75-5B3D055C1505}" destId="{D648C4E2-8887-4859-AE50-712B3F32F3C0}" srcOrd="1" destOrd="0" presId="urn:microsoft.com/office/officeart/2005/8/layout/vProcess5"/>
    <dgm:cxn modelId="{CCE85178-2479-405D-83B6-617171A387E9}" type="presParOf" srcId="{FD5225DB-580C-487F-9E75-5B3D055C1505}" destId="{5AE3A7C5-258C-4573-8D89-D0590AA7B015}" srcOrd="2" destOrd="0" presId="urn:microsoft.com/office/officeart/2005/8/layout/vProcess5"/>
    <dgm:cxn modelId="{4F72EF4E-9F1A-4D13-952B-B8A448DCDE72}" type="presParOf" srcId="{FD5225DB-580C-487F-9E75-5B3D055C1505}" destId="{30C1E614-A6B2-4F26-BA6B-FBC5B898A6B1}" srcOrd="3" destOrd="0" presId="urn:microsoft.com/office/officeart/2005/8/layout/vProcess5"/>
    <dgm:cxn modelId="{5086AC7B-AF99-4F70-A684-C38EC4FF1F57}" type="presParOf" srcId="{FD5225DB-580C-487F-9E75-5B3D055C1505}" destId="{30049620-073F-4B50-A337-13D1058C4C72}" srcOrd="4" destOrd="0" presId="urn:microsoft.com/office/officeart/2005/8/layout/vProcess5"/>
    <dgm:cxn modelId="{6B6EA748-2E84-459C-9BDB-BC62BBAB87C2}" type="presParOf" srcId="{FD5225DB-580C-487F-9E75-5B3D055C1505}" destId="{9EACBCA9-D938-4F51-B7FD-8D84DC501D8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569AB-808F-41E9-8EBE-08B52F8CB602}">
      <dsp:nvSpPr>
        <dsp:cNvPr id="0" name=""/>
        <dsp:cNvSpPr/>
      </dsp:nvSpPr>
      <dsp:spPr>
        <a:xfrm>
          <a:off x="196" y="348032"/>
          <a:ext cx="2376664" cy="28519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0" rIns="23476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Irrespective of the number of objects created, only a single copy of the static member is created in memory.</a:t>
          </a:r>
        </a:p>
      </dsp:txBody>
      <dsp:txXfrm>
        <a:off x="196" y="1488831"/>
        <a:ext cx="2376664" cy="1711198"/>
      </dsp:txXfrm>
    </dsp:sp>
    <dsp:sp modelId="{8FB2D2C7-CD0C-4F65-9FDA-3DE8E8DD1DDA}">
      <dsp:nvSpPr>
        <dsp:cNvPr id="0" name=""/>
        <dsp:cNvSpPr/>
      </dsp:nvSpPr>
      <dsp:spPr>
        <a:xfrm>
          <a:off x="196" y="348032"/>
          <a:ext cx="2376664" cy="11407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165100" rIns="234762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</a:p>
      </dsp:txBody>
      <dsp:txXfrm>
        <a:off x="196" y="348032"/>
        <a:ext cx="2376664" cy="1140798"/>
      </dsp:txXfrm>
    </dsp:sp>
    <dsp:sp modelId="{59261745-4D3F-4262-B9C3-F6C73D88A17A}">
      <dsp:nvSpPr>
        <dsp:cNvPr id="0" name=""/>
        <dsp:cNvSpPr/>
      </dsp:nvSpPr>
      <dsp:spPr>
        <a:xfrm>
          <a:off x="2566994" y="348032"/>
          <a:ext cx="2376664" cy="28519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0" rIns="23476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 objects of a class share the static member.</a:t>
          </a:r>
        </a:p>
      </dsp:txBody>
      <dsp:txXfrm>
        <a:off x="2566994" y="1488831"/>
        <a:ext cx="2376664" cy="1711198"/>
      </dsp:txXfrm>
    </dsp:sp>
    <dsp:sp modelId="{99BF5F50-E166-439F-B984-D75A86AE701C}">
      <dsp:nvSpPr>
        <dsp:cNvPr id="0" name=""/>
        <dsp:cNvSpPr/>
      </dsp:nvSpPr>
      <dsp:spPr>
        <a:xfrm>
          <a:off x="2566994" y="348032"/>
          <a:ext cx="2376664" cy="11407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165100" rIns="234762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</a:p>
      </dsp:txBody>
      <dsp:txXfrm>
        <a:off x="2566994" y="348032"/>
        <a:ext cx="2376664" cy="1140798"/>
      </dsp:txXfrm>
    </dsp:sp>
    <dsp:sp modelId="{110FCC1E-EFEF-422D-8BB6-6EFDCC307837}">
      <dsp:nvSpPr>
        <dsp:cNvPr id="0" name=""/>
        <dsp:cNvSpPr/>
      </dsp:nvSpPr>
      <dsp:spPr>
        <a:xfrm>
          <a:off x="5133791" y="348032"/>
          <a:ext cx="2376664" cy="28519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0" rIns="23476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 static data members are initiated to zero when the first object of that class is created.</a:t>
          </a:r>
        </a:p>
      </dsp:txBody>
      <dsp:txXfrm>
        <a:off x="5133791" y="1488831"/>
        <a:ext cx="2376664" cy="1711198"/>
      </dsp:txXfrm>
    </dsp:sp>
    <dsp:sp modelId="{9EC8D86D-E388-4A06-AD80-1012612CDE3C}">
      <dsp:nvSpPr>
        <dsp:cNvPr id="0" name=""/>
        <dsp:cNvSpPr/>
      </dsp:nvSpPr>
      <dsp:spPr>
        <a:xfrm>
          <a:off x="5133791" y="348032"/>
          <a:ext cx="2376664" cy="11407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165100" rIns="234762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03</a:t>
          </a:r>
        </a:p>
      </dsp:txBody>
      <dsp:txXfrm>
        <a:off x="5133791" y="348032"/>
        <a:ext cx="2376664" cy="1140798"/>
      </dsp:txXfrm>
    </dsp:sp>
    <dsp:sp modelId="{9BFA8FAC-16DE-4831-8E31-C6ECEF158BA4}">
      <dsp:nvSpPr>
        <dsp:cNvPr id="0" name=""/>
        <dsp:cNvSpPr/>
      </dsp:nvSpPr>
      <dsp:spPr>
        <a:xfrm>
          <a:off x="7700588" y="348032"/>
          <a:ext cx="2376664" cy="28519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0" rIns="23476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Static data members are visible only within the class but their lifetime is the entire program.</a:t>
          </a:r>
        </a:p>
      </dsp:txBody>
      <dsp:txXfrm>
        <a:off x="7700588" y="1488831"/>
        <a:ext cx="2376664" cy="1711198"/>
      </dsp:txXfrm>
    </dsp:sp>
    <dsp:sp modelId="{89BEF95F-6DC9-4682-8CBB-FAA1F6300CF4}">
      <dsp:nvSpPr>
        <dsp:cNvPr id="0" name=""/>
        <dsp:cNvSpPr/>
      </dsp:nvSpPr>
      <dsp:spPr>
        <a:xfrm>
          <a:off x="7700588" y="348032"/>
          <a:ext cx="2376664" cy="11407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165100" rIns="234762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04</a:t>
          </a:r>
        </a:p>
      </dsp:txBody>
      <dsp:txXfrm>
        <a:off x="7700588" y="348032"/>
        <a:ext cx="2376664" cy="1140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C4E2-8887-4859-AE50-712B3F32F3C0}">
      <dsp:nvSpPr>
        <dsp:cNvPr id="0" name=""/>
        <dsp:cNvSpPr/>
      </dsp:nvSpPr>
      <dsp:spPr>
        <a:xfrm>
          <a:off x="0" y="0"/>
          <a:ext cx="7772723" cy="1596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By declaring a function member as static, you make it independent of any particular object of the class.</a:t>
          </a:r>
          <a:endParaRPr lang="en-US" sz="1900" kern="1200"/>
        </a:p>
      </dsp:txBody>
      <dsp:txXfrm>
        <a:off x="46764" y="46764"/>
        <a:ext cx="6122483" cy="1503099"/>
      </dsp:txXfrm>
    </dsp:sp>
    <dsp:sp modelId="{5AE3A7C5-258C-4573-8D89-D0590AA7B015}">
      <dsp:nvSpPr>
        <dsp:cNvPr id="0" name=""/>
        <dsp:cNvSpPr/>
      </dsp:nvSpPr>
      <dsp:spPr>
        <a:xfrm>
          <a:off x="1371657" y="1951434"/>
          <a:ext cx="7772723" cy="1596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 static member function can be called even if no objects of the class exist and the </a:t>
          </a:r>
          <a:r>
            <a:rPr lang="en-US" sz="1900" b="1" i="0" kern="1200"/>
            <a:t>static</a:t>
          </a:r>
          <a:r>
            <a:rPr lang="en-US" sz="1900" b="0" i="0" kern="1200"/>
            <a:t> functions are accessed using only the class name and the scope resolution operator </a:t>
          </a:r>
          <a:r>
            <a:rPr lang="en-US" sz="1900" b="1" i="0" kern="1200"/>
            <a:t>::</a:t>
          </a:r>
          <a:r>
            <a:rPr lang="en-US" sz="1900" b="0" i="0" kern="1200"/>
            <a:t>.</a:t>
          </a:r>
          <a:endParaRPr lang="en-US" sz="1900" kern="1200"/>
        </a:p>
      </dsp:txBody>
      <dsp:txXfrm>
        <a:off x="1418421" y="1998198"/>
        <a:ext cx="5269730" cy="1503099"/>
      </dsp:txXfrm>
    </dsp:sp>
    <dsp:sp modelId="{30C1E614-A6B2-4F26-BA6B-FBC5B898A6B1}">
      <dsp:nvSpPr>
        <dsp:cNvPr id="0" name=""/>
        <dsp:cNvSpPr/>
      </dsp:nvSpPr>
      <dsp:spPr>
        <a:xfrm>
          <a:off x="6734915" y="1255126"/>
          <a:ext cx="1037808" cy="10378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68422" y="1255126"/>
        <a:ext cx="570794" cy="780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12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07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74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24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10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754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4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26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351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731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herry branches with spring blossoms">
            <a:extLst>
              <a:ext uri="{FF2B5EF4-FFF2-40B4-BE49-F238E27FC236}">
                <a16:creationId xmlns:a16="http://schemas.microsoft.com/office/drawing/2014/main" id="{E40A1513-6315-E666-FD13-09BD9A8F4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0" name="Rectangle 36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0186" y="-570186"/>
            <a:ext cx="6858000" cy="799837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14AF3-E0A2-495C-B4A6-77E6DBFA1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799521"/>
            <a:ext cx="5565648" cy="2179601"/>
          </a:xfrm>
        </p:spPr>
        <p:txBody>
          <a:bodyPr>
            <a:normAutofit/>
          </a:bodyPr>
          <a:lstStyle/>
          <a:p>
            <a:r>
              <a:rPr lang="en-IN" sz="4400">
                <a:solidFill>
                  <a:srgbClr val="FFFFFF"/>
                </a:solidFill>
              </a:rPr>
              <a:t>Static data Member and Member Functions</a:t>
            </a:r>
            <a:endParaRPr lang="sv-SE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6FEB2-656A-47F5-9A38-A1CC96803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624760"/>
            <a:ext cx="5565648" cy="1633040"/>
          </a:xfrm>
        </p:spPr>
        <p:txBody>
          <a:bodyPr>
            <a:normAutofit/>
          </a:bodyPr>
          <a:lstStyle/>
          <a:p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59" name="Freeform: Shape 38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5350" y="-785349"/>
            <a:ext cx="744976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0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336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64AEE-F6C6-417C-982D-6DFFCB03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IN" dirty="0"/>
              <a:t>Static data Member</a:t>
            </a:r>
            <a:endParaRPr lang="sv-SE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FF0A844-AEA5-682C-98A7-ADD9D963F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968088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62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DAF4B-C37B-47ED-AA3F-81F4777C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35307"/>
            <a:ext cx="10915158" cy="1432559"/>
          </a:xfrm>
        </p:spPr>
        <p:txBody>
          <a:bodyPr>
            <a:normAutofit/>
          </a:bodyPr>
          <a:lstStyle/>
          <a:p>
            <a:r>
              <a:rPr lang="en-IN" dirty="0"/>
              <a:t>Static Member Functions</a:t>
            </a:r>
            <a:endParaRPr lang="sv-SE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262907E-3263-4F8C-8D5C-69E49155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223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5E9DBF64-4177-41D3-AA4D-C099F5F4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5546CA24-A5EF-409F-99A2-D0131AE90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79E62C40-0CA5-4755-86D8-03D076F84F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596152FA-4464-4219-802D-3ED79BA322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170D7D1A-E2C7-49B3-92C2-A96021793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CCCDE866-922A-4BE9-A245-42CB249801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2597A8B-414A-4F6D-9710-2F1BE256E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06502" y="5652122"/>
            <a:ext cx="2685498" cy="120587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BA142B-E03A-4CCD-8C46-8BDDD96A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548459" y="5639171"/>
            <a:ext cx="886144" cy="635293"/>
            <a:chOff x="10948005" y="3379098"/>
            <a:chExt cx="868640" cy="62274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071096-5B07-42AC-9C76-6B3D847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6A8581-41D2-4ED9-94DE-6EE3A38B2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5">
              <a:extLst>
                <a:ext uri="{FF2B5EF4-FFF2-40B4-BE49-F238E27FC236}">
                  <a16:creationId xmlns:a16="http://schemas.microsoft.com/office/drawing/2014/main" id="{DA930EF0-907F-46F9-B728-0C189FCB4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F8E83A83-33D7-4E07-98AC-CA07C0F1E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A03248-3CE4-4D20-8293-BFDF226CD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B2C5890B-43C0-EA9B-521B-AB9D9C8D8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368171"/>
              </p:ext>
            </p:extLst>
          </p:nvPr>
        </p:nvGraphicFramePr>
        <p:xfrm>
          <a:off x="525463" y="2522538"/>
          <a:ext cx="9144381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39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1A95-C0AE-47A8-8A0C-FB85FD8E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Vs Instance Members</a:t>
            </a:r>
            <a:endParaRPr lang="sv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2F8B16-20E4-45D9-B053-928B8CC1F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047429"/>
              </p:ext>
            </p:extLst>
          </p:nvPr>
        </p:nvGraphicFramePr>
        <p:xfrm>
          <a:off x="525463" y="2522538"/>
          <a:ext cx="100774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725">
                  <a:extLst>
                    <a:ext uri="{9D8B030D-6E8A-4147-A177-3AD203B41FA5}">
                      <a16:colId xmlns:a16="http://schemas.microsoft.com/office/drawing/2014/main" val="3276789628"/>
                    </a:ext>
                  </a:extLst>
                </a:gridCol>
                <a:gridCol w="5038725">
                  <a:extLst>
                    <a:ext uri="{9D8B030D-6E8A-4147-A177-3AD203B41FA5}">
                      <a16:colId xmlns:a16="http://schemas.microsoft.com/office/drawing/2014/main" val="292414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Static Member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Instance Member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3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Does not belong to object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Belong to the object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5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 will be same for all instance of the class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 will change with the object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08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26027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_2SEEDS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07B79"/>
      </a:accent1>
      <a:accent2>
        <a:srgbClr val="CB91A8"/>
      </a:accent2>
      <a:accent3>
        <a:srgbClr val="C29D7F"/>
      </a:accent3>
      <a:accent4>
        <a:srgbClr val="6FAF9C"/>
      </a:accent4>
      <a:accent5>
        <a:srgbClr val="78AAB1"/>
      </a:accent5>
      <a:accent6>
        <a:srgbClr val="799AC0"/>
      </a:accent6>
      <a:hlink>
        <a:srgbClr val="568D8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Georgia Pro Semibold</vt:lpstr>
      <vt:lpstr>RocaVTI</vt:lpstr>
      <vt:lpstr>Static data Member and Member Functions</vt:lpstr>
      <vt:lpstr>Static data Member</vt:lpstr>
      <vt:lpstr>Static Member Functions</vt:lpstr>
      <vt:lpstr>Static Vs Instance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data Member and Member Functions</dc:title>
  <dc:creator>Mangesh Gaherwar</dc:creator>
  <cp:lastModifiedBy>Mangesh Gaherwar</cp:lastModifiedBy>
  <cp:revision>1</cp:revision>
  <dcterms:created xsi:type="dcterms:W3CDTF">2022-03-22T16:34:40Z</dcterms:created>
  <dcterms:modified xsi:type="dcterms:W3CDTF">2022-03-22T17:31:49Z</dcterms:modified>
</cp:coreProperties>
</file>