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ink/ink8.xml" ContentType="application/inkml+xml"/>
  <Override PartName="/ppt/notesSlides/notesSlide3.xml" ContentType="application/vnd.openxmlformats-officedocument.presentationml.notesSlide+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279"/>
    <a:srgbClr val="2D7B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27793" autoAdjust="0"/>
  </p:normalViewPr>
  <p:slideViewPr>
    <p:cSldViewPr snapToGrid="0">
      <p:cViewPr varScale="1">
        <p:scale>
          <a:sx n="22" d="100"/>
          <a:sy n="22" d="100"/>
        </p:scale>
        <p:origin x="3024"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32BE0-2622-4A88-A524-642A0F8C6F9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2220722-0335-4E49-B821-CD7027EDFB69}">
      <dgm:prSet/>
      <dgm:spPr/>
      <dgm:t>
        <a:bodyPr/>
        <a:lstStyle/>
        <a:p>
          <a:r>
            <a:rPr lang="en-US" b="0" i="0" dirty="0"/>
            <a:t>Inheritance is one of the key features of Object-oriented programming in C++. It allows us to create a new Class (derived class) from an existing class (base class).</a:t>
          </a:r>
          <a:endParaRPr lang="en-US" dirty="0"/>
        </a:p>
      </dgm:t>
    </dgm:pt>
    <dgm:pt modelId="{C045EC37-3813-4F3F-BB2D-2CA21C0E896A}" type="parTrans" cxnId="{0FE20A9A-E6FC-4DCC-90C3-50753DBED8EF}">
      <dgm:prSet/>
      <dgm:spPr/>
      <dgm:t>
        <a:bodyPr/>
        <a:lstStyle/>
        <a:p>
          <a:endParaRPr lang="en-US"/>
        </a:p>
      </dgm:t>
    </dgm:pt>
    <dgm:pt modelId="{4F9EAD82-1D48-4B1E-ABC4-AEEDE91BBBE1}" type="sibTrans" cxnId="{0FE20A9A-E6FC-4DCC-90C3-50753DBED8EF}">
      <dgm:prSet/>
      <dgm:spPr/>
      <dgm:t>
        <a:bodyPr/>
        <a:lstStyle/>
        <a:p>
          <a:endParaRPr lang="en-US"/>
        </a:p>
      </dgm:t>
    </dgm:pt>
    <dgm:pt modelId="{87ACC389-24C2-4ADB-A9B9-BEA933E657F4}">
      <dgm:prSet/>
      <dgm:spPr/>
      <dgm:t>
        <a:bodyPr/>
        <a:lstStyle/>
        <a:p>
          <a:r>
            <a:rPr lang="en-US" b="1" i="0" dirty="0"/>
            <a:t>The derived class inherits the features from the base class</a:t>
          </a:r>
          <a:r>
            <a:rPr lang="en-US" b="0" i="0" dirty="0"/>
            <a:t> and can have additional features of its own</a:t>
          </a:r>
          <a:endParaRPr lang="en-US" dirty="0"/>
        </a:p>
      </dgm:t>
    </dgm:pt>
    <dgm:pt modelId="{B280E813-4456-4675-9B70-B42FB814E9B0}" type="parTrans" cxnId="{9AC6D762-9EDD-4A3F-80FA-247D87A0AC4B}">
      <dgm:prSet/>
      <dgm:spPr/>
      <dgm:t>
        <a:bodyPr/>
        <a:lstStyle/>
        <a:p>
          <a:endParaRPr lang="en-US"/>
        </a:p>
      </dgm:t>
    </dgm:pt>
    <dgm:pt modelId="{36ED7108-347B-46D6-BF33-551E0DDA6F0F}" type="sibTrans" cxnId="{9AC6D762-9EDD-4A3F-80FA-247D87A0AC4B}">
      <dgm:prSet/>
      <dgm:spPr/>
      <dgm:t>
        <a:bodyPr/>
        <a:lstStyle/>
        <a:p>
          <a:endParaRPr lang="en-US"/>
        </a:p>
      </dgm:t>
    </dgm:pt>
    <dgm:pt modelId="{3515B90E-A3D8-4F63-B7E5-CE3876340CA2}" type="pres">
      <dgm:prSet presAssocID="{13032BE0-2622-4A88-A524-642A0F8C6F98}" presName="linear" presStyleCnt="0">
        <dgm:presLayoutVars>
          <dgm:animLvl val="lvl"/>
          <dgm:resizeHandles val="exact"/>
        </dgm:presLayoutVars>
      </dgm:prSet>
      <dgm:spPr/>
    </dgm:pt>
    <dgm:pt modelId="{E967005F-3A25-4857-975C-9533A0B90C21}" type="pres">
      <dgm:prSet presAssocID="{D2220722-0335-4E49-B821-CD7027EDFB69}" presName="parentText" presStyleLbl="node1" presStyleIdx="0" presStyleCnt="2">
        <dgm:presLayoutVars>
          <dgm:chMax val="0"/>
          <dgm:bulletEnabled val="1"/>
        </dgm:presLayoutVars>
      </dgm:prSet>
      <dgm:spPr/>
    </dgm:pt>
    <dgm:pt modelId="{CEB54B5E-A6AA-4084-8D14-7A3A6604E413}" type="pres">
      <dgm:prSet presAssocID="{4F9EAD82-1D48-4B1E-ABC4-AEEDE91BBBE1}" presName="spacer" presStyleCnt="0"/>
      <dgm:spPr/>
    </dgm:pt>
    <dgm:pt modelId="{E688CC7C-8D75-4990-8F8F-9E90C640946E}" type="pres">
      <dgm:prSet presAssocID="{87ACC389-24C2-4ADB-A9B9-BEA933E657F4}" presName="parentText" presStyleLbl="node1" presStyleIdx="1" presStyleCnt="2">
        <dgm:presLayoutVars>
          <dgm:chMax val="0"/>
          <dgm:bulletEnabled val="1"/>
        </dgm:presLayoutVars>
      </dgm:prSet>
      <dgm:spPr/>
    </dgm:pt>
  </dgm:ptLst>
  <dgm:cxnLst>
    <dgm:cxn modelId="{AAD74900-0321-463D-BDE9-4C7371EBC885}" type="presOf" srcId="{87ACC389-24C2-4ADB-A9B9-BEA933E657F4}" destId="{E688CC7C-8D75-4990-8F8F-9E90C640946E}" srcOrd="0" destOrd="0" presId="urn:microsoft.com/office/officeart/2005/8/layout/vList2"/>
    <dgm:cxn modelId="{DD1E901E-1CE1-48E0-B3BC-10F3D9E54F54}" type="presOf" srcId="{D2220722-0335-4E49-B821-CD7027EDFB69}" destId="{E967005F-3A25-4857-975C-9533A0B90C21}" srcOrd="0" destOrd="0" presId="urn:microsoft.com/office/officeart/2005/8/layout/vList2"/>
    <dgm:cxn modelId="{9AC6D762-9EDD-4A3F-80FA-247D87A0AC4B}" srcId="{13032BE0-2622-4A88-A524-642A0F8C6F98}" destId="{87ACC389-24C2-4ADB-A9B9-BEA933E657F4}" srcOrd="1" destOrd="0" parTransId="{B280E813-4456-4675-9B70-B42FB814E9B0}" sibTransId="{36ED7108-347B-46D6-BF33-551E0DDA6F0F}"/>
    <dgm:cxn modelId="{0FE20A9A-E6FC-4DCC-90C3-50753DBED8EF}" srcId="{13032BE0-2622-4A88-A524-642A0F8C6F98}" destId="{D2220722-0335-4E49-B821-CD7027EDFB69}" srcOrd="0" destOrd="0" parTransId="{C045EC37-3813-4F3F-BB2D-2CA21C0E896A}" sibTransId="{4F9EAD82-1D48-4B1E-ABC4-AEEDE91BBBE1}"/>
    <dgm:cxn modelId="{E10097FD-A9D8-4DAB-95EC-1D03E9CB3D19}" type="presOf" srcId="{13032BE0-2622-4A88-A524-642A0F8C6F98}" destId="{3515B90E-A3D8-4F63-B7E5-CE3876340CA2}" srcOrd="0" destOrd="0" presId="urn:microsoft.com/office/officeart/2005/8/layout/vList2"/>
    <dgm:cxn modelId="{0F36F9F5-A59D-410B-9917-B8B4C9531635}" type="presParOf" srcId="{3515B90E-A3D8-4F63-B7E5-CE3876340CA2}" destId="{E967005F-3A25-4857-975C-9533A0B90C21}" srcOrd="0" destOrd="0" presId="urn:microsoft.com/office/officeart/2005/8/layout/vList2"/>
    <dgm:cxn modelId="{E389D077-50B1-4AFC-B014-3F9FD179A222}" type="presParOf" srcId="{3515B90E-A3D8-4F63-B7E5-CE3876340CA2}" destId="{CEB54B5E-A6AA-4084-8D14-7A3A6604E413}" srcOrd="1" destOrd="0" presId="urn:microsoft.com/office/officeart/2005/8/layout/vList2"/>
    <dgm:cxn modelId="{50482448-63CE-4881-B0CA-F979E25E636E}" type="presParOf" srcId="{3515B90E-A3D8-4F63-B7E5-CE3876340CA2}" destId="{E688CC7C-8D75-4990-8F8F-9E90C64094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79F94A-3F5B-480C-96B3-87F2F41A640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634B3AD-7025-4A00-B91D-6D80A55CC803}">
      <dgm:prSet/>
      <dgm:spPr/>
      <dgm:t>
        <a:bodyPr/>
        <a:lstStyle/>
        <a:p>
          <a:r>
            <a:rPr lang="en-US" b="0" i="0"/>
            <a:t>Inheritance is an </a:t>
          </a:r>
          <a:r>
            <a:rPr lang="en-US" b="1" i="0"/>
            <a:t>is-a relationship</a:t>
          </a:r>
          <a:r>
            <a:rPr lang="en-US" b="0" i="0"/>
            <a:t>. </a:t>
          </a:r>
          <a:endParaRPr lang="en-US"/>
        </a:p>
      </dgm:t>
    </dgm:pt>
    <dgm:pt modelId="{F29E528E-8C82-4EDF-9551-7C9CDA36DE7B}" type="parTrans" cxnId="{02F7788D-CD67-4B4B-AFBE-1A5D6AED970A}">
      <dgm:prSet/>
      <dgm:spPr/>
      <dgm:t>
        <a:bodyPr/>
        <a:lstStyle/>
        <a:p>
          <a:endParaRPr lang="en-US"/>
        </a:p>
      </dgm:t>
    </dgm:pt>
    <dgm:pt modelId="{B6079282-D190-481F-94AF-69E16F5A5468}" type="sibTrans" cxnId="{02F7788D-CD67-4B4B-AFBE-1A5D6AED970A}">
      <dgm:prSet/>
      <dgm:spPr/>
      <dgm:t>
        <a:bodyPr/>
        <a:lstStyle/>
        <a:p>
          <a:endParaRPr lang="en-US"/>
        </a:p>
      </dgm:t>
    </dgm:pt>
    <dgm:pt modelId="{08F7E748-6A05-4BF3-9F2C-805F1A6C8E66}">
      <dgm:prSet/>
      <dgm:spPr/>
      <dgm:t>
        <a:bodyPr/>
        <a:lstStyle/>
        <a:p>
          <a:r>
            <a:rPr lang="en-US" b="0" i="0" dirty="0"/>
            <a:t>We use inheritance only if an </a:t>
          </a:r>
          <a:r>
            <a:rPr lang="en-US" b="1" i="0" dirty="0"/>
            <a:t>is-a relationship</a:t>
          </a:r>
          <a:r>
            <a:rPr lang="en-US" b="0" i="0" dirty="0"/>
            <a:t> is present between the two classes.</a:t>
          </a:r>
          <a:endParaRPr lang="en-US" dirty="0"/>
        </a:p>
      </dgm:t>
    </dgm:pt>
    <dgm:pt modelId="{95306D2E-2768-434D-9907-1A1F402CBDF6}" type="parTrans" cxnId="{824FB058-AE69-4976-A39F-A63F1664F50F}">
      <dgm:prSet/>
      <dgm:spPr/>
      <dgm:t>
        <a:bodyPr/>
        <a:lstStyle/>
        <a:p>
          <a:endParaRPr lang="en-US"/>
        </a:p>
      </dgm:t>
    </dgm:pt>
    <dgm:pt modelId="{0CADBF22-43AA-4B3B-8BAB-6F7F94442DC3}" type="sibTrans" cxnId="{824FB058-AE69-4976-A39F-A63F1664F50F}">
      <dgm:prSet/>
      <dgm:spPr/>
      <dgm:t>
        <a:bodyPr/>
        <a:lstStyle/>
        <a:p>
          <a:endParaRPr lang="en-US"/>
        </a:p>
      </dgm:t>
    </dgm:pt>
    <dgm:pt modelId="{582F8D36-A6E0-4884-80EC-90E978BBC130}">
      <dgm:prSet/>
      <dgm:spPr/>
      <dgm:t>
        <a:bodyPr/>
        <a:lstStyle/>
        <a:p>
          <a:r>
            <a:rPr lang="en-US" b="0" i="0" dirty="0"/>
            <a:t>A car is a </a:t>
          </a:r>
          <a:r>
            <a:rPr lang="en-US" b="0" i="0" dirty="0" err="1"/>
            <a:t>vehicle,A</a:t>
          </a:r>
          <a:r>
            <a:rPr lang="en-US" b="0" i="0" dirty="0"/>
            <a:t> dog is an animal</a:t>
          </a:r>
          <a:endParaRPr lang="en-US" dirty="0"/>
        </a:p>
      </dgm:t>
    </dgm:pt>
    <dgm:pt modelId="{58513754-3532-47D6-BE71-0B77B2EE186C}" type="parTrans" cxnId="{8B84795D-08A7-4896-81D7-217C8433276E}">
      <dgm:prSet/>
      <dgm:spPr/>
      <dgm:t>
        <a:bodyPr/>
        <a:lstStyle/>
        <a:p>
          <a:endParaRPr lang="en-US"/>
        </a:p>
      </dgm:t>
    </dgm:pt>
    <dgm:pt modelId="{D3FBCB74-81B7-4E88-A62C-664A032FE185}" type="sibTrans" cxnId="{8B84795D-08A7-4896-81D7-217C8433276E}">
      <dgm:prSet/>
      <dgm:spPr/>
      <dgm:t>
        <a:bodyPr/>
        <a:lstStyle/>
        <a:p>
          <a:endParaRPr lang="en-US"/>
        </a:p>
      </dgm:t>
    </dgm:pt>
    <dgm:pt modelId="{017E36AD-90F5-4384-B4BA-002342206686}">
      <dgm:prSet/>
      <dgm:spPr/>
      <dgm:t>
        <a:bodyPr/>
        <a:lstStyle/>
        <a:p>
          <a:r>
            <a:rPr lang="en-US" b="0" i="0" dirty="0"/>
            <a:t>Example:</a:t>
          </a:r>
          <a:endParaRPr lang="en-US" dirty="0"/>
        </a:p>
      </dgm:t>
    </dgm:pt>
    <dgm:pt modelId="{06D2F2AD-3B18-4B1F-810E-31ED5841FE2E}" type="parTrans" cxnId="{A16AB6F2-B086-4C73-A01A-0635A8B638E4}">
      <dgm:prSet/>
      <dgm:spPr/>
      <dgm:t>
        <a:bodyPr/>
        <a:lstStyle/>
        <a:p>
          <a:endParaRPr lang="sv-SE"/>
        </a:p>
      </dgm:t>
    </dgm:pt>
    <dgm:pt modelId="{7CC3879C-3B02-4D74-8E36-8DA36A34FB49}" type="sibTrans" cxnId="{A16AB6F2-B086-4C73-A01A-0635A8B638E4}">
      <dgm:prSet/>
      <dgm:spPr/>
      <dgm:t>
        <a:bodyPr/>
        <a:lstStyle/>
        <a:p>
          <a:endParaRPr lang="sv-SE"/>
        </a:p>
      </dgm:t>
    </dgm:pt>
    <dgm:pt modelId="{896B3DF9-572C-4F66-88E3-3FDE11CF5987}" type="pres">
      <dgm:prSet presAssocID="{6579F94A-3F5B-480C-96B3-87F2F41A6404}" presName="linear" presStyleCnt="0">
        <dgm:presLayoutVars>
          <dgm:animLvl val="lvl"/>
          <dgm:resizeHandles val="exact"/>
        </dgm:presLayoutVars>
      </dgm:prSet>
      <dgm:spPr/>
    </dgm:pt>
    <dgm:pt modelId="{8618E569-5F34-4534-BDEF-CEEDFCB53E7C}" type="pres">
      <dgm:prSet presAssocID="{B634B3AD-7025-4A00-B91D-6D80A55CC803}" presName="parentText" presStyleLbl="node1" presStyleIdx="0" presStyleCnt="4">
        <dgm:presLayoutVars>
          <dgm:chMax val="0"/>
          <dgm:bulletEnabled val="1"/>
        </dgm:presLayoutVars>
      </dgm:prSet>
      <dgm:spPr/>
    </dgm:pt>
    <dgm:pt modelId="{A2800918-06B1-445A-B3CD-76960EB88B67}" type="pres">
      <dgm:prSet presAssocID="{B6079282-D190-481F-94AF-69E16F5A5468}" presName="spacer" presStyleCnt="0"/>
      <dgm:spPr/>
    </dgm:pt>
    <dgm:pt modelId="{0D9E9371-DB99-4E46-8C3A-29036003E6BC}" type="pres">
      <dgm:prSet presAssocID="{08F7E748-6A05-4BF3-9F2C-805F1A6C8E66}" presName="parentText" presStyleLbl="node1" presStyleIdx="1" presStyleCnt="4">
        <dgm:presLayoutVars>
          <dgm:chMax val="0"/>
          <dgm:bulletEnabled val="1"/>
        </dgm:presLayoutVars>
      </dgm:prSet>
      <dgm:spPr/>
    </dgm:pt>
    <dgm:pt modelId="{656CEDA4-D7DC-4CE1-BA13-BEDE24626C11}" type="pres">
      <dgm:prSet presAssocID="{0CADBF22-43AA-4B3B-8BAB-6F7F94442DC3}" presName="spacer" presStyleCnt="0"/>
      <dgm:spPr/>
    </dgm:pt>
    <dgm:pt modelId="{4627A835-39F8-4F88-A22C-D5B305FFC4EE}" type="pres">
      <dgm:prSet presAssocID="{017E36AD-90F5-4384-B4BA-002342206686}" presName="parentText" presStyleLbl="node1" presStyleIdx="2" presStyleCnt="4">
        <dgm:presLayoutVars>
          <dgm:chMax val="0"/>
          <dgm:bulletEnabled val="1"/>
        </dgm:presLayoutVars>
      </dgm:prSet>
      <dgm:spPr/>
    </dgm:pt>
    <dgm:pt modelId="{D693BE5B-951F-44F2-84B0-5EAF65241626}" type="pres">
      <dgm:prSet presAssocID="{7CC3879C-3B02-4D74-8E36-8DA36A34FB49}" presName="spacer" presStyleCnt="0"/>
      <dgm:spPr/>
    </dgm:pt>
    <dgm:pt modelId="{C46C1C48-9FC0-456A-813D-751D1515764C}" type="pres">
      <dgm:prSet presAssocID="{582F8D36-A6E0-4884-80EC-90E978BBC130}" presName="parentText" presStyleLbl="node1" presStyleIdx="3" presStyleCnt="4">
        <dgm:presLayoutVars>
          <dgm:chMax val="0"/>
          <dgm:bulletEnabled val="1"/>
        </dgm:presLayoutVars>
      </dgm:prSet>
      <dgm:spPr/>
    </dgm:pt>
  </dgm:ptLst>
  <dgm:cxnLst>
    <dgm:cxn modelId="{3B2D4C08-710E-44D9-9FE5-D011D923858B}" type="presOf" srcId="{582F8D36-A6E0-4884-80EC-90E978BBC130}" destId="{C46C1C48-9FC0-456A-813D-751D1515764C}" srcOrd="0" destOrd="0" presId="urn:microsoft.com/office/officeart/2005/8/layout/vList2"/>
    <dgm:cxn modelId="{8B84795D-08A7-4896-81D7-217C8433276E}" srcId="{6579F94A-3F5B-480C-96B3-87F2F41A6404}" destId="{582F8D36-A6E0-4884-80EC-90E978BBC130}" srcOrd="3" destOrd="0" parTransId="{58513754-3532-47D6-BE71-0B77B2EE186C}" sibTransId="{D3FBCB74-81B7-4E88-A62C-664A032FE185}"/>
    <dgm:cxn modelId="{27D5FB74-EB71-4B04-BF52-9E188C594C95}" type="presOf" srcId="{08F7E748-6A05-4BF3-9F2C-805F1A6C8E66}" destId="{0D9E9371-DB99-4E46-8C3A-29036003E6BC}" srcOrd="0" destOrd="0" presId="urn:microsoft.com/office/officeart/2005/8/layout/vList2"/>
    <dgm:cxn modelId="{824FB058-AE69-4976-A39F-A63F1664F50F}" srcId="{6579F94A-3F5B-480C-96B3-87F2F41A6404}" destId="{08F7E748-6A05-4BF3-9F2C-805F1A6C8E66}" srcOrd="1" destOrd="0" parTransId="{95306D2E-2768-434D-9907-1A1F402CBDF6}" sibTransId="{0CADBF22-43AA-4B3B-8BAB-6F7F94442DC3}"/>
    <dgm:cxn modelId="{0D08C47B-D8BF-42D8-8AFE-8B8FE5C354C9}" type="presOf" srcId="{6579F94A-3F5B-480C-96B3-87F2F41A6404}" destId="{896B3DF9-572C-4F66-88E3-3FDE11CF5987}" srcOrd="0" destOrd="0" presId="urn:microsoft.com/office/officeart/2005/8/layout/vList2"/>
    <dgm:cxn modelId="{02F7788D-CD67-4B4B-AFBE-1A5D6AED970A}" srcId="{6579F94A-3F5B-480C-96B3-87F2F41A6404}" destId="{B634B3AD-7025-4A00-B91D-6D80A55CC803}" srcOrd="0" destOrd="0" parTransId="{F29E528E-8C82-4EDF-9551-7C9CDA36DE7B}" sibTransId="{B6079282-D190-481F-94AF-69E16F5A5468}"/>
    <dgm:cxn modelId="{0EFDA5B1-2800-4A34-A9EF-C657D8B7B74B}" type="presOf" srcId="{B634B3AD-7025-4A00-B91D-6D80A55CC803}" destId="{8618E569-5F34-4534-BDEF-CEEDFCB53E7C}" srcOrd="0" destOrd="0" presId="urn:microsoft.com/office/officeart/2005/8/layout/vList2"/>
    <dgm:cxn modelId="{D7C6FCDC-3844-4A30-998D-A0D25ABE97AB}" type="presOf" srcId="{017E36AD-90F5-4384-B4BA-002342206686}" destId="{4627A835-39F8-4F88-A22C-D5B305FFC4EE}" srcOrd="0" destOrd="0" presId="urn:microsoft.com/office/officeart/2005/8/layout/vList2"/>
    <dgm:cxn modelId="{A16AB6F2-B086-4C73-A01A-0635A8B638E4}" srcId="{6579F94A-3F5B-480C-96B3-87F2F41A6404}" destId="{017E36AD-90F5-4384-B4BA-002342206686}" srcOrd="2" destOrd="0" parTransId="{06D2F2AD-3B18-4B1F-810E-31ED5841FE2E}" sibTransId="{7CC3879C-3B02-4D74-8E36-8DA36A34FB49}"/>
    <dgm:cxn modelId="{BBBCC5A5-E5FF-4A6E-8996-4FF38703A41C}" type="presParOf" srcId="{896B3DF9-572C-4F66-88E3-3FDE11CF5987}" destId="{8618E569-5F34-4534-BDEF-CEEDFCB53E7C}" srcOrd="0" destOrd="0" presId="urn:microsoft.com/office/officeart/2005/8/layout/vList2"/>
    <dgm:cxn modelId="{60469E0E-BC06-4A40-B94E-C96B2628C3DA}" type="presParOf" srcId="{896B3DF9-572C-4F66-88E3-3FDE11CF5987}" destId="{A2800918-06B1-445A-B3CD-76960EB88B67}" srcOrd="1" destOrd="0" presId="urn:microsoft.com/office/officeart/2005/8/layout/vList2"/>
    <dgm:cxn modelId="{12571F13-9110-4740-BD2D-B1E4F95D81F7}" type="presParOf" srcId="{896B3DF9-572C-4F66-88E3-3FDE11CF5987}" destId="{0D9E9371-DB99-4E46-8C3A-29036003E6BC}" srcOrd="2" destOrd="0" presId="urn:microsoft.com/office/officeart/2005/8/layout/vList2"/>
    <dgm:cxn modelId="{B5E3A23E-A580-4648-843D-B5DDBD032683}" type="presParOf" srcId="{896B3DF9-572C-4F66-88E3-3FDE11CF5987}" destId="{656CEDA4-D7DC-4CE1-BA13-BEDE24626C11}" srcOrd="3" destOrd="0" presId="urn:microsoft.com/office/officeart/2005/8/layout/vList2"/>
    <dgm:cxn modelId="{55E75A73-B016-4637-AAAB-C1145CDD7BA7}" type="presParOf" srcId="{896B3DF9-572C-4F66-88E3-3FDE11CF5987}" destId="{4627A835-39F8-4F88-A22C-D5B305FFC4EE}" srcOrd="4" destOrd="0" presId="urn:microsoft.com/office/officeart/2005/8/layout/vList2"/>
    <dgm:cxn modelId="{C4D1ABF8-037D-425D-B5C5-12AEEF5B569C}" type="presParOf" srcId="{896B3DF9-572C-4F66-88E3-3FDE11CF5987}" destId="{D693BE5B-951F-44F2-84B0-5EAF65241626}" srcOrd="5" destOrd="0" presId="urn:microsoft.com/office/officeart/2005/8/layout/vList2"/>
    <dgm:cxn modelId="{962B51B6-64A7-4B53-8796-4F724D403E5F}" type="presParOf" srcId="{896B3DF9-572C-4F66-88E3-3FDE11CF5987}" destId="{C46C1C48-9FC0-456A-813D-751D151576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7005F-3A25-4857-975C-9533A0B90C21}">
      <dsp:nvSpPr>
        <dsp:cNvPr id="0" name=""/>
        <dsp:cNvSpPr/>
      </dsp:nvSpPr>
      <dsp:spPr>
        <a:xfrm>
          <a:off x="0" y="375803"/>
          <a:ext cx="6263640" cy="23376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Inheritance is one of the key features of Object-oriented programming in C++. It allows us to create a new Class (derived class) from an existing class (base class).</a:t>
          </a:r>
          <a:endParaRPr lang="en-US" sz="2700" kern="1200" dirty="0"/>
        </a:p>
      </dsp:txBody>
      <dsp:txXfrm>
        <a:off x="114115" y="489918"/>
        <a:ext cx="6035410" cy="2109430"/>
      </dsp:txXfrm>
    </dsp:sp>
    <dsp:sp modelId="{E688CC7C-8D75-4990-8F8F-9E90C640946E}">
      <dsp:nvSpPr>
        <dsp:cNvPr id="0" name=""/>
        <dsp:cNvSpPr/>
      </dsp:nvSpPr>
      <dsp:spPr>
        <a:xfrm>
          <a:off x="0" y="2791223"/>
          <a:ext cx="6263640" cy="2337660"/>
        </a:xfrm>
        <a:prstGeom prst="round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dirty="0"/>
            <a:t>The derived class inherits the features from the base class</a:t>
          </a:r>
          <a:r>
            <a:rPr lang="en-US" sz="2700" b="0" i="0" kern="1200" dirty="0"/>
            <a:t> and can have additional features of its own</a:t>
          </a:r>
          <a:endParaRPr lang="en-US" sz="2700" kern="1200" dirty="0"/>
        </a:p>
      </dsp:txBody>
      <dsp:txXfrm>
        <a:off x="114115" y="2905338"/>
        <a:ext cx="6035410" cy="2109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E569-5F34-4534-BDEF-CEEDFCB53E7C}">
      <dsp:nvSpPr>
        <dsp:cNvPr id="0" name=""/>
        <dsp:cNvSpPr/>
      </dsp:nvSpPr>
      <dsp:spPr>
        <a:xfrm>
          <a:off x="0" y="526823"/>
          <a:ext cx="6496050" cy="83422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Inheritance is an </a:t>
          </a:r>
          <a:r>
            <a:rPr lang="en-US" sz="2100" b="1" i="0" kern="1200"/>
            <a:t>is-a relationship</a:t>
          </a:r>
          <a:r>
            <a:rPr lang="en-US" sz="2100" b="0" i="0" kern="1200"/>
            <a:t>. </a:t>
          </a:r>
          <a:endParaRPr lang="en-US" sz="2100" kern="1200"/>
        </a:p>
      </dsp:txBody>
      <dsp:txXfrm>
        <a:off x="40724" y="567547"/>
        <a:ext cx="6414602" cy="752780"/>
      </dsp:txXfrm>
    </dsp:sp>
    <dsp:sp modelId="{0D9E9371-DB99-4E46-8C3A-29036003E6BC}">
      <dsp:nvSpPr>
        <dsp:cNvPr id="0" name=""/>
        <dsp:cNvSpPr/>
      </dsp:nvSpPr>
      <dsp:spPr>
        <a:xfrm>
          <a:off x="0" y="1421531"/>
          <a:ext cx="6496050" cy="834228"/>
        </a:xfrm>
        <a:prstGeom prst="roundRect">
          <a:avLst/>
        </a:prstGeom>
        <a:gradFill rotWithShape="0">
          <a:gsLst>
            <a:gs pos="0">
              <a:schemeClr val="accent2">
                <a:hueOff val="-443578"/>
                <a:satOff val="2739"/>
                <a:lumOff val="-392"/>
                <a:alphaOff val="0"/>
                <a:tint val="98000"/>
                <a:lumMod val="114000"/>
              </a:schemeClr>
            </a:gs>
            <a:gs pos="100000">
              <a:schemeClr val="accent2">
                <a:hueOff val="-443578"/>
                <a:satOff val="2739"/>
                <a:lumOff val="-39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We use inheritance only if an </a:t>
          </a:r>
          <a:r>
            <a:rPr lang="en-US" sz="2100" b="1" i="0" kern="1200" dirty="0"/>
            <a:t>is-a relationship</a:t>
          </a:r>
          <a:r>
            <a:rPr lang="en-US" sz="2100" b="0" i="0" kern="1200" dirty="0"/>
            <a:t> is present between the two classes.</a:t>
          </a:r>
          <a:endParaRPr lang="en-US" sz="2100" kern="1200" dirty="0"/>
        </a:p>
      </dsp:txBody>
      <dsp:txXfrm>
        <a:off x="40724" y="1462255"/>
        <a:ext cx="6414602" cy="752780"/>
      </dsp:txXfrm>
    </dsp:sp>
    <dsp:sp modelId="{4627A835-39F8-4F88-A22C-D5B305FFC4EE}">
      <dsp:nvSpPr>
        <dsp:cNvPr id="0" name=""/>
        <dsp:cNvSpPr/>
      </dsp:nvSpPr>
      <dsp:spPr>
        <a:xfrm>
          <a:off x="0" y="2316240"/>
          <a:ext cx="6496050" cy="834228"/>
        </a:xfrm>
        <a:prstGeom prst="roundRect">
          <a:avLst/>
        </a:prstGeom>
        <a:gradFill rotWithShape="0">
          <a:gsLst>
            <a:gs pos="0">
              <a:schemeClr val="accent2">
                <a:hueOff val="-887157"/>
                <a:satOff val="5477"/>
                <a:lumOff val="-784"/>
                <a:alphaOff val="0"/>
                <a:tint val="98000"/>
                <a:lumMod val="114000"/>
              </a:schemeClr>
            </a:gs>
            <a:gs pos="100000">
              <a:schemeClr val="accent2">
                <a:hueOff val="-887157"/>
                <a:satOff val="5477"/>
                <a:lumOff val="-78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Example:</a:t>
          </a:r>
          <a:endParaRPr lang="en-US" sz="2100" kern="1200" dirty="0"/>
        </a:p>
      </dsp:txBody>
      <dsp:txXfrm>
        <a:off x="40724" y="2356964"/>
        <a:ext cx="6414602" cy="752780"/>
      </dsp:txXfrm>
    </dsp:sp>
    <dsp:sp modelId="{C46C1C48-9FC0-456A-813D-751D1515764C}">
      <dsp:nvSpPr>
        <dsp:cNvPr id="0" name=""/>
        <dsp:cNvSpPr/>
      </dsp:nvSpPr>
      <dsp:spPr>
        <a:xfrm>
          <a:off x="0" y="3210948"/>
          <a:ext cx="6496050" cy="834228"/>
        </a:xfrm>
        <a:prstGeom prst="round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 car is a </a:t>
          </a:r>
          <a:r>
            <a:rPr lang="en-US" sz="2100" b="0" i="0" kern="1200" dirty="0" err="1"/>
            <a:t>vehicle,A</a:t>
          </a:r>
          <a:r>
            <a:rPr lang="en-US" sz="2100" b="0" i="0" kern="1200" dirty="0"/>
            <a:t> dog is an animal</a:t>
          </a:r>
          <a:endParaRPr lang="en-US" sz="2100" kern="1200" dirty="0"/>
        </a:p>
      </dsp:txBody>
      <dsp:txXfrm>
        <a:off x="40724" y="3251672"/>
        <a:ext cx="6414602" cy="752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14:10:06.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58 662,'0'0,"598"-16,-334 3,-217 7,58-14,-58 10,52-5,-46 11,-30 4,0-2,0 0,-1-2,1 0,32-12,142-70,-115 47,-73 34,0-1,-1 0,0 0,0-1,-1 0,1 0,-2 0,9-12,-9 11,1-1,1 1,-1 1,1-1,1 1,11-8,-19 14,-1 1,1-1,0 1,-1-1,1 1,-1 0,1-1,0 1,-1 0,1-1,0 1,0 0,-1 0,1 0,0-1,0 1,-1 0,1 0,0 0,0 0,-1 0,1 1,0-1,-1 0,1 0,0 0,1 1,-2 0,0 0,1 0,-1 0,0 0,0 0,0 0,0 0,0 0,0 0,0 0,0 0,-1 0,1 0,0 0,0 0,-1 0,0 0,-21 41,18-34,-1-1,0-1,-1 1,1-1,-1 0,0 0,-1-1,0 1,0-1,0-1,0 0,0 0,-1 0,0-1,0 0,-11 3,-392 56,212-36,-7 13,124-22,51-9,1 2,0 0,1 2,0 1,1 1,1 2,0 1,-28 23,43-30,1 1,0 1,1 0,-13 20,13-18,-1 0,0 0,-20 18,15-20,-1 0,-19 9,22-13,1 0,0 1,0 0,-20 19,32-26,0-1,0 1,0 0,0-1,0 1,1 0,-1 0,0-1,1 1,-1 0,1 0,0 0,0 0,0 0,0 0,0 0,0-1,0 1,0 0,1 0,-1 0,1 0,0-1,-1 1,1 0,0 0,0-1,0 1,0-1,0 1,2 1,6 8,0-1,0 1,15 11,-12-12,7 9,1-1,1-2,1 0,29 17,-43-29,0 0,0-1,1 1,-1-2,1 1,-1-1,1 0,0-1,0 0,0-1,0 1,0-2,0 1,0-1,0-1,14-3,84-34,47-14,316-79,-355 90,-33 10,-52 21,0-2,-1 0,42-28,-54 31,-1-1,-1-1,0-1,0 0,-1-1,-1-1,12-17,-19 21,0 1,-1-1,5-13,-7 14,1 1,0 0,1 0,0 0,7-10,3 1,-3 2,1 1,0 0,27-22,-33 32,5-4,-1 0,0 0,15-18,-25 25,1 1,-1-1,0 1,0-1,0 1,1-1,-1 1,-1-1,1 0,0 0,0 1,-1-1,1 0,-1 0,1 0,-1 0,0 0,0 0,0 0,0 0,0 0,0 0,0 0,-1 1,1-1,-1 0,1 0,-1 0,0 0,0 1,0-1,0 0,0 1,0-1,-2-1,0 0,0 1,0 0,0 0,-1 1,1-1,0 0,-1 1,0 0,1 0,-1 0,-5 0,-50-3,20 2,-100-13,45 7,2-5,-132-34,181 37,-1 2,-69-5,1 0,32 0,1 4,-2 3,-125 7,184 3,0 1,0 0,0 2,1 0,0 1,1 1,0 2,0 0,1 0,0 2,1 0,1 2,0 0,1 0,-16 20,20-17,0 1,1 0,0 0,-12 35,10-24,6-12,1-2,-1-1,-1 0,0 0,-1 0,0-1,-12 13,0-5,7-6,0 0,-14 21,21-28,1-1,1 0,-1 1,1 0,1-1,0 1,0 1,1-1,0 1,0-1,1 1,-2 16,4-16,-1 0,2 0,-1 1,1-1,1 0,0 0,0 0,1 0,7 17,-6-20,0-1,0 0,0 0,1 0,-1 0,1-1,1 0,-1 0,1 0,0-1,0 0,0 0,1 0,9 3,-1 0,14 7,0-2,1-1,0-1,56 10,81 17,-121-25,-1-1,71 6,266-16,-351-5,-1-1,0-1,0-1,47-19,-34 11,-4 4,-27 8,0-1,0 0,0 0,-1-1,0 0,16-11,22-18,54-42,-48 34,-39 31,-1-1,0 0,0-1,-2-1,1 0,11-18,-7 7,56-93,-57 80,20-63,-32 85,-1-1,0-1,0 0,-2 0,-1 0,0 0,-1 0,0-1,-2 1,0 0,-2 0,0 1,0-1,-2 1,0 0,-1 0,-1 0,0 1,-14-20,-3-3,22 32,-1-1,-1 1,1 0,-1 0,0 1,-1 0,1-1,-1 2,-1-1,1 1,-1 0,0 0,0 1,-10-5,-22-15,33 20,0 0,0 0,0 0,-1 1,-10-5,-24-3,-82-12,38 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14:10:09.4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14:10:13.6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1,'5'0,"6"0,0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6T02:47:11.045"/>
    </inkml:context>
    <inkml:brush xml:id="br0">
      <inkml:brushProperty name="width" value="0.05292" units="cm"/>
      <inkml:brushProperty name="height" value="0.05292" units="cm"/>
      <inkml:brushProperty name="color" value="#FFFF00"/>
    </inkml:brush>
  </inkml:definitions>
  <inkml:trace contextRef="#ctx0" brushRef="#br0">4692 6562 0,'-53'0'78,"18"0"-63,-18 0-15,-53 0 16,0 0-16,-17 0 16,-230 17-1,-123 36 1,35-18 0,88-17-1,-35 35 1,229-35-1,-17 35 1,17 17 0,71 18-1,-53 18 17,35 35-17,0 18 1,-35 0-1,0 52 1,53-34 0,-1 17-1,54-53 1,0 35 0,35-87-1,-18 52 1,18-71-16,0-17 15,0 88 1,35 0 0,36 0-1,0-35 1,105 53 15,-17-53-15,193 0-1,-210-71-15,16-17 16,266-1 0,246-17-1,141-176 1,-617 123 0,353-123-1,-406 140 1,-53 19-16,71-72 15,-71 37 1,177-195 0,-36-18-1,-70 124 17,-71 53-32,159-177 15,-141 53 1,-71 54-1,-35-54 1,-70-70 0,-71-71-1,35 124 1,0 70 0,0 53-1,18 53 1,-88 0-1,-142-52 1,-158-37 0,-18 72 15,106 17-15,88 53-1,159 0-15</inkml:trace>
  <inkml:trace contextRef="#ctx0" brushRef="#br0" timeOffset="2751.41">6456 9296 0,'-35'0'16,"17"0"-1,-88 0-15,-35-18 16,-423-17 0,34 35-1,-299-18 1,106 36-1,388 35 1,17 17 0,213-34 15,16 16-15,19 19-1,-1-36-15,18 18 16,-88 71-1,-70 52 1,105-88 0,71-52-1,-36 52-15,-17 18 16,35-18 0,-18 53-1,1 71 1,17-36-1,35 71 1,1-53 15,17-106-15,0 0 0,0 18-1,0-18 1,17 0-1,36 71 1,0-53 0,35 18-1,-17-54 1,105 89 0,18-36-1,230 1 16,-283-107-31,264 54 32,-70-36-17,159 1 1,-106-1 0,18-35-1,-53 0 1,211 0-1,-140 0 1,17 0 0,-89 0-1,72-53 1,105-53 0,-123-17-1,-18 34 1,35 19-1,-88 17 17,-70 18-17,-36-18 1,-17-35 0,-18-18-1,88-53 1,247-176-1,-317 176 1,-36 36 0,1-54-1,-142 107-15,71-107 16,-53 107 0,-36-142-1,19-158 1,-54 123-1,18 17 17,-35 36-17,17 53 1,0-18 0,1-17-1,-19 0 1,1 70-1,-35-18 1,-72 19 0,72 52-1,-1 35 1,-52-35 0,-71 18-1,-106-36 1,18 36-1,-36 35 17,71 0-17,-53 35 1,195-35-16,-19 18 16,-176-18-1,36 0 1,-89 0-1,124 0 1,-18 0 0,0 0-1,106 18 1,52-1 0,-16 18-1,34-35 1,-105 36 15,105-36-31,-141 35 31,89-35-15,35 18 0,70-18-1</inkml:trace>
  <inkml:trace contextRef="#ctx0" brushRef="#br0" timeOffset="4219.42">7920 9543 0,'0'-18'94,"-18"-17"-94,18-1 16,0 1-16,0 18 15,0-19 1,0-158 0,18 106-1,-1 0 1,72-141 0,-19 87-1,71-87 1,-52 123-1,16-35 1,1 53 0,124-36-1,-19 36 1,54-18 0,158 1 15,-299 69-31,34-17 31,-17 36-15,36-1-1,17 1 1,0-1 0,-53 18-1,-35-18 1,-71 18-1,18 0 1,0-17 0,0 17-16,88 0 15,-53 0 1,-17 0 0</inkml:trace>
  <inkml:trace contextRef="#ctx0" brushRef="#br0" timeOffset="5237.03">10848 7214 0,'18'0'93,"34"0"-77,1 0-16,18 18 16,17 35-16,18-36 15,-53-17 1,53 36 0,-53-19-1,0-17-15,-36 18 16,1 0 15,-1-1-15,1-17-1,-18 18 17,0 0 155,-18-1-187,18 1 16,-17-18-16,-1 35 15,-17-17-15,-36 35 16,18-18 0,18 0-16,-88 18 31,70-35-16,17-18-15,1 17 16,18-17 0</inkml:trace>
  <inkml:trace contextRef="#ctx0" brushRef="#br0" timeOffset="5967.5">12206 7232 0,'0'53'93,"35"35"-77,1-17-16,-19-18 16,36 88-16,0 17 15,0-17 1,-35-70 0,-1-53-1,-17-1 16</inkml:trace>
  <inkml:trace contextRef="#ctx0" brushRef="#br0" timeOffset="6799.46">12259 7179 0,'35'-18'31,"-17"18"-15,0 0 15,-1 0-15,1 0 0,17 0-1,-17 18 1,-1-18 15,-17 18-15,0-1-16,0 54 15,0-36 1,0 0 0,-35 1 15,17-19-16,1-17 1,-1 0 0,1 0-1,-1 0 32,53 0 16</inkml:trace>
  <inkml:trace contextRef="#ctx0" brushRef="#br0" timeOffset="7837.78">12682 7144 0,'18'0'109,"0"17"-93,-18 19-1,17-1-15,1 0 0,-18-17 16,18 17-1,-1 0 1,1-35 0,-18 18-1,17-53 110,19-71-109,-19 71-16,1-36 16,17 36-16,-17 0 15,17 17 1,-35 0-1,18 18 32,-1 0-31,1 18 0,17 17-1,1 0 1,-1 1-1,-17 17 1,-1-36 0,1 1-1,-18 0 1,18-1 0,17 54-1,-18-36 1,19 0-1,-36-52 48,0-36-63</inkml:trace>
  <inkml:trace contextRef="#ctx0" brushRef="#br0" timeOffset="8705.76">13423 6421 0,'18'17'16,"-18"36"-1,0 35-15,17 18 16,1 88-1,53 35 1,-18-87 0,-36-72-1,-17-52 1,0-89 93,0 36-109,0 17 16,18 1-16,-1-19 16,1 19-1,53-19 1,17-16-1,18 52 1,-18-18 0,-53 18-1,-35 18 17,0-1-32,0 18 15,0 18 1,0-35-1,-17 0 1,-1-18 0,0 0-16,1 17 31,-19-17-15,-17 0-1,36-17 1,17-1 62</inkml:trace>
  <inkml:trace contextRef="#ctx0" brushRef="#br0" timeOffset="9202.07">14517 6368 0,'0'35'31,"0"53"-16,0-35-15,17 0 16,1 0-16,0 88 16,-1-53 15,36 18-15,18 53-1,-54-124-15,1 0 16</inkml:trace>
  <inkml:trace contextRef="#ctx0" brushRef="#br0" timeOffset="9575.06">14922 6844 0,'18'18'78,"-18"17"-62,18 0-16,-18 0 16,17-17-1,-17 0-15,0-1 16,36 36-1,-1-18 1,0 1 0,-17-19-1</inkml:trace>
  <inkml:trace contextRef="#ctx0" brushRef="#br0" timeOffset="10108.9">15928 6597 0,'-18'0'31,"-17"18"-31,17-1 15,1 18 1,-19 1 0,19-1-1,-1 0 1,18 36 0,0-36-1,0 18 1,18-35-1,17-1-15,18 1 32,35-18-1,-53 0-31,18 0 16,-53-18-16</inkml:trace>
  <inkml:trace contextRef="#ctx0" brushRef="#br0" timeOffset="12058.06">13723 7990 0,'53'0'47,"70"18"-32,89-18-15,106 0 16,-89 0-16,406 0 31,194-159-15,-335-17 0,-265 70-1,-88-35 1,-17-71-1,-18-35 1,-54 36 0,1-36-1,-35 35 1,-18 36 0,0-54-1,-35-34 1,-124-89-1,-53-17 1,36 176 15,-36 35-31,54 35 16,-283-17 0,211 106-1,54 35-15,-36 0 16,-141 71-1,1 17 1,158-35-16,-159 70 16,229-88-1,-211 54 1,176-72 0,18 36-1,53-18 1,18 18 15,-19 36-31,-34 34 31,17 0-15,18-17 0,-36 0-1,36-35 1,18 17-1,-1-35 1,-35 53 0,18 17-1,18-17 1,17-18 0,0-17-1,17-1 1,1 1-1,0 17 17,0 0-17,35-35 1,-18-18 0,0 1-1,18 17 1,0-18-1,0 35 1,0 1 0,0 0-1,0 17 1,0 18 0,18-18-1,0 35 1,-1-35 15,19 18-15,34-18-1,-17 1 1,-35-54-16,17-17 16,0 52-1,0-17 1,18 35-1,18-17 1,-36-71 0,106 88-1,18-35 1,-53-18 0,17-17-1,36-18 1,53 0 15,-89 0-15,18-18-1,-17-17 1,-36 35 0,-17 0-1,34 0 1,-52 0-1,-17 0 1,-19 0 0,1 0 31,35 0 15,123-35-46,-52 17-16</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6T02:51:34.284"/>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002060"/>
    </inkml:brush>
  </inkml:definitions>
  <inkml:trace contextRef="#ctx0" brushRef="#br0">21184 12982 0,'-17'0'328,"-89"0"-328,-35 0 16,-159-53-16,88 36 15,-105-1 1,52 0-16,53 18 16,-193-17-1,158 17 1,176 0-16,-70 0 15,35 0 1,-176 0 0,0 0-1,70 0 1,36 0 0,35 0-1,35 0 1,-18 0 15,36 0-15,-18 17-1,-88 19 1,-106-1 0,71-17-1,-53 17 1,0 0-1,123 0 1,-70 18 0,35-17-1,70-1 1,18 18 15,-17 0-15,35-18-1,-36 18 1,71-18 0,18 0-1,0 1 1,17 34 0,18 1-1,0 17 1,35 0-1,124 89 1,-71-107 0,142 36-1,105 0 1,458 35 0,-528-123-1,282-1 16,300 1-15,-195 0 0,-370-18-1,371 0 1,-212 0 0,35 0-1,-282 0 1,-17 0-16,175-18 15,107-17 1,-18 35 0,-35 0-1,-89-18 1,-70 0 0,-18-35 15,-140 18-16,-54 17 1,0-17 0,-35-35-1,0-19 1,18 1 0,-18 18-1,0-1 1,-88-52-1,-71 17 1,-159-71 0,19 89-1,-37 18 1,1-1 0,0 36-1,-282 17 16,282 1-15,-18 17 0,124 0-1,70 0 1,124 0 0,35-18 15</inkml:trace>
  <inkml:trace contextRef="#ctx0" brushRef="#br1" timeOffset="6500.52">21043 12823 0,'-53'0'63,"-70"0"-63,35 0 15,-177 0-15,53 0 16,-105 0-16,-248 0 16,-17-35 15,18 0-15,35 0-1,352 35 1,-158 0-1,106 0 1,-18 0 0,53 0-1,-53 17 1,106 1 0,-159 35-1,88 0 1,-17 0-1,0 17 1,-1 18 15,19-17-15,140-36 0,-17-17-1,35 17 1,0-17-1,36-1-15,-1 1 16,-35 70 0,35-70-1,-35 35-15,36 0 16,-1-18 0,0 36-1,18-19 1,0-16 15,0 34-15,53 36-1,0 18 1,53-1 0,18-35-1,87 18 1,107 18-1,87-19 1,-34-16 0,105-36-1,53 17 1,-52-35 15,105 1-31,-106-36 16,-106 0-1,-35 0 1,71-36 15,-71 19-15,36-1 0,-1-17-1,36 0 1,-71-18-1,-88 17 1,53-17 0,-230 36-1,160-36 1,-54 0 0,-123 35-1,-18 1 1,-17-19 15,-1 19-15,19-19-1,17-34 1,-18 17 0,18-35-1,-35 17 1,-18 54-1,0-36-15,0-35 16,-18 17 0,-17-17-16,-1 0 15,-264-89 1,-17 36 0,88 71-1,123 52 1,-229-35 15,158 0-15,54 35-1,35 1 1,-106-1 0,88 18-1,-18 0 1,1 0-1,-1 0 1,54-18 0,17 1-1,0-1 1,35 18 0,1 0-1</inkml:trace>
  <inkml:trace contextRef="#ctx0" brushRef="#br1" timeOffset="8488.94">18256 11712 0,'-35'0'16,"-36"0"0,18 0-16,-105 0 15,-124 0 1,35 18-1,-89 35 17,213-18-32,52 0 15,-87 1 1,17 34 0,52-17-1,19-18 1,52-17-1,1 17 1,-19 18 0,1 18-1,35-18 1,-18 0 0,18-18-1,0 35 16,0-34-15,0 17 0,18 0-1,53-1 1,-36-34-16,71 17 16,211 18-1,777 18 1,-318-71-1,-265 0 1,-370 0 0,54 0-16,34-18 15,-88-17 17,-71 35-32,36-53 15,53 0 16,35-17-15,-18-1 0,-87 18-1,-19 0 1,-34 0 0,-19 36-1,-17-19 1,0-17-1,0 18 1,0-18 0,-35-35-1,-18 0 1,-53-18 0,-17 18 15,-71 17-16,-36 36 1,-87 35 0,-18 0-1,88 0 1,-71 0 0,71 0-1,177 0 1,-54 0-1,36 0 1,18 0 0,-1 18-1,18-1 1,18-17 0,-1 0 15,19 18-16</inkml:trace>
  <inkml:trace contextRef="#ctx0" brushRef="#br1" timeOffset="16724.27">17709 14182 0,'-17'-18'78,"-18"18"-62,-1 0-16,-34 0 16,17-18-16,-53 1 15,-88 17 1,35 0 15,-53 0-15,54 0-1,52 0-15,35 0 16,-52 0 0,35 17-1,-36-17 1,71 18-16,0 0 15,0-1 1,-35 1 0,35 0-1,0 17 1,1-18 0,-19 36-1,53-35 1,-52 53-1,17-36 1,0 18 0,-53 53-1,53-18 1,0-35 0,53-18-1,-35 71 1,17-36-1,1 36 1,17-35 0,0-18-1,0 0 1,17 17 0,36-17-1,18 35 1,17-17 15,88 35-15,54-53-1,105 17 1,-53-17 0,318 18-1,-53-36 1,-1 0-1,-140-35 1,70 0 0,-229 0-1,159-35 1,123-18 0,-176 18-1,-106 17 16,0-70-15,-88-18 0,-36-35-1,-17-35 1,-36 34 0,-17 72-1,-17-18 1,-36 52-1,17 1 1,1-18 0,-18-17-1,18 17 1,-18-35 0,0 70-1,0-70 16,-36 35-15,19 0-16,-72-35 16,-34-36-1,70 89 1,-194-71 0,35 18-1,-87-18 1,-1 36-1,53-1 1,53 18 0,53-35-1,88 53 1</inkml:trace>
  <inkml:trace contextRef="#ctx0" brushRef="#br1" timeOffset="19524.98">17780 15363 0,'-18'0'15,"1"0"1,-36 0-1,-35 0 1,-71 18 0,0 0-1,-70 17 1,-106 0 0,70-17-1,-17 0 1,70-1-1,18-17 1,18 18 0,-1-1-1,72 1 1,-1 0 0,-71 52 15,71-52-16,-35 35 1,53-18 0,35 0-1,18-17 1,17-18 0,1 35-1,-19 18 1,-16 18-1,16 35 1,1 17 0,35-52-1,0-1 1,0-17 0,35 0 15,-35-35-31,36 52 15,-19-52 1,36 35 0,88 35-1,18 0 1,70-17 0,106 17-1,18-17 1,53-36-1,-194-35 1,-36 0 0,-88-18-1,71 1 1,53-19 15,17 36-15,124 0-1,-1 0 1,-16-17 0,-72-1-1,71-17 1,-53-1 0,-35 1-1,-17-35 1,87-1-1,-52 18 1,52-17 0,-140-1-1,52 0 17,-70 36-17,35-18 1,53-17-1,-89-1 1,-52 18 0,-53 18-1,0-18 1,35 0 0,1 0-1,-37 36 1,-34-1-1,-18 0 1,0 1 0,0-19-1,0 1 1,-18-35 15,-87-1-15,-89-17-1,-89 0 1,19 35 0,-89-18-1,-35 36 1,0 35 0,53 0-1,53 0 1,105 0-1,54 0 1,70 17 0,-88 1 15,88-18-15,-53 18-1,35-1 1,1 1-1,52 0 1,-17-1 0,0 19-1,-54 16 1,19-16 0,17-1-1,18-17-15,17-18 16,18 17-1</inkml:trace>
  <inkml:trace contextRef="#ctx0" brushRef="#br1" timeOffset="44858.25">23795 5962 0,'0'0'0,"0"53"0,17-18 16,-17 53 0,0 18-1,0-71 1</inkml:trace>
  <inkml:trace contextRef="#ctx0" brushRef="#br1" timeOffset="46019.82">24095 6015 0,'17'0'63,"-17"70"-63,0-17 15,0 18-15,18-1 16,-18-34 0,0 34-16,0-52 15,0 0 1,18-71 46,17-53-62,-17 35 16,-1 18 0,1-53-16,17 71 15,36-88 1,-54 105 0,19-17-16,-19 17 15,1 18 16,17 53-15,18 106 0,0 17 15,-18-88-15,-35-52-1,0 17-15,18-18 16,0-35-1,-18 18 1,0-54 47,0 1-48,52 0-15</inkml:trace>
  <inkml:trace contextRef="#ctx0" brushRef="#br1" timeOffset="46371.32">24959 6015 0,'0'17'47,"0"54"-32,0-36 1,0 36-16,0 35 15,0 0 1,0-71 0,0-18 15</inkml:trace>
  <inkml:trace contextRef="#ctx0" brushRef="#br1" timeOffset="46722.86">24941 6085 0,'18'0'110,"17"0"-110,36 0 15,70 0-15,-35 0 16,17 0-16</inkml:trace>
  <inkml:trace contextRef="#ctx0" brushRef="#br1" timeOffset="47706.41">26035 6085 0,'0'0'0,"106"36"0,-71-19 16,0 1-1,1 0 1,-36-1-1,17 19 1,-17-19 0,0 54-1,0-18 1,0-36 0,0 1-1,-17-18 32,17-18-31,0-70-1,0-106 1,53 18 0,52 35-1,-52 70 1,-35 53-1,-18 1 1,18 34 31,-1 36-47,1 18 16,-18 52-1,18 18 1,-18 1-1,17-19 1,18-52 15,-17-19-15,0-34 0,17-18-1,18 0 1,53 0-1,-71-35 1,18-18 0,0 18-1</inkml:trace>
  <inkml:trace contextRef="#ctx0" brushRef="#br1" timeOffset="49223.2">22931 6350 0,'17'0'94,"54"0"-78,-36 0-16,18 0 15,-18-18-15,0 18 16,1 0 0,-19-17-1,1 17-15,0 0 94,-18-18-78,17 18-1</inkml:trace>
  <inkml:trace contextRef="#ctx0" brushRef="#br1" timeOffset="49898.13">23230 6085 0,'0'18'94,"0"0"-94,36 35 16,-19-36-16,54 36 15,-1-35 1,142 88 0,-141-71-1,-36-35 1,-35 18 15,18-18 0,-18 17-15,0 1 62,-18-18-78,0 17 16,-35 1-16,36 0 15,-19-1 1,-16 1 0</inkml:trace>
  <inkml:trace contextRef="#ctx0" brushRef="#br1" timeOffset="53276.63">27164 6526 0,'106'18'63,"35"0"-48,70-1-15,-16 19 16,-1-19-16,123 1 16,71-1-1,-35 72 1,-124-1 0,-88 0-1,-17 36 16,-18-1-15,-36-17 0,18-18-1,-70-35-15,17 0 16,106 176 0,-17-17-1,-71-53 1,-36-71-1,36 176 1,-35-175-16,35 263 16,35 1-1,-17 18 1,-36-89 15,0 71-15,-17-1-1,-18-87 1,0 70 0,-18-70-1,-17 34 1,0-69 0,17-54-1,0-70 1,1-18-1,-1-53 1,18 36 0,-35 17-1,17-17 17,-17 17-17,-53 0 1,70-53-1,-53 54 1,19-54 0,-37 35-1,36-34 1,-52 34 0,34-17-1,-35 0 1,0 0-1,1-18 1,16 18 0,1-35-1,-106 35 17,141-18-17,-70-17 1,-36 52-1,106-52-15,0 0 16,-35 17 0,-71 35-1,18-17 1,-71 0 0,107-17-1,-107 16 1,-141 1-1,142 0 17,52 0-32,0 0 15,-17 0 17,17 0-17,-18 0 1,1-18-1,-53 0 1,52-17 0,19 35-1,52-18 1,0 1 0,-53 16 15,124-34-31,-53 17 15,0-17 1,-36 0 0,-35-1-1,36 1 17,35 17-17,52-35 1,1 35-1,0-35 1,0 18 0,-36 0-1,53-1 1,-17 1 0,0 0-1,-18-18 1,0 35-1,-35-17 1,53-1 0,-1 1 15,1-1-15,17-17-1,1 0 1,-54 53 31,-35 0-47,36-17 15,-71 52 1,35-18 0,18-17-1,70-35 1,18-36 46,0 1-62,18-1 16,-1-17 0,1-1-1,-18 1 1,18 18-16</inkml:trace>
  <inkml:trace contextRef="#ctx0" brushRef="#br1" timeOffset="54230.89">23530 14852 0,'-17'35'62,"-1"-17"-46,-17 35-16,17-18 16,-17 0-16,-36 18 15,-35 0 1,36 0-1,35-18 1,17 1 0,18-54 140,35 18-140,18 0-16,0 0 15,71 0 1,87 0-1,-17 18 1,-17-1-16,-142-17 16,53 36-1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8T02:42:11.621"/>
    </inkml:context>
    <inkml:brush xml:id="br0">
      <inkml:brushProperty name="width" value="0.05292" units="cm"/>
      <inkml:brushProperty name="height" value="0.05292" units="cm"/>
      <inkml:brushProperty name="color" value="#002060"/>
    </inkml:brush>
  </inkml:definitions>
  <inkml:trace contextRef="#ctx0" brushRef="#br0">13141 6685 0,'-18'0'15,"1"0"-15,-19-18 16,1 1-1,-18 17 1,18-18-16,-194-35 16,-89 18-1,-193 0 17,-512-18-17,-36 53 1,142 0-1,159 0 1,228 17 0,54 54-1,247 0 1,-36 87 0,36-34-1,-53 35 1,-18 123-1,0-18 1,71 1 0,52-53-1,71-36 17,18 53-17,35-70 1,36-18-1,17 53 1,35 159 0,18-106-1,70 70 1,-17-105 0,18 17-1,52-35 1,36 36-1,17-107 1,124 54 0,52-36-1,283 53 17,-158-36-17,228-16 1,-299-37-1,158 1 1,-423-70-16,176 16 16,71-52-1,124 0 1,-318-70 0,-106 35-1,194-89 1,-123 71-1,88-17 1,-142 34 0,1-34 15,-35 17-15,-36 0-1,-18 0 1,54-17-1,87-36 1,-105 53 0,35-88-1,-35 0 1,0-71 0,-35-17-1,-1-18 1,89-106-1,-18 53 1,0 0 0,-35 71 15,-53 88-15,17-71-1,-34-35 1,-19-17-1,-17 34 1,0 1 0,-35-89-1,0 160 1,0-107 0,-18 36-1,17 105 1,19 54-1,-1 17 1,-17 18 0,-18 17 15,18 0-31,-18 1 16,-177-1-1,-122 18 1,-36-18-1,229 18 1,-53 0 0,142-17-1,52 17 1,0 0 46,-35 17-62,-176 107 16,0-18 0,88-36-1</inkml:trace>
  <inkml:trace contextRef="#ctx0" brushRef="#br0" timeOffset="4484.05">20585 9384 0,'0'-18'63,"-18"1"-63,-53-1 16,1-17-16,-283-54 15,71 19 1,-477-1-1,-70 54 1,106 17 0,88 0-1,141 0 1,124 17 0,-142 1-1,283 0-15,-212 17 16,247-17-1,-194 52 17,176-52-32,89 17 15,-107-17-15,-105 35 16,71-18 0,-354 88-1,142-52 1,35 35-1,88-71 1,-229 36 0,71-54-1,-18 1 1,141-18 0,0 17-1,52 1 1,142 0-1,-17 17 1,34 0 15,36 1-15,-18 34 0,54-17-1,-37 18 1,37-18-1,16-1 1,19-16 0,-1 34-1,1 1 1,-18-1 0,-1 19-1,36 16 1,1-16-1,16 16 17,1 37-17,35 105 1,0-142 0,0 89-1,35-17 1,1-54-1,-1-35 1,35 89 0,-17-71-1,18 52 1,-1-16 0,107 140-1,-107-212 16,-52 1-31,123 105 32,-17-52-17,52 34 1,36-16 0,-1-37-1,107 19 1,70-1-1,53 1 1,106-1 0,-195-35-1,125 18 1,-213-53 0,71 71-1,89-36 16,-19 35-15,-34-34 0,17-1-1,-53-35 1,-123-18 0,35 0-1,-53 1 1,35-1-1,18 0 1,18-17 0,34-18-1,-122 0 1,-71 0 0,70 0-1,-53-18 1,89-35 15,-53-35-15,17 0-1,18-36 1,-53 1 0,-35 35-1,71-36 1,-142 71-1,18 18 1,-36 17 0,54-70-1,-36 35 1,-17 18 0,0-36-1,-18-105 16,17 53-15,36-54 0,18 1-1,-18 35 1,-18 35 0,-17-18-1,17 18 1,-18 1-1,-17 16 1,0 19 0,0-1-1,0 36 1,0-18 0,18-35-1,-18 53 16,0-36-15,0 1 0,18-1-1,-1-17 1,-17 35 0,0 0-1,36 0 1,-36 18-1,53 0 1,-18-18 0,18 0-1,0-18 1,35 1 0,18-1-1,17 0 16,-35 19-15,71-1 0,-53 17-1,17 1 1,71 0 0,-17 17-1,-1 18 1,1 0-1,-36 0 1,70 18 0,-52-1-1,-106 1-15,71 0 16,-1-18 0,0 0-1,-52 17 1,176-17-1,-176 0 1,158 0 0,-123 0-16,105 0 15,-70-17 1,-105 17 0,17-18-1,-36 0 1,1-17-1,0-18 1,-18 0 0,35-88-1,18-18 1,17-105 0,-17 17-1,18 0 16,-36 71-15,-35 87 0,0 36-1,0 1 1,0-1 0,0 35-1,0-35 1,0 0-1,0 36 1,0-1 0,-18-17-1,1 35 32,-1 0-16,-17 0-15,-36 0 0,-52 0-1,-1 0 1,-34 0 0,69-18-1,36 0 1,53 1-1,-17 17 142</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8T02:59:42.906"/>
    </inkml:context>
    <inkml:brush xml:id="br0">
      <inkml:brushProperty name="width" value="0.05292" units="cm"/>
      <inkml:brushProperty name="height" value="0.05292" units="cm"/>
      <inkml:brushProperty name="color" value="#FFFF00"/>
    </inkml:brush>
  </inkml:definitions>
  <inkml:trace contextRef="#ctx0" brushRef="#br0">18609 7567 0,'-71'-18'63,"-52"1"-63,-300-36 15,-777-71 16,795 107-31,-36-1 16,17 18 0,177-18-1,141 18 17,-35 0-32,-53 0 15,-141 18 1,88 35-1,-70 35 1,140-17 0,19-18-1,52 0 1,35 0 0,1-18-1,-19 18 1,-16 0-1,-19 17 1,-88 18 0,1 1 15,52-36-15,71-18-1,70-18 1,1-17-1,-1 18 1,-17-18 0,-1 35-1,1-17 1,-18 17 0,18-35-1,35 18 1,-18 0-1,1-1 79,-1 1-94,18 17 16,-18 0-16,1 1 15,17-1 1,-18 0-16,0 18 16,1 88-1,-1 0 1,18-35 0,18-53-1,70 159 1,18-36-1,-18-70 1,0 0 15,89 53-15,34-54 0,107 19-1,35-18 1,140-36-1,54 1 1,35-71 0,-247 17-1,36-17 1,35 18 0,-71-18-1,17 0 1,142 0-1,71 0 1,-195-18 0,89-17 15,-212 35-15,0 0-1,-18-17 1,18-19-1,-88-34 1,-36-18 0,1-89-1,-1-105 1,-35 35 0,-35 0-1,35 0 1,-52-70-1,-36 105 17,0 36-17,-106-71 1,-159-36 0,-105 72-1,52 70 1,248 88-16,17 35 15,-123-53 1,17-17 0,35 35-1,18 18-15,36 17 16,-283-52 0,-211 17-1,70 18 1,406 35-1,-36 0 1,54 0-16,34 0 16,-52 17-1,-18 1 1,-176 88 0,-88 0-1</inkml:trace>
  <inkml:trace contextRef="#ctx0" brushRef="#br0" timeOffset="1577.19">18027 8643 0,'18'-18'62,"123"-70"-46,0 35-16,1129-229 31,2046-53 1,-2311 211-17,-617 36 1,-370 88-16,-18-17 31</inkml:trace>
  <inkml:trace contextRef="#ctx0" brushRef="#br0" timeOffset="2234.48">24165 7161 0,'18'0'63,"35"0"-63,35 0 15,106 0 1,-159 0-1,71 18-15,-35 0 16,-71-1 15,0 36-15,-71 141 0,18 18-1,0 17 1,-35 18-1,0-70 1,17-89 0,-34 0-1,-1-35 1</inkml:trace>
  <inkml:trace contextRef="#ctx0" brushRef="#br0" timeOffset="3085.01">25841 6914 0,'0'71'63,"18"-18"-47,-1 0-16,-17 35 15,18 53-15,-18-17 16,0 175-1,0-175 1,0-89 0,0-17-1</inkml:trace>
  <inkml:trace contextRef="#ctx0" brushRef="#br0" timeOffset="3852.65">25876 7197 0,'18'0'46,"0"0"-46,17 0 16,71 0-16,-1 0 16,-16 17-1,-36 19 1,-36-19 0,1 1-1,-18 17-15,0 53 31,0 36-15,-71 70 0,36-71-1,17-105 1,1 17 0,-1-35-1,-35 0 16,-17-35-15,-19 17 0,54 1-1,18-1 1</inkml:trace>
  <inkml:trace contextRef="#ctx0" brushRef="#br0" timeOffset="4970.45">27111 7479 0,'0'0'0,"71"18"15,-54-1 1,1 18 0,-1 18-1,1 71 1,-18-54-1,0 1 1,-18-36 0,18 0-1,-17-35 1,17 18 0,-18-18-1,18 18 16,-17-18 32,-1-18-63,18-17 16,0-53-1,0-1 1,18 37-1,34-1 1,-16 35 0,-1-17-1,-17 35 1,-18-18 0</inkml:trace>
  <inkml:trace contextRef="#ctx0" brushRef="#br0" timeOffset="5908.04">27887 7479 0,'0'0'0,"-35"18"15,0-1 1,-18 18 0,35 1-16,-35-1 15,35 18 1,1-35 15,17 17-15,0-18-1,0 1 1,17 35 0,-17-18-1,18-35 1,0 0 31,-1-17-47,19-54 15,-1 18 1,-17-17 15,-1 52-31,1 0 16,-18 1 15,17 17 0,-17 35 48,36 18-64,-19-35-15,-17 17 16,18 35-1,0-17-15,-1 18 16,1-1 0,0-17-1,-1-35 1,-17 0 15,18-18 0</inkml:trace>
  <inkml:trace contextRef="#ctx0" brushRef="#br0" timeOffset="6923.51">28099 7532 0,'0'17'63,"0"1"-63,0 17 15,0 1-15,0-19 16,17 19-16,1 16 15,-18-34 17,18-18-32,-18 18 31,0-1 0,17-17-15,1 0-1,0 0 32,-1-53-31,36 1-16,35-90 16,1 37-1,16 52 1,-87 53 31,0 53-32,-1 0 1,-17 17 0,18-17-16,0-18 15,-1 18-15,18 35 16,18-17-1,-17-36-15,17 0 16,-36-35 0,18-17 31,-17-18-47,-18-18 15,18-36 1,-36-87 15,18 123-31,-70-88 16,-36 18-1,35-1 1,18 71 0,36 36-1,-1 17 16</inkml:trace>
  <inkml:trace contextRef="#ctx0" brushRef="#br0" timeOffset="7411.14">30057 6826 0,'0'0'0,"-18"0"16,0 18-16,-35 35 16,-17 17-1,17-17-15,0 0 16,0 35 0,36 71-1,17-53 1,17 35-1,18-70 1,71-18 0,0-1 15,70-52-15,-70 0-1,-35-35 1,-71-35-1</inkml:trace>
  <inkml:trace contextRef="#ctx0" brushRef="#br0" timeOffset="7822.52">30445 7126 0,'35'18'31,"-17"17"-15,-18 0-16,35 1 16,71 87-1,-36-17 1,-52-71 0,-18 53-1,0-70 1,0 17-1,0-17 17</inkml:trace>
  <inkml:trace contextRef="#ctx0" brushRef="#br0" timeOffset="8111.36">31115 7338 0</inkml:trace>
  <inkml:trace contextRef="#ctx0" brushRef="#br0" timeOffset="8456.71">31133 7479 0,'0'18'16,"0"-1"31,0 1-32,17 35 1,1-18-16,0 36 16,17 34-1,-18-52-15,1 35 16,-18 18-1,0-53 1,-18-17-16,-87 87 16,-72-17-16</inkml:trace>
  <inkml:trace contextRef="#ctx0" brushRef="#br0" timeOffset="13409.23">9454 13000 0,'-52'-35'188,"16"17"-188,-87-17 15,35-18-15,-18 17 16,-53 1 0,-35-53-16,18 35 15,52 18 1,71 17-1,18 1 1,-18 17 0,-18 0-1,-34 0 1,-19 0 0,-88 0 15,54 0-31,-1 0 31,18 0-15,-71 0-1,53 0 1,-70 0 0,88 17-1,-53-17 1,71 18-1,-124-18 1,88 0 0,35 0-1,-17 17 1,53 1 0,35 17-1,0 1 1,-35 17 15,53-1-15,-36 1-1,-52 36 1,70-19 0,0-35-1,18 1 1,-18 17-1,-141 52 1,105-52 0,-105 36-1,53-37 1,71-16 0,52-19-1,0 19 16,18-19-15,-17 54 0,17-54-1,-35 107 1,17-36 0,0 18-1,1-71 1,-1-17-16,18 17 15,106 53 1,0-52 0,-53-36-1,-36 17 1,1 1 15,-18 0 0,70 70-15,36 53 0,71 35-1,-19 1 1,-52-72 0,35 1-1,36 53 1,-54-53-1,-17-36 1,35 54 0,-17-54-1,-19 1 1,72-18 0,-54 18-1,36-19 16,53-16-15,-1-1 0,1-17-1,123-1 1,-88-17 0,35 0-1,-88 0 1,18 0-1,-124-17-15,36-1 16,-18 0-16,35-35 16,247-52-1,106-72 1,-283 89 0,-70 17 15,-35-17-16,0 18 1,-35-1 0,-54 18-1,36-53 1,0-52 0,-18 52-1,1 18 1,-1-18-1,0 0 1,36-53 0,-1 0-1,-34 1 1,-1 34 0,-17 1 15,34 35-16,1 17 1,-35 36 0,0-1-1,-1 1 1,1 0 0,-18 17-1,18-17 1,-1 17-1,-17-17 1,0 17 15,0 1 16,0-1-31,-53-17-1,36 17 1,-19 1 0,-34-1-1,-18 0 1,-36 1 0,-52-19-1,17-17 1,53 18-1,53 0 1,0 17 0,0 1-1,0-1 1,1 0 0,16 1 15,1 17-16,17 0 1,1 0 0</inkml:trace>
  <inkml:trace contextRef="#ctx0" brushRef="#br0" timeOffset="16632.46">13000 12859 0,'-18'0'15,"1"0"1,-1 0-16,0 0 16,-35 0-1,-17 0 1,-36 0-1,18 17 1,17 1 0,1 0-1,34-18 1,-52 17 0,18 1-1,-71 17 1,-18 36-1,18-36 1,0 0 0,88 1-1,35-36 1,18 17 0,-35 19 62,17-19-63,-35 54-15,18-1 16,0-17-16,-54 88 31,19 0-15,17-70-1,35 17 1,1-35 0,-1 53-1,18-36 1,0 107 0,0 70-1,18 17 1,52 54-1,18-89 1,-35-88 0,53 36-1,18 17 1,105 70 15,-17-140-15,-54-71-1,142 35 1,53 0 0,53 18-1,-36-53 1,53-18 0,-70-35-1,-71 0 1,-211-18-16,141-17 15,35-35 1,70-19 0,1-16 15,-248 69-15,142-34-1,141-54 1,-230 71-1,1-17 1,87-71 0,-158 88-16,176-71 15,-105 54 1,-1-1 0,-87 36-16,122-71 15,54 0 1,-53 36-1,-53-1 1,0-17 0,-36 35 15,-17 0-15,-35 35-1,-1-17 1,1 18-1,-18-19 1,0 1 0,0-18-1,18-35 1,17-71 0,-18 71-1,36 0 1,-35 0-1,0 35 1,17-53 0,-17 18 15,34-53-15,-16 35-1,-19 35 1,1 18-1,-18 0 1,0-17 0,0 34-16,0 1 15,0-53 1,0 35 0,0 18-1,0 17-15,0 1 16,0-36-1,-35-18 1,-1 18 0,-34-17-16,52 52 31,-35-17-15,36 17-16,-36 18 15,0-18 1,18 18-1,-54-17-15,-52-1 16,-35 0 0,-89 1-1,89 17 1,-36 0 0,18 0-1,-159-18 1,1-52-1,69 52 1,-52 0 0,88 1 15,18 17-15,-53-18-1,53 18 1,87-18-1,19 18 1,17 18 0,-17 0-1,-18-1 1,52-17 0,-16 0-1,-1 0 1,0 0-1,0-17 1,35 17 15,54 0-15,-1 0 0,1 0 15,-1 0-16,0 0 1,1 0 0,-1 0-1,0 0 1,-35 17 0,36 1-16</inkml:trace>
  <inkml:trace contextRef="#ctx0" brushRef="#br0" timeOffset="36067.12">3087 9190 0,'0'0'15,"0"123"-15,0 18 0,-53 124 16,-282 793-1,-71-282 17,106-299-17,89-142 1,140-176 15,53-159 0,1 0-15</inkml:trace>
  <inkml:trace contextRef="#ctx0" brushRef="#br0" timeOffset="37142.23">3246 9172 0,'17'18'16,"-17"-1"-16,0 36 15,18 53-15,35 35 31,-18 36-15,159 370 0,0-124-1,124 177 1,-160-353 0,-69-106-1,-72-88 1,-17-36-1,0 1 1,18-18 93,-18 17-93,-35-17 62,-36 18-78,-264 35 16,0-53-1,-106-18-15,-653-52 16,-17 35 0,652 35-1,336 0 1,140 0 31</inkml:trace>
  <inkml:trace contextRef="#ctx0" brushRef="#br0" timeOffset="38899.64">13423 15946 0,'18'0'47,"-18"35"-47,17 35 16,-17 1-1,18 352 1,-18-105 0,0-89-1,18-70 1,-18-106 0</inkml:trace>
  <inkml:trace contextRef="#ctx0" brushRef="#br0" timeOffset="39979.75">13635 16034 0,'17'0'63,"54"-18"-48,123 18-15,124 0 16,17 0 0,441 0-1,0 0 1,-106 0 0,-264 0-1,-300 18 1,-89-18-16,-17 17 31,0 36-15,0 0-1,53 71 1,18 105 15,-1 0-15,19 36-1,-19 70 1,1 18 0,-36-124-1,-35-88 1,0-106 0,0 1-1,-88-36 1,-247-71-1,-159-123 1,53 106 0,-71 53-1,18-36 17,142 18-32,-72-17 15,71 17-15,71 0 16,-388-71-1,335 54 1,282 52 0</inkml:trace>
  <inkml:trace contextRef="#ctx0" brushRef="#br0" timeOffset="40957.36">24500 15117 0,'0'0'0,"-335"52"31,141 1-31,88-17 16,-229 69-16,-70 72 15,281-54 1,-123 177 0,159-123-1,0 246 1,88 335-1,211-193 1,-87-406 0,529 334-1,-124-387 1,106-106 0,-88-141-1,52-106 1,-299 0-1,-176 0 1,-72 53 15,-52-158-15,-123-19 0,-230-70-1,-441-247 1,107 212-1,263 247 1,213 158 0,52 71-16</inkml:trace>
  <inkml:trace contextRef="#ctx0" brushRef="#br0" timeOffset="48464.72">24465 12453 0,'-18'0'31,"-52"-18"-31,-1-17 16,-228-18 0,-213-17-1,-211 34 1,-142 36-1,1 0 1,194 0 0,282 18-1,229 35 1,53-18 0,0 0 15,-17 36-16,35-18 1,-53 18 0,52-1-1,37 18 1,16-35 0,-17 53-1,0-35 1,1 87-1,16 1 1,19 17 0,52 71-1,53-17 17,-17-89-17,-1 18 1,-52-124-16,-1 0 15,1 18 1,17 53 0,54 17-1,-37-34-15,54 105 16,-53-177 0,124 213-1,-89-142-15,106 53 16,0-35-1,-88-53 1,441 88 0,-212-106-1,17-35 17,160 0-17,-53 0 1,-107-18-1,89-17 1,-88 0 0,106-1-1,-107 1 1,125-35 0,-177-1-1,35-17 1,-124 0-1,1-36 1,-88 36 0,-1-18-1,-52 36 17,-19-1-17,-16 18 1,-1-17-1,-35 34 1,0-34 0,0-36-1,0 35 1,0-17 0,0 18-1,0-19 1,0-16-1,-35 16 1,-1-69 0,-34 34-1,-1 1 17,-87-71-17,-36 35 1,105 71-16,54 70 15,-71-88 1,-105-35 0,-160-53-1,54 71 1,-830-230 0,-229 18-1,759 247 1,458 70-1,18 18-15,-123 0 16,-89 35 0,-53 0-1</inkml:trace>
  <inkml:trace contextRef="#ctx0" brushRef="#br0" timeOffset="58632.44">15893 7902 0,'35'-17'62,"71"-54"-62,123-17 16,53-18-16,283-88 15,440-88 1,-123-18 0,-300 18-1,-229 123 1,-36 71 0,-264 52-1</inkml:trace>
  <inkml:trace contextRef="#ctx0" brushRef="#br0" timeOffset="59290.45">20002 6138 0,'36'0'31,"-1"0"-15,18-17-16,70 17 16,-87-18-1,17 18-15,70 0 16,53 0-1,-87 0 1,-36 18 15,-53-1 47,-53 1-62,35-18-16,0 18 16,-17-1-16,0 1 15,-177 88 1,1-18 0,140-35-1,53-36 1</inkml:trace>
  <inkml:trace contextRef="#ctx0" brushRef="#br0" timeOffset="61043.68">21414 5803 0,'0'18'78,"0"52"-78,0-34 15,0-19 1,0 89-16,0-53 16,17 0-1,-17 0 1,0-35 0,18-36 93,17 0-109,18-35 16,35 36-16,-35-19 15,88-34-15,-35 35 16,-18 35 15,-52 0-15,-36 35-1,0 0 1,-106 89 0,-35-1-1,0-35 1,17-35-1,-105 0 1,105-53 0,71 0-1,36-18 1,-1-34 0,18 34-16,-18-35 15,18-35 16,36 53-31</inkml:trace>
  <inkml:trace contextRef="#ctx0" brushRef="#br0" timeOffset="62795.38">22454 6103 0,'-17'0'47,"-19"35"-32,19-17 1,-1 0-16,18-1 16,0 1-1,0 35 1,0-36 0,0 1-1,18-18 32,-1 0-16,1-35-31,17 0 16,36-71 0,-71 70-16,17 19 15,1-1 16,-18 53 16,18 54-31,-18-54 0,17 0-1,19 18 1,-1-35-1,18-1 1,-18-17 0,18 0-1,18-35 1,-36 0 0,0-18-1,-17-18 16,-1 36-15,-17 17 0,0 1-1,-17 17 48,-1 0-32,18 17 32,0 1-63,18 0 15,17 17-15,53 53 31,18 18-15,-71-35 0,-17-71-1,-36 0 17,18 17-17,0-34 63,36-19-62,-19 1 0,36 0-16,18-53 15,-18 52-15,-36-17 16,19 0-1,-19 18 1,-17 17 0,-17 18 46,-1 18 1,18 17-48,0 1-15,0-19 16,0 1-16,0 17 16,35 1-16,142-1 31,105 18-16,71-53-15</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8T03:21:56.307"/>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FF00"/>
    </inkml:brush>
  </inkml:definitions>
  <inkml:trace contextRef="#ctx0" brushRef="#br0">4551 5080 0,'0'0'0,"-18"0"31,-17 0-31,0 0 16,-18 0 0,0 0-16,-53 18 15,-106 35 1,106-36-16,-17 18 15,-106 1 1,35 17 0,17 17-1,142-52 17,-88 52-17,52 1 1,0 0-1,-34 34 1,16 36 0,1-17-1,18-1 1,-1-34 0,1 16-1,34-52 1,1 18-1,0 17 1,-1 53 0,1 36-1,0-1 17,17 36-17,18-36 1,0 18-1,0 35 1,0-17 0,0-36-1,53-17 1,-18-35 0,54 87-1,-36-105 1,-1-18-1,19 18 1,35-35 0,0-18-1,88 17 17,0 1-17,-88-18 1,158 17-1,-52-34 1,-53-19 0,-71 1-16,-18-18 15,160 0 1,87-35 0,-176 17-16,177-17 15,-142-1 1,-52 19-1,105-19 1,-88 19-16,35-36 16,54-35-1,-160 35 17,1 17-32,123-140 15,-88-18 1,-36 35-1,18-52 1,-35-36 0,-35 53-1,17 0 1,-35-71 0,0 18-1,0 88 1,-17-17-1,-54-18 1,18 53 0,-35 0-1,17 35 17,-52-18-17,-1 54 1,-70-71-1,-17 17 1,17 1 0,17 17-1,89 35 1,0 18 0,35 18-1,-35-35 1,0 17-1,35 0 1,-18 18 0,1 17 15,34 0-15,-34 18-1,17-17 1,35 17-1,1 0 1</inkml:trace>
  <inkml:trace contextRef="#ctx0" brushRef="#br0" timeOffset="3766.22">13758 5521 0,'-17'0'32,"-1"-18"-17,0 18-15,1-17 16,-36-1 0,-35 0-1,-53-35 1,-177-35-1,36 18 1,53 34 15,-71-34-15,88 35 0,0 17-1,-17 0 1,0 18-1,-1 0 1,54 0 0,-36 0-1,71 0 1,-35 18 0,17 17-1,-35 18 1,35 0-1,-52-18 1,52 18 15,18 0-15,70-18 0,1 1-1,34-1-15,1-17 16,-35 35-1,-1 17 1,0 36 0,54-71-16,-18 18 15,-18 88 1,0-53 0,0 230-1,53-247 1,-35 123-1,17-53 1,18 88 15,0-176-15,0 17-16,0 89 16,0-35-1,0-1 1,0 36-1,0-36 1,0-34 0,0 16-1,0 37 1,0 34 0,0-35-1,0 71 16,18-142-31,-18 124 32,17-17-17,-17 105 1,0-70 0,0-107-1,0 19 1,0-18-1,0 0 1,0-36 0,0 36-1,0-36 1,18 107 15,-18-142-31,35 71 16,-17-35-1,-1-19 17,1 54-17,35-53 1,-35 35 0,34-17-1,-34-18 1,17-18-1,-17-35 1,-18 18-16,18-1 16,35 19 15,-36-19-31,36 19 16,35 34-1,71 71 1,-53-53-16,88 71 31,71-18-15,-213-105-1,54 17-15,141 35 16,-88-71 0,106 19-1,-107-1 1,54 18-1,-36-18 1,18 0 0,-70-17-1,35-18 1,-36 0 0,18 0-1,18-18 1,-18 18-1,106-53 17,-35 18-17,105-18 1,-264 36 0,53-1-1,35-53 1,-53 36-1,18-35 1,70-36 0,-17 18-1,-35-1 1,34-16 0,-69 34-1,34-35 1,-88-17 15,18-71-15,-17 141-1,34-247 1,-17 53 0,-18 106-16,1 0 15,34-71 1,36-158-1,-71 193 1,-17 54 0,17-124-1,-17 70-15,-1-52 16,1-18 0,-18 0 15,0 53-31,0 35 31,-18 36-15,18 0-1,0-54 1,0 18 0,-17-17-1,-1-36 1,1 36-1,-19 88 1,19 0 0,-1-54 15,-17 37-31,17 16 16,0 1-1,1 0 1,-1 17 15,-17 19-15,0-1-1,-1 0 1,19 35 0,-36 0-1,-35-34 1,-18-1-1,35 35 1,1-35 0,-36 18-1,-18-1 1,18 1 0,-105 35-1,-36 0 1,-459 0-1</inkml:trace>
  <inkml:trace contextRef="#ctx0" brushRef="#br0" timeOffset="7885.41">4163 6756 0,'0'-18'16,"-18"18"109,-17 0-125,17 0 16,1 0-16,-19 18 15,19-1 1,-54-17-16,1 18 16,17 0 15,35-18-31,0 17 15,1-17 1,17 18-16,-18-18 16,-17 53-1,-18-18-15,0 18 16,0-18 0,18 1-1,35-19 1,0 1-1,-18 35 1,0 0 0,18 0-1,-17 35 1,-1-35 15,18 35-15,-17 35-1,17 18 1,-18-17 0,18 52-1,0-87 1,0-19 0,0-17-1,0 35 1,35 0-1,0 36 1,18 35 0,18-54-1,-36-16 1,1-19 15,-1-17-15,141 106-1,-35-106 1,-35-36 0,18-17-1,123-70 1,-18-1 0,-35 18-1,-106 36 1,-70-1-1,17 18 1,0-106 0,1 18-1,52-141 1,-35 35 15,-36 88-15,1 0-1,-18 18 1,0-18 0,0 35-1,0-52 1,0 17 0,0 18-1,-18 35 1,1 0-1,-1-17 1,-17-1 0,35 36 15,-18-1-15,-17 36 15,-18-17-16,-88-18 1,70-18 0,1 17-1,-1 1 1,1-35 0,17 17-1,0 0 1,0 17-1,18 1 1,-1 35 0,19-17-1,-36-1 1,0 0 15,18-17-15,52 35 109,18 0-110</inkml:trace>
  <inkml:trace contextRef="#ctx0" brushRef="#br0" timeOffset="10343">5186 7937 0,'0'-17'16,"17"17"-1,1 0 17,17 0-17,-17 0 1,35 0-16,-18 0 15,18 0-15,71 0 16,-19 0 15,178 0-15,-72 0 0,19 35-1,-177-17 1,-18-1-16,35 1 15,54 35 1,-36-35 0,88 35-1,-70-18 1,35 0 0,-35 0-1,-53-17 1,0 0-1,18 35 1,-1-1 15,18 1-15,-35-17 0,0 34-1,35 1 1,-17-1-1,17 1 1,18-1 0,0 54-1,-36-54 1,-34-34 0,34 17-1,-35-18 1,36 35-1,-18 19 1,17-36 15,-17 17-15,0-17 0,0-18-1,18 18 1,-54-17-1,1-19-15,17 1 16,18 17 0,18 18-1,17 18 1,-17-36 0,-1 18-1,54-36 1,-54 1-1,-35-18 1,-17 0 0,35 0-1,35 0 1,-53 0 0,54 0-1,-19 0 1,-52 0-1,-1 0 17,1 0-17,0 0 1,-1 0 0,1 0 15,0 0 16,-1 0-32,1 0 1,0 0 15</inkml:trace>
  <inkml:trace contextRef="#ctx0" brushRef="#br0" timeOffset="11259.3">9701 9402 0,'0'17'79,"0"1"-79,18-1 15,0 19-15,17-19 16,18 19-1,17 17 1,1 17 0,52 1-1,1 17 1,-36-35 0,88 17-1,-123-34 1,18-1-1,-53-35 17,-1 35-17,-34-35 157,-54 0-156,36 0-1,-71 0-15,18 0 16,17 35 0,-88 18-1,71-17-15,35-19 16,-53 36-16,36-18 16,-18 1-16,52-19 15,-87 36 1,52-17-1</inkml:trace>
  <inkml:trace contextRef="#ctx0" brushRef="#br0" timeOffset="14596.19">10583 6632 0,'0'35'47,"0"-17"-47,-17 0 15,-19 35 1,19-36-1,-36 72 1,18-37-16,-71 90 16,70-107-1,-16 35-15,-72 107 16,71-71 0,18-18-1,17-35 1,18 17-1,0 1 1,0 88 0,0-1-1,18 1 1,17 17 0,0-52-1,-17-18 16,35-18-15,0-17 0,88 70-1,-35-36 1,53 1 0,-1-18-1,89-17 1,53 0-1,-18-18 1,36-1 0,-1-16-1,-87-19 1,122-17 0,-122 0 15,-19-53-16,-87-52 1,-1 16 0,-17 1-1,-53 35 1,0 18 0,0-36-1,0 1 1,0-1-1,17-70 1,1-18 0,-71 71-1,0-88 1,0 105-16,0-17 16,0-159 15,-71-17-16,18 123 1,18 70 0,-18-70-1,-17 35 1,-36-17 0,0-1-1,-53-35 1,36 71-1,35 53 1,-36-18 0,1 35-1,-71-35 1,35 36 0,-88-19 15,71 19-16,52 17 1,18 0 0,-17 0-1,-1 0 1,-34 0 0,52 0-1,-35 17 1,17 1-1,-52-18 1,35 35 0,17-35-1,1 36 1,52-19 15,1 1-15,34 0-1,1-18 1,17 17 0,-35 18-1,18-17 1,18 0 0,-1-18 15</inkml:trace>
  <inkml:trace contextRef="#ctx0" brushRef="#br0" timeOffset="24386.1">11112 6032 0,'0'-17'62,"-17"-36"-30,-1 0-17,1 0-15,17 18 16,0-18-16,-18 0 15,18 18-15,-18-18 16,18-71 0,0 71-16,18-70 15,52-18 17,36 17-17,177-105 1,-213 176-1,-35 18 1,-35 17-16,18 1 16,0 17-1,-18-18 17,17 18-32,19 0 15,-1-18 1,-18 18-1</inkml:trace>
  <inkml:trace contextRef="#ctx0" brushRef="#br0" timeOffset="25962.65">11959 4251 0,'0'0'0,"0"35"0,18 1 15,-18 34 1,0-35 0,17 18-1,-17-17 1,0-19 0,0-34 124,0-19-124,0 19-16,0-19 15,0 19-15,0-1 16,0-70 0,18 35-1,-18 35 1,18-17 0,35-36-1,-36 54 1,-17-1-1,0 1 1,18 17 0,0 0 15,-18 17-15,17-17-1,1 0 32,-18 18 0,17 17-47,19 18 16,-19 35-1,1-52 1,-18 16-1,0 1 1,-18 0 0,-17-17 15,17-19-15,1 1-1,-1-18 1,1 0-16,52 0 109,0 0-93,0 0-16,1 0 15,-1-18-15,0 18 16,18 0 0,-35 0 15,-1 0-15,-17 18-1,0 17 1,0 0-1,0 36 1,0-36 0,0-17-1,-17-1 1,-19 1 0,1-18-1,-35 0 1,-71 0-1,70 0 1,18 0 0,35 0 15</inkml:trace>
  <inkml:trace contextRef="#ctx0" brushRef="#br0" timeOffset="28793.9">14076 6121 0,'0'-18'141,"0"0"-141,0-35 16,0 36-16,0-1 15,17-52 1,19-36-1,-36 35 1,0-17 0,0 0-1,0-18 1,0-53 0,0 53-1,0-17 1,0 0 15,0-36-15,0 35-1,0 71 1,0 36 0</inkml:trace>
  <inkml:trace contextRef="#ctx0" brushRef="#br0" timeOffset="29795.78">14287 4339 0,'0'18'63,"0"-1"-48,0 19-15,0-1 16,-17-17-16,17-1 15,-18-17 1,18-35 93,0-18-93,0 18-16,35-18 16,-17-18-16,0 36 15,35-53 1,-18 53 0,-17 17-1,-18 0 1,17 18-1,1 18 48,-18 17-63,18 18 16,-1-53-16,-17 53 15,0-35 1,0 70-1,18-18 1,-1 1 0,-17-53-1,0-1 1</inkml:trace>
  <inkml:trace contextRef="#ctx0" brushRef="#br0" timeOffset="30509.55">14393 4374 0,'-35'0'63,"0"0"-63,-1 0 15,1 0 1,53 0 125,17 0-141,-17 0 15,-1 0-15,1 0 16,0-17-1,35 17 1,17-35 0,-35 17-16,-17 18 15,17 0 1,-17 0 0,0-18-1,-1 18 1</inkml:trace>
  <inkml:trace contextRef="#ctx0" brushRef="#br0" timeOffset="50118.48">20426 2716 0,'17'0'141,"-17"36"-141,18 52 16,0-35-16,-18-18 15,0-17 1,35 52-1,18 1 1,-18-54 0,0-17-1,-17 18 1,-18 0 93,18-18-77,-1 0-17,19 0 1,-1 0-16</inkml:trace>
  <inkml:trace contextRef="#ctx0" brushRef="#br0" timeOffset="50896.08">25224 2540 0,'17'0'32,"-17"18"-17,0 52 1,0 18-1,0 89 1,0-89 0,0-17-1,0-1 1,0-35 0,0-17-1</inkml:trace>
  <inkml:trace contextRef="#ctx0" brushRef="#br0" timeOffset="56180.44">19685 6562 0,'0'17'63,"0"1"-48,0 35-15,0 0 16,0 0-16,-18 70 16,-17 1 15,0-1-16,17-52 1,1 17 0,17-71-1</inkml:trace>
  <inkml:trace contextRef="#ctx0" brushRef="#br0" timeOffset="56976.88">20990 6685 0,'18'0'79,"0"88"-79,-18-17 15,0-1-15,0 19 16,0-36-1,0 52 1,17 36 0,1-88-1,-18-17 1,0-19 0,0 1-1,0 0 1</inkml:trace>
  <inkml:trace contextRef="#ctx0" brushRef="#br0" timeOffset="57802.15">22878 6773 0,'17'0'63,"19"18"-32,34 70-31,1 0 16,17 18-16,106 88 15,-53-70 1,-35-36 0,-71-53-1,18-17 17,-53-1-17,18-17 1</inkml:trace>
  <inkml:trace contextRef="#ctx0" brushRef="#br0" timeOffset="58541.72">25559 6826 0,'17'18'16,"-17"0"0,0-1-1,0 36 1,-35 0 0,-71 141-1,-35 0 1,-106 88-1,36-88 1,87-106 0,124-52-1</inkml:trace>
  <inkml:trace contextRef="#ctx0" brushRef="#br0" timeOffset="61188.4">18944 7849 0,'18'0'16,"-1"0"0,19 0-16,175 0 15,125 0 1,193 0-1,811 159 17,124 35-17,-141-106 1,-106-52 0,-70-36-1,-124-36 1,-353-34-1,-317 34 1,-177 1 0,-158 35-1,0 0 17,-1 0-32,36-17 31,-35 17-31,35 0 15</inkml:trace>
  <inkml:trace contextRef="#ctx0" brushRef="#br0" timeOffset="63947.79">18909 7902 0,'18'71'63,"-1"17"-48,-17-17-15,0 70 16,18-36-16,-18 54 16,0 317 15,0-264-31,0 159 16,17 34-1,54-87 16,-18-177-15,-35-53 0,-1-53-1,-17-17 1,18-18 15,-18 18 16,17-18-16,-17 17-15,0 1 0,18-18-16,0 0 15,-1 0 1,54 0-1,-18 0 1,176 18 0,106 52-1,124 1 1,511 34 0,318-69-1,528-36 1,-369 0-1,-759-18 1,-141-52 0,88-19-1,-106 1 1,123 53 0,-228 35-1,-107 0 16,-70 0-15,-88 0 0,0-18-1,-71 1 1,0-1 0,36-17-1,-54 17 1,-52 0-1,-18 1 1,17-36 0,-17-18-1,0-17 1,0-124 0,0 107 15,0-125-16,0 160 1,-35-177 0,-35 0-1,17 18 1,-18-1 0,-17 1-1,70 158-15,-35-52 16,36 88-1,-54-89 1,53 89 0,1 35-1,-1 0 1,-52 0 15,52 0-31,-35 0 31,-17-35-15,17-1 0,17 19-1,-17-1 1,-17 18 0,-18 0-1,-124 0 1,18 0-1,-18 0 1,-52 0 15,211 0-31,-18 0 16,36 0 0</inkml:trace>
  <inkml:trace contextRef="#ctx0" brushRef="#br0" timeOffset="64728.18">22154 8096 0,'0'36'31,"0"16"-31,0 19 16,0 158-1,0 265 1,36 494 15,-19-582-15,72 52-16,-54-264 15,18 53 1,-36-211-16,1-19 16,0-17 31,-18-70-32</inkml:trace>
  <inkml:trace contextRef="#ctx0" brushRef="#br0" timeOffset="65461.49">24730 8590 0,'0'71'63,"17"17"-47,-17-53-16,0 53 15,18 71-15,0-35 16,35 405-1,17-124 1,-52-158 0,-1-70-1,-17-107 1,18-52 15,-18 0-15,0-1 31,0 1-32,18 0-15,17-18 16,-17 0-16</inkml:trace>
  <inkml:trace contextRef="#ctx0" brushRef="#br0" timeOffset="66112.16">27252 8202 0,'0'53'31,"0"-18"-31,18 1 15,-18 16 1,17-34 0,-17 35-1,18 70 1,35 248 0,-18-71-16,0 17 15,54 265 1,-19-229-1,1-141 1,-71-195 0,0-69 46,0-1-62</inkml:trace>
  <inkml:trace contextRef="#ctx0" brushRef="#br0" timeOffset="67988.45">19279 3651 0,'0'36'47,"0"16"-31,0 1-16,0-17 16,0 34-1,0 1-15,0-1 16,0 54-1,0-107 1</inkml:trace>
  <inkml:trace contextRef="#ctx0" brushRef="#br0" timeOffset="69812.27">19315 3828 0,'17'0'62,"71"0"-46,-52 0-1,70 0-15,52 0 16,1-53-16,53 53 16,158 0-1,177 17 1,-53 19 0,88-19-1,159-17 1,229-35-1,-441 0 1,-35-18 15,-71 18-15,-176 17 0,18-17-1,-106 35 1,-71 0-1,-71 0 1,36 0 0,0 0-1,18 0 1,-18 0 0,-18 0-1,-17 0-15,-1 0 78,1 0-62,17 0 0,-17 0-1,-1 35 1,19 0-1,34 36 1,-34-18 0,-19 0-1,18 17 1,1 18 0,-19 0-1,1 1 1,0-54-1,-18-17 17,-36-18 77,-34 0-109,-1 0 16,1 0-16,-19 0 15,-493 0 1,53 0 0,18 0-1,-54 0 1,336 0-1,105-18 17,36 18-17,35 0 1,-52-18 0,-142 18-1,-18 0 1,-88 0-1,-194 0 1,248 0 0,228 0-16,-70 0 15,17 0 1,19 0 0,-72 0-1,54 0 16,52 0-15,-105 0 0,35 0-1,88 0 1,-106-17 0,71 17-1,-53 0 1,70 0-1,36 0 1,17 0 0,18-18-1</inkml:trace>
  <inkml:trace contextRef="#ctx0" brushRef="#br0" timeOffset="70784.82">22842 3792 0,'18'36'46,"-18"17"-30,0 17-16,18-17 16,-18-18-1,17 1 1,-17-19 0,0 1-1</inkml:trace>
  <inkml:trace contextRef="#ctx0" brushRef="#br0" timeOffset="85069.7">18221 10372 0,'0'0'0,"-53"0"32,18 0-32,17 0 15,0 0 17,-17 0-17,0 0-15,-36 35 16,-105 35-1,70 1 1,-17 17 0,70-52 15,35-19-15,18 1-16,0 17 31,0 36-16,0-1 1,0 18 0,0 1-1,18-19 1,17-35 0,18 1-1,-18-1 1,53 0-1,18-17 1,71 17 15,-107-35-31,-17 18 16,53-18 0,17 0-1,-52-18 1,-53 1-16,17-1 15,0-17 1,-17-36 0,-1 36-16,1-18 15,-18 35 1,53-70 0,-53 53-1,18-18 1,-1 0 15,-17 35-15,0-35-1,0 36 1,0-19 0,0 19-16,0-1 15,0-17 1,0 17-1,-17 1 1,-1-1 0,-17 0-1,-1 1 1,-52 17 0,53 0-1,17 0 1,1 0 15,-1 0-31,0 0 47,-34 0-47</inkml:trace>
  <inkml:trace contextRef="#ctx0" brushRef="#br0" timeOffset="89211.69">18591 11307 0,'-35'0'47,"0"0"-47,17 0 15,-35 0-15,0 0 16,18 0-1,0 0 1,-53 0 0,35 0-1,-36 0 1,-34 0 0,-18 0-1,70 0 16,54 0-15,-1 0 31,18 17-16,-18 1-31,1-1 31,17 1-15,-18 0-16,1 17 16,17 0-1,-18 36 1,18-18 0,0-18 15,0 0-16,0-17 1,0 0 0,0-1-1,0 1 1,0-1 0,0 1-1,0 0 1,0-1-1,0 1-15,35 0 16,-35 17 0,18-35-1,17 53 1,0-53 15,18 35-15,18 0-1,-18 1 1,35-19 0,-35 19-1,-18-36 1,36 17 0,-36-17-1,36 0 1,-19 0-1,1 0 1,18 0 0,-18 0-1,17-17 1,-17-19 0,-17 1 15,-1 35-16,-18-18 1,-17-17 15,18 0-15,-18 0 0,18-1-16,-1 1 15,-17-18 1,0-17-1,0 34 1,0 1 0,0 17-1,0 1 1,0-1 31,-17 0-32,17 1 1,-36-18 0,19 17-1,17 0 1,-18 18 0,18-17-1,0-1 1,-17 18-1,-1-18 1,0 18 0,1-17-1,-19-1 1,36 0 0,-17 18-1,-1-17 1,-17-1-1,-18 1 17,35-1-17,1 18 142</inkml:trace>
  <inkml:trace contextRef="#ctx0" brushRef="#br0" timeOffset="97124.8">19526 12559 0,'0'0'0,"-17"0"0,-1-18 15,-17 1-15,17 17 16,-35-18 0,-70 0-1,17 1 1,-88-19-1,88 19 1,-18-1 0,1 18-1,-36-18 1,124 18-16,0 0 16,17 0-1,-17 0 1,-18 0-1,-18 18 1,18 0 0,36-1-16,-54 1 15,36 0 1,-36 17 0,18-17-1,36-1 1,-18 19 15,17-19-15,-17 18-1,17 1 1,0-1 0,-17 18-1,17-18 1,18-17-1,-17 17 1,17 0 0,-18 18-1,18 0 1,0 0 0,0-18-1,0 36 1,0-53 15,0 35-15,18 17-1,-1-52 1,-17 35 0,18 0-1,0-36 1,-1 36-1,1 0 1,0-18 0,-1 1-1,1-1 1,0-18-16,-1 1 16,1 17-1,-1 1 16,1-1-15,0-17 0,-1-1-1,19 1 1,-19 0 0,36-1-1,0-17 1,0 18-1,18 17 1,34-35 0,-34 35-1,0-17 1,-36-18 0,-18 18-1,19-18 1,-19 0 15,54 17-15,17-17-1,36 0 1,34 0 0,19 0-1,-36 0 1,-53 0-1,0 0 1,-35 0 0,0-17-1,-35-1 1,17-17 0,0-1-1,36-34 16,-18-1-15,0 36 0,0-36-1,-36 1 1,1 17 0,-1-35-1,19 17 1,-36-35-1,0 36 1,0 35 0,17 17-1,-17 0-15,0-17 32,0 17-17,0-17 1,0 17-1,0-17 1,0 18 0,0-36-1,0 17 1,0 19 0,0-1-16,-35 0 15,35 1 1,0-18-1,-18 35 1,1-18 0,17 0-1,-18 18 1,1-35 0,-19 17-1,19 1 16,-54-19-15,53 19 0,-17 17-1,18-18 1,-19 18 0,19-17 15,-1-1-16,-17 18 1,17-18 0,-17 1-1,17-1 1,1 18 15,-1 0 32,0 0 265</inkml:trace>
  <inkml:trace contextRef="#ctx0" brushRef="#br0" timeOffset="102756.47">27869 1923 0,'-17'0'46,"-18"0"-46,17 17 16,-17 1-16,17 17 16,-53 53-1,18 1 1,1 34 0,16-52-1,19 17 1,17-18-1,0 1 1,0-18 15,0-36-15,0 19 0,0-19-1,17-17 1,1 0-1,35 0 1,-18-53 0,53-35-1,-35-18 1,-17 54 0,-36-1-1,17 53 1,-17-18-1,0 0 1,0 1 15,0-19-15,0 19 0,0-1-1,18 18 188,-1 53-203,1 0 16,35 70-16,-18-34 16,18 69-1,53 19 1,0-18-1,-89-107-15,1-52 16</inkml:trace>
  <inkml:trace contextRef="#ctx0" brushRef="#br1" timeOffset="108489.73">28046 2452 0,'0'0'0,"0"-18"31,0 1-16,-18 17-15,1 0 16,-1 0 15,-17 0-15,17 0 0,0 17-1,-35 18 1,-17 36-1,35-53-15,17-1 16,-17 19 0,-1 16-1,19 37 1,-1-54 0,18 71-1,-18 0 1,18-1-1,0 1 1,18-35 0,0-1 15,17-34-15,-17-19-1,17-17 1,-17 0-1,35-35 1,70-88 0,-35 17-1,-35 18 1,-53 52 0,18-17-1,-18 18 1,0 17-1,0-17 1,0 0 15,0 0-31,-18-18 32,0 35-17,18 53 235,36 36-234,-19-18-16,19 35 15,-19-53 1,107 124 0,17-36-1,-18 1 1,-105-89 0,17 0-1,-17-35 1</inkml:trace>
  <inkml:trace contextRef="#ctx0" brushRef="#br1" timeOffset="110573.44">28257 5662 0,'0'18'32,"18"70"-32,-18 18 15,0 52 1,0 72-1,0-36 1,0-141 0,0-18-1,0 0 1,0-52 93,0-19-93,0-17 0,0 18-16,0 18 15,0-1-15,0-53 16,35 36-1,-17-18 1,35 18 15,-18 17-15,1 18 0,34-17-1,36 17 1,-36 0-1,-17 0 1,-17 0 0,-19 0-1,-17 17 17,18-17-32,-18 18 15,35 35 1,-35 0-1,0-36 17,0 36-17,0-17 1,0-1 0,0-18-1,-17 1 1,17 0-1,-18-18-15,0 17 32,18 1-17,-17 0 1,-1-18 0,-35 17-1,18-17 1,17 0-1,-17 18 1,17-18 0,1 18 15,-1-18-15,-17 0-1,17 0 1,0 0-1,1 0 17,-1 0-17,-17 0-15,-89 35 16</inkml:trace>
  <inkml:trace contextRef="#ctx0" brushRef="#br1" timeOffset="112992.95">9666 14711 0,'0'0'15,"-176"0"1,140 17 0,-34 54-16,17-53 15,-35 87 1,0 54-1,35-88-15,35-18 16,0 105 0,18-16-1,0-107 1,106-53 15,-88 1-15,123-107-1,18-17 1,-71 18 0,0-54-1,-17 36 1,-54 88 0,19 0-1,-36 36 1,17 52 46,-17 0-62,0 106 16,0 0 0,0 18-1,0-71 16,0-35-15,18-70 47,-1 17-48,1-18-15,17 0 16</inkml:trace>
  <inkml:trace contextRef="#ctx0" brushRef="#br1" timeOffset="113500.7">10266 14887 0,'53'0'78,"53"0"-78,-18 0 16,18 0-16,52 0 15,19 0 1,-142 0 0,-17 0-1</inkml:trace>
  <inkml:trace contextRef="#ctx0" brushRef="#br1" timeOffset="113960.95">10477 15311 0,'18'0'47,"0"0"-31,52-18-1,-17 18-15,18 0 16,35 0 0,123 0-1,-70 0 1,-142 0-16</inkml:trace>
  <inkml:trace contextRef="#ctx0" brushRef="#br1" timeOffset="115078.4">11871 13970 0,'0'35'31,"0"1"-15,0 16-16,18-16 15,-18 87 1,17-35-16,-17 142 15,0-36 1,0-53-16,0 71 16,0-107-1,0-34 1,-17-71 109,-1-35-94,18-1-31,0 1 16,0-53-1,0 17 1,0 18 0,53-17-1,35 17 1,-17 18 0,52 17-1,-35 18-15,-17 0 16,17 35-1,53 89 1,-53-54 0,-52-17-1,-36-17 1,17-1 15,1 0-31,-18 0 16,0 1 15,0-19-15,-53 1 62,-53-18-63,71 0-15,-53 0 16,-18 18-16,0-18 16,-70 0-16,-230-36 15,-53 1 1</inkml:trace>
  <inkml:trace contextRef="#ctx0" brushRef="#br1" timeOffset="133889.45">10883 14517 0,'-17'0'15,"17"-18"-15,-18 18 16,-35 0 0,35 0-1,1 0 1,-1 0 0,0 0-1,-34 35 1,-19 36-1,36-36 1,17-35-16,-35 36 16,18-1-1,17-18 17,1-17-17,-1 18 1,18 17-1,-18-17 1,1 0 0,-1 17-1,18-17 1,-18-1 0,18 18-1,-35 1 1,35 34-1,-18 19 1,1-1 0,-1 0 15,18-35-15,-17-36-1,17 1 1,0 0-16,0-1 15,0 1 1,0 0 0,0-1-1,17 19 1,1-1 0,-18-18-1,35-17 1,-17 18-1,35-18 1,-36 0 0,19 0 15,16 0-15,-34 0-1,35 0 1,35 18-1,89-1 1,-1 19 0,-105-19-1,-1 1 1,-17 0 0,0-1-1,-18 1 1,18 17-1,-18-35 1,1 0 0,34-53 15,-34-17-15,16-1-1,-34 1 1,0-1-1,-1-17 1,-17-18 0,0 18-1,0 0 1,-35 17 0,17 18-1,1 18 1,-1 17-16,1 18 15,17-17 1,-18-19 0,-17 36-1,-1-35 1,36 0 0,-17 35-16,-1-18 15,0 18 16,1-18-15</inkml:trace>
  <inkml:trace contextRef="#ctx0" brushRef="#br1" timeOffset="135966.18">12400 13688 0,'0'0'15,"-18"0"-15,1 0 16,-1 0 0,-17 0-1,17 0 1,1 0 15,-1 0-31,-17 0 31,-1 0-15,-16 17 0,-72 72-1,18-54 1,18 18-1,35-18 1,35-17 0,1-18-1,-1 17 1,1 1 0,-1 0-1,-17-1 1,35 1-1,-18 0 1,18-1 15,0 18-15,-35 18 0,35-17-1,-18 17 1,18-18-1,-35 53 1,35-35 0,0 18-1,0-1 1,-18 18 0,18-17-1,-17 17 1,17-17-1,0-19 1,0 1 15,0-17-15,0-1 0,17-17-1,1 52 1,17 18-1,-35-70 1,35 35 0,-17 0-1,17-18 1,1 0 0,16 18-1,1-17 1,18 16-1,17 1 17,0 0-17,-52-35-15,17 17 16,176 53 0,-194-52-1,36-19-15,-1-17 16,-17 0-1,18 0 1,-1-35 0,-17 0-1,-18 0 17,-17 17-32,0-53 15,35-35 1,17-17-1,36-194 17,-88 228-17,35-122 1,-36 17 0,-17 70-1,0-35 1,-17 54-1,-1 34 1,-17-52 0,17 17-1,-17 18 1,-1 17 0,1 0-1,-53 18 16,70 53-31,-105 0 32,88 0-17,-18 0 1,35 0 0,0 0-1,-17 0 1,0 0-1,0 0 1,-36 0 0,-35 0-1,18 18 17,53 0-32,-36-1 0</inkml:trace>
  <inkml:trace contextRef="#ctx0" brushRef="#br1" timeOffset="137868.07">11889 13688 0,'0'-18'78,"0"0"-62,0 1-16,0-1 16,0 1-16,-18-72 15,-35 1 1,-35-35-1,-36 17 17,-87-53-17,123 106-15,52 18 16,-158-71 0,71 36-1,-1-1 1,71 53-1,-17-17 1,-18 17 0,-1-17-1,1 35 1,18-17 0,-19 17-1,-34 0 16,70 0-15,-35 0 0,35 0-1,-18 0 1,-17 0 0,18 35-1,-36-18 1,53 1-1,35 0 1,-17-18 0,0 17-1,17 1 32,0 0-47,-17-1 16,18 1 15,-1 0-15,0 17-1,1-18 1,-1 19 0,-17-1-1,17 0 1,18 1-1,-18 16 1,1-16 0,-1 17-1,0 0 1,18 0 0,-17-1-1,17-16 1,-18 52 15,1-53-15,17 18-1,0 0 1,0 0 0,-18-18-1,18 36 1,0-54-1,0 19 1,0-19 0,0 1-1,0 0 1,0 17 0,0-17-1,0 17 1,-18 71 15,18-36-15,0 18-1,0-52-15,0 17 16,0-36 15,0 1-15</inkml:trace>
  <inkml:trace contextRef="#ctx0" brushRef="#br1" timeOffset="139032.04">8890 13899 0,'18'0'94,"-1"18"-78,1 17-16,-18 1 15,35-1 1,18 106 0,-18-106-16,18 71 15,-17-53 1,16 53-1,-34-71 1,0-35 0,-18 18 15,17-1 0,-17 1 16,18-36 62,-18 1-93,18-1-16,-1-35 16,19 0-16,-1-35 15,53-71 1,-53 54 0,-17 69-1,0-17 1,-1 18-1,-17 17 1,18 1 0</inkml:trace>
  <inkml:trace contextRef="#ctx0" brushRef="#br1" timeOffset="143124.07">1358 14587 0,'-35'0'47,"0"0"-47,-18 18 15,0 0-15,0 35 16,-106 52 0,53 89-1,36-35 1,34 88 0,19-141-1,17 0 1,17-106 31,19-36-32,52-69 1,18-107 0,-89 106-1,19 18-15,17-36 16,-18 19-1,0 52 1,-35 35 0,18 0-1,17 1 17,-17 34 30,-18 19-46,0 17-16,0 0 15,17-18 1,19 53 0,-36-53-1,17-35 79,1 18-78,17 0-16,18 35 15,35-18-15,177 71 16</inkml:trace>
  <inkml:trace contextRef="#ctx0" brushRef="#br1" timeOffset="143589.25">2117 14817 0,'35'0'94,"0"0"-79,0-18-15,36 18 16,70 0-16,-53 0 16,18 0-1,-88 0 1</inkml:trace>
  <inkml:trace contextRef="#ctx0" brushRef="#br1" timeOffset="143956.41">2311 15081 0,'0'18'31,"0"0"-31,0-1 47,35 1-47,177-18 16,105 0-1,1 0 1,-160 0 15,-140 0-15</inkml:trace>
  <inkml:trace contextRef="#ctx0" brushRef="#br1" timeOffset="145341.49">4568 14235 0,'-17'0'31,"-1"0"-15,-17 0-16,-53 17 15,-124 18 1,-141-17-1,212-18 17,88 0-17,53 18 79,0-1-94,18 19 16,0-19-16,-18 1 15,0 105 1,0 36 0,17-53-1,-17-35 1,0-36 15,18-35 63,-1 0-94,19 0 15,-1-18-15,0 1 16,18-1 0,53 0-1,-53 18 1,17 0 0,19 53-1,-36 18 1,-18-18-1,-17 0 17,-18-18-17,0 0 1,-18 0 0,-53 36-1,-17-53 1,0 17-1,35-35 1,18 0 0,17 0-1,-17-35 1,17 17 0</inkml:trace>
  <inkml:trace contextRef="#ctx0" brushRef="#br1" timeOffset="145674.51">4815 14605 0,'18'0'31</inkml:trace>
  <inkml:trace contextRef="#ctx0" brushRef="#br1" timeOffset="146109.16">4992 15311 0,'0'17'94,"17"36"-79,-17 53-15,0-18 16,0 18-16,-35 17 15,-88 54 1,-54-71 0,-87-89-1,-248-158 1,-123-35 0,229 17-1</inkml:trace>
  <inkml:trace contextRef="#ctx0" brushRef="#br1" timeOffset="147287.73">5009 13952 0,'0'-17'15,"0"-1"1,0 0 0,0-17-1,-35-35 1,0 17-16,-124-106 16,-70 35-1,-124-17 1,-123-35-1,0 35 1,87 35 0,19 18-1,105 35 1,-52 53 0,70 0 15,35 18-16,18 52 1,18 1 0,-36 34-1,142-34 1,-1 0 0,54-1-1,-1 36 1,0 0-1,1 88 1,17-35 0,0 17-1,0 71 1,35-124 0,-17 36 15,17-106-16,-35-35 1,17-18 0</inkml:trace>
  <inkml:trace contextRef="#ctx0" brushRef="#br1" timeOffset="148182.03">476 14323 0,'36'17'78,"-36"1"-62,35 17-16,-18 36 15,1-1-15,35-17 16,-18 36-16,-17-37 15,35 37 1,-18-72 0,-17-17-1,17 0 32,-17 0-31,-1 0 15,-17-17-15,18-36-1,0 17 1,70-105 0,-35 88-16,35-158 15,-53 70 1,0 17-1,-17 36 1,-18 53 0,0 17-1</inkml:trace>
  <inkml:trace contextRef="#ctx0" brushRef="#br1" timeOffset="149338">4745 11289 0,'17'35'47,"-17"0"-32,0 1-15,0-1 16,0 0-1,18-17-15,-18 17 16,18 142 0,17 70-1,-17-124 1,-18-105 0,17-36 77,1-17-77,17 17-16,18-52 16,-18 34-16,36-52 15,-18 17 1,-18-17-16,-17 18 15,-1-54 1,-17 54 0,0 34-16,0 19 15,0-1 1,-17 1 0,-36-1-1,35 18 1,1 0 15</inkml:trace>
  <inkml:trace contextRef="#ctx0" brushRef="#br1" timeOffset="150263.32">2205 11077 0,'-18'0'32,"1"0"-17,-19 18-15,-17 35 16,18-18 0,-71 177-1,53-54 1,36 1-1,52 0 1,71-53 0,-53-89-1,-18-17 1,-17 0-16,17-70 31,0-36-15,0 35-16,18-87 15,-35 105 1,17-18 15,-35 89 32,0 17-48,0 0-15,0-17 16,0 35 0,36 35-1,-1-35 1,18 0 0,-36-53-1,36 0 1,0 0-1</inkml:trace>
  <inkml:trace contextRef="#ctx0" brushRef="#br1" timeOffset="150563.42">2857 11201 0,'18'0'31,"0"0"-15,17 0-16,0 0 15,54-18 1,-72 18 15</inkml:trace>
  <inkml:trace contextRef="#ctx0" brushRef="#br1" timeOffset="150863.31">2805 11818 0,'35'0'47,"71"0"-47,17 0 16,36 18-16,211 17 15,-158 0 1,-18-35 0,-71 0-1</inkml:trace>
  <inkml:trace contextRef="#ctx0" brushRef="#br1" timeOffset="151330.74">4480 10936 0,'0'88'47,"0"-35"-47,0-18 16,0 36-16,0 105 15,0-34 1,0 16 0,0-52-1,0-53 1,0-106 46,0-17-62,0 34 16,18-87-16</inkml:trace>
  <inkml:trace contextRef="#ctx0" brushRef="#br1" timeOffset="152190.62">4992 10619 0,'0'0'0,"35"0"32,-17 0-32,17 0 15,36 53 1,70-18-1,0-35 1,212 17 0,-18-17-1,-71 18 1,-176 0-16,1-1 16,-36 19-1,-18-19 1,-18 54-1,-17-36 1,18 36 0,-18-18-1,18 141 1,-1 53 0,-17-159-1,0 229 1,0-246-1,0-18 1,0-18 0,-35-35 46,-18 0-46,-35 0-16,-141-18 15,-230-70 1,18 71 15,106 17-15,141 0 0,176 0-1</inkml:trace>
  <inkml:trace contextRef="#ctx0" brushRef="#br1" timeOffset="152982.57">5486 10813 0,'17'53'31,"-17"52"-15,0-52-16,0 35 15,0 124 1,0-18 0,0 88-1,18-70 1,0-106-1,-18-88-15,0 17 16,17-35 0,1-18 46,-18-17-62</inkml:trace>
  <inkml:trace contextRef="#ctx0" brushRef="#br1" timeOffset="156219.53">5486 11271 0,'0'0'0,"-18"0"16,0 0 0,36 0 62,17 0-78,1 0 15,-1 0 1,0 0-16,-17 0 16,-1 0-1,-17-17 32,-17 17 31,-1 0-78,1 0 16,-1 0-16,0 0 16,-88 0-16,36 17 31,17-17-16,53 18 110,0 17-125,0 0 16,0-17-16,0 35 16,0-18-16,0 89 15,0 34 1,0-87 0,0-53 15,35-36 16,-17 0-32,17 1-15,0-1 16,54 0 0,-19 1-1,1-1 1,-54 18-1,1 0 1,0 0 31,17 18-31,-35-1-1,18 1 1,-1 17-1,1 1 1,-18-19 0,0 36-1,-18 0 1,-52-18 0,-71 18-1,-124 0 1,18-17-1,-282-36 1,141 0 0,176 0-1,89 0 1,34 0 0</inkml:trace>
  <inkml:trace contextRef="#ctx0" brushRef="#br1" timeOffset="160323.38">2381 14287 0,'0'0'0,"-106"36"0,36-19 15,-124 54 1,17-36-1,36 36 1,88-18 0,18 0-1,0 70 1,17-35 0,18 18-1,0 18 1,0-19-1,18 19 1,52 35 15,124 35-15,0-88 0,177-36-1,-89-70 1,-106 0-1,-105-35 1,-36-18 0,1-35-1,-19-18 1,1-71 0,17-52-1,-17 0 1,-18 35-1,0 17 17,-18-140-17,18 264 1,-35-70 0,17 34-1,1 54-15,-19 0 16,-17 35 15,36 0-31,-36 0 16,-18 35-1,36-17 1</inkml:trace>
  <inkml:trace contextRef="#ctx0" brushRef="#br1" timeOffset="162552.98">829 13847 0,'0'0'16,"-194"105"-1,106-52 1,53-35-16,-1 17 15,-52 53 1,70-70-16,1 0 16,-36 70-1,53-35 1,-35 0 0,35 53-1,0-54 1,-18 90 15,0-54-15,18-35-1,0 52 1,0-34-16,0 35 16,0 0-1,0-18 1,0-18-1,0 1 1,18 17 0,0-17-1,17 52 1,18-17 0,0 0-1,0-53 1,0 0 15,-1-18-15,19-35-1,-36 0 1,36 0 0,17-18-1,-35-35 1,0 36-1,0-36 1,17 18 0,-34-1-1,17 1 1,-18-18 0,0-35-1,0-18 1,1 0 15,-1 18-15,18-18-1,0 36 1,0-18 0,-36 35-1,19-36 1,-1 1-1,18-53 1,-36 106 0,19-53-1,-19-1 1,1 19 0,-18-1 15,0 54-16,0-36 1,0 17 0,0-16-1,0 34 1,0-17 0,-18-1-1,1 1 1,-19 0-1,19 0 1,-54-1 0,-17 1-1,0-18 1,35 53 0,18-18-1,-36 1 1,1 17 15,-1 0-15,36 0-1,17 0 1,0 0 46,1 0-46,-1 0 0,0 0-1</inkml:trace>
  <inkml:trace contextRef="#ctx0" brushRef="#br1" timeOffset="167746.74">9860 14323 0,'0'0'0,"-106"0"31,89 0-31,-1 0 16,-17 0-16,17 0 31,0 0 1,1 0-32,-89 0 15,-53 0 1,106 0-1,-123 17-15,17 36 16,18 18 0,35-18 15,89-18-15,-1-17-1,-17 52 1,-18 54-1,0 17 1,-35 35 0,52-35-1,1 36 1,35-54 0,0 1-1,18-36 1,35 35-1,0-52 1,52 52 0,19-52 15,35-36-15,35-17-1,17-53 1,-122-18-1,-19-36 1,-35 1 0,1 0-1,-1 0 1,18-71 0,-18 18-1,-17 35 1,-18 0-1,17 36-15,-17-1 32,0 36-17,0-53 1,0 17 0,0 18-1,0 36 16,0-1 1,0 0-1,0 1-31</inkml:trace>
  <inkml:trace contextRef="#ctx0" brushRef="#br1" timeOffset="168762.05">12030 15046 0</inkml:trace>
  <inkml:trace contextRef="#ctx0" brushRef="#br1" timeOffset="170483.15">9155 13247 0,'0'17'47,"0"19"-47,0 17 15,0 0-15,0-1 16,0 37-1,0 16-15,0 90 16,-18-72 0,18-17-1,-18-71 1,18-17 93,0-1-93,0 1-16,0 0 16,0 70-1,0 0 1,0-35-1,0 35-15,0-35 16,0-18 0,0-52 31,0-19-32,-17 19-15</inkml:trace>
  <inkml:trace contextRef="#ctx0" brushRef="#br1" timeOffset="171426.08">8872 13547 0,'18'17'62,"0"1"-62,-1 0 16,-17 34-16,53 37 16,35 122-1,18 19 1,0-19 0,-18-52-1,-70-106 1,70 53-1,-53-89 1,-35 1 0,18-18-1,0-18 1,-1 1 15,-17-1 16,18 18-47,-18-35 16,53-53-1,0-53-15,-53 105 16,53-70-16,-18 18 16,18-53 15,-18-53-16,-17 159 1,-18 0 0,0-1-16</inkml:trace>
  <inkml:trace contextRef="#ctx0" brushRef="#br1" timeOffset="174854.3">12382 15346 0,'0'88'47,"18"-35"-47,0 35 15,-18-35-15,0 18 16,17 105-1,-17 18 1,0 35 0,36 54-1,17-125 17,-36-105-17,1-53 1,0 0-1,-1-17 17,-17-1-17,18 0 1,-18 1-16,17 17 16</inkml:trace>
  <inkml:trace contextRef="#ctx0" brushRef="#br1" timeOffset="175538.89">13423 16210 0,'0'35'63,"0"36"-48,18 52-15,-18-70 16,0 36-16,0-37 16,0 72-1,0-71 1,0-36-1,0-34 142</inkml:trace>
  <inkml:trace contextRef="#ctx0" brushRef="#br1" timeOffset="176513.89">13476 15963 0,'18'0'62,"88"0"-46,35 0 0,70 0-16,107 0 15,493 0-15,-88 0 16,424 0-1,-371-53 1,-441 18 0,-317 35 15,-18 18 63,0-1-94,0 1 15,0 17-15,0 18 16,0-18 0,0 1-16,-18 69 15,-35 125 1,18-71-1,-18 35 1,18-71 0,35-35 15,-18-35-15,1 18-1,-1-18 1,-17 17-1,17-17 1,0-35 0,18-1-1,0 1 1,-17-18 0,-1 0 15,-17 0-31,-106 0 15,-177 0 1,-423 0 15,-282-35-15,177-18 0,334 18-1,389 17 1</inkml:trace>
  <inkml:trace contextRef="#ctx0" brushRef="#br1" timeOffset="177082.94">14376 16034 0,'17'53'63,"1"52"-63,17 72 15,-35-124-15,18 106 16,0 17 0,34 106-1,-34-158 1,0-89-1,-18-53 48,17-35-63,-17 0 16</inkml:trace>
  <inkml:trace contextRef="#ctx0" brushRef="#br1" timeOffset="177573.69">15540 15910 0,'17'18'31,"-17"17"-31,0 18 15,0 0-15,0 70 32,18 19-17,0 105 1,35 88 0,17-18-1,-34-176 1,-19-123-16,-17 0 15,18-54 48,17-34-63</inkml:trace>
  <inkml:trace contextRef="#ctx0" brushRef="#br1" timeOffset="178414.7">16986 16034 0,'0'17'47,"0"72"-47,-17-37 16,17-16-16,0 52 16,0-17-1,0 175 1,0 37-1,35-72 1,-35-158-16,35 71 16,-17-124-1</inkml:trace>
  <inkml:trace contextRef="#ctx0" brushRef="#br1" timeOffset="179449.46">8132 17022 0,'0'88'63,"0"18"-63,0-18 16,0 0-16,0 88 15,0-17-15,0-18 31,0-88-15,0-35 0,0-89 15</inkml:trace>
  <inkml:trace contextRef="#ctx0" brushRef="#br1" timeOffset="180376.95">8184 16933 0,'18'0'63,"0"0"-48,17 0 1,53 0-16,141 36 16,230 17-1,0-36 1,70-17 0,71-35-1,-195-18 16,-211 35-15,-176 18 0,-18 18 46,0 0-62,0 52 16,0-17-16,0 0 15,0 88 1,0 106 0,18 71-1,-18-72 1,0 37 0,0-89 15,0-159-16,0 0 1,0-17 0,-36-18-1,-17 18 1,-70-18 0,-106-18-1,-142-35 1,-87 0-1,193 18 1,89 0 0,70 17 15,88 0-31,1 18 0,-1 0 16,-17-17 15</inkml:trace>
  <inkml:trace contextRef="#ctx0" brushRef="#br1" timeOffset="180936.39">9666 17092 0,'0'71'31,"18"-1"-16,-18-35-15,0 36 16,0-18-16,0 70 16,0 89-1,0 176 1,-18-264 0,18-89 15,0-53 31</inkml:trace>
  <inkml:trace contextRef="#ctx0" brushRef="#br1" timeOffset="204392.28">12065 14076 0,'0'-18'94,"0"1"-78,0-1-16,0-17 15,-18-18-15,-17-18 16,-18-17-1,-35-36 1,0 1 0,17 52-1,-17-17 1,-18 18 0,-70-18-1,-1 52 1,-17 1 15,0 17-15,0 18-1,124 0-15,-36 0 16,-106 0 0,-17 36-1,53-1 1,52-17-1,89-1 1,-106 18 0,70 1-1,18-1 1,0-17 0,53-1-16,-35 19 15,0 34 16,17 1-15,0-18 0,1 35-1,17-18 1,0 1 0,0-36-1,0 18 1,0-18-1,0-17 1,0 17 0</inkml:trace>
  <inkml:trace contextRef="#ctx0" brushRef="#br1" timeOffset="207782.43">21678 5609 0,'-17'0'62,"-1"0"-46,-17 0-16,-1 0 16,1-17-16,-71-1 15,-35 0 1,-123-17 0,105 0-1,-18 17 1,36 0-1,53 18 1,0 0 0,-18 0-1,18 18 1,-53 0 15,-18 17-15,36 0-1,-54-17 1,54 0 0,-18 34-1,70-16 1,0-1 0,1 18-1,-1 0 1,-17 17-1,53-17 1,-18-17 0,0 16-1,35-16-15,-17-1 16,0 36 15,-18-1-15,53 1-1,-18-54 1,18 36 0,0-17-1,0-1 1,0-18 0,0 1-1,0 17-15,0 18 16,18 18-1,35 17 1,0 0 0,0-17-1,17-1 1,-17-34 15,0-1-15,35 0-1,-35 0 1,-18-17 0,18 0-1,-17-1 1,87 1 0,-17 17-1,70-35 1,-35 18-1,36-18 1,-54 18 0,-17-18-1,-35 0 17,-18 0-17,52 0 1,-16-18-1,105-35 1,-53 18 0,0-1-1,-106 19 1,-17 17 0,-1-18-1,19 1 1,17-36-1,17 17 1,1-17 0,17 1-1,-17 16 17,-36 1-17,0 0 1,-17 17-1,-1 0 1,-17-17 0,36 0-1,-36 0 1,0-1 0,0 1-1,17-36 1,-17 36-1,0-18 1,0 0 0,0-17-1,0-18 17,0-1-17,0 19 1,0-1-1,0-17 1,-17 0 0,-1 17-1,0 36 1,18 0-16,-17 17 16,-1 18 15,0 0 109,-52 0-140,-18 35 16,-1 1-16</inkml:trace>
  <inkml:trace contextRef="#ctx0" brushRef="#br1" timeOffset="210190.54">8784 17392 0,'-17'0'46,"-1"18"-30,-35 34-16,18-16 16,-1-19-1,1 54 1,0 35 0,35-36-1,0-17 1,17 0-1,1-35 1,17-18 0,18 0-1,71-88 1,35-106 15,-89 105-31,1-52 16,-36 53-1,-17 70 1,-18 54 47,0 17-48,0 17-15,0-17 16,0 53-1,0-71 1,0 18-16,0 0 16,0-18-1,17-35 17,1 0 14,17 0-30,0 18 0,36 0-1,70 35-15</inkml:trace>
  <inkml:trace contextRef="#ctx0" brushRef="#br1" timeOffset="211224.58">10513 17127 0,'17'53'16,"1"71"0,-18-89-16,0 0 15,0 36-15,0 158 16,0-88 15,0-17-15,0-71-1,0-89 110,0-34-125,0 35 16,0-1-16,0-17 16,18 36-1,-18-1 1,35 0-16,36 1 15,17-1 17,0 18-17,-53 35 1,-17 1 0,-1 17-1,-17 35 1,0-53-1,0 18 1,0-35 0,0 17-1,-17-35 17,-54 18-17,-70-18 1,0 0-1,-18 0 1,-123 17 0,176-34-1,106-19 17,0-87-17</inkml:trace>
  <inkml:trace contextRef="#ctx0" brushRef="#br1" timeOffset="-186389.13">5821 17216 0,'-18'0'31,"1"0"-31,-19 0 15,1 0-15,-106 35 16,35 18 15,35 35-15,36 71 0,0-18-1,35-35 1,18-1-1,34-52 1,1-35 0,18-18-1,17-141 1,0-18 0,-70 0-1,17 106 1,-35 36-1,18 34 79,-18 36-78,18 18-16,-18 0 15,0-19-15,17-16 16,1 17 0,-18-36-1,0 1 1,17-18 0,1-35-1</inkml:trace>
  <inkml:trace contextRef="#ctx0" brushRef="#br1" timeOffset="-186056.17">6068 17233 0,'17'18'16,"1"-18"0,-18 17-16,18-17 15,-1 0 1,54 0-1,-1 0 17,-34 0-32,-1 0 15,-17 0 1</inkml:trace>
  <inkml:trace contextRef="#ctx0" brushRef="#br1" timeOffset="-185723.08">6174 17780 0,'17'0'31,"1"0"-15,17-18-1,-17 18-15,52 0 16,-17 0 0,71 0-1,105 0 1,-105 0-1,-107 0-15</inkml:trace>
  <inkml:trace contextRef="#ctx0" brushRef="#br1" timeOffset="-184872.72">6685 16492 0,'0'71'16,"0"-1"-16,0-17 15,0 71 1,0-1 0,18 89-1,-18-18 1,0-53-1,17-35 17,-17-88-17,0-71 48,0-18-48,18 18-15,0 36 16,-18-1 0,17 0-16,19 18 31,-1 0-31,18 0 16,35 0-1,35 71 1,-17-1-1,-88-34 17,0-1-17,-18 0 1,0 18 0,0-18-1,-18-35 1,-35 0-1,18 0 1,-1 0 0,19 0-1,-18-17 1,-36-1 0,18-35-1,18 36 1</inkml:trace>
  <inkml:trace contextRef="#ctx0" brushRef="#br1" timeOffset="-183988.43">7197 15998 0,'-36'0'16,"19"0"0,-54 0-16,-70 0 15,-106 0 1,-229 89-1,-283 87 1,318-35 0,71 71-1,247-18 1,70 70 0,53 1-1,0-89-15,0 1 31,105 334-15,142 54 0,71-301-1,264-264 1,176 0 0,336 0-1,-653-105 1,-282 34-1,17-194 1,-123 124-16,-35-176 16,-18-212-1,-124-36 1,-211-282 0,-53 230-1,0 176 16,71 212-15,-54 52 0,-17 72-1,123 87 1,-70 18 0,53 71-1,88-1 1,159-52-16</inkml:trace>
  <inkml:trace contextRef="#ctx0" brushRef="#br1" timeOffset="-180023.28">7250 16334 0,'-18'0'78,"0"0"-62,1 0-16,-1 0 16,-35 0-1,-35 0-15,-53 17 16,-18 19 15,-35-1-15,71-18-1,70 1 1,35-18 0,0 0-1,-17 18 1,35-1 0,-35 1-1,0 35 1,-1 17-1,1-34 1,-18 70 0,0-36-1,53 18 1,-18 18 15,-17 53-15,35-71-1,0-17 1,0-1 0,18-17-1,-18 0 1,17 0 0,1 0-1,0 0-15,-1-36 16,36 54-1,0-18 1,0 0 0,-18-18-1,71 36 17,-53-71-32,18 35 15,70-17 1,-88-1-1,17 1 1,-34-1-16,17-17 16,-18 0-1,35-35 17,-17 0-17,18-18 1,-18 0-1,17 18 1,-17 17 0,0-35-1,-35 0 1,-1-17 15,-17-18-15,0 17-1,18 0 1,-18-34 0,0 16-1,0-16 1,0-1 0,-35-18-1,-18 1 1,18 70-1,-1 0 1,19 0 0,-19 18-1,36 17 1</inkml:trace>
  <inkml:trace contextRef="#ctx0" brushRef="#br1" timeOffset="-177965.93">13847 16475 0,'-18'53'94,"0"-18"-94,18 35 15,0-34 1,0-1-16,0 0 16,0 1-1,0-1-15,0-18 16,18 19-1,0-54 32,-18-35-47,17-17 16,-17-19 0,0 54-16,0 18 15,0-1 1,18 18-1,-1 18 48,1-18-47,17 70-1,36 36 1,-36-36-1,-17-17 1,17-35 0,-17-18 31,17 0-32,0 0 1,-17-18-16,70-17 15,-53 17 1</inkml:trace>
  <inkml:trace contextRef="#ctx0" brushRef="#br1" timeOffset="-177014.47">14834 16281 0,'0'35'47,"0"18"-47,0 0 15,0 0-15,0 17 16,0 71-16,0-35 15,0 106 1,0-124 15,0-70-15,0-54 31,18-34-32,17 35-15,-17-54 16,52-16 0,-52 69-1,0 36 1,-1 0 0,1 0-1,17 0 1,71 53-1,-53 18 17,-18-18-17,-35-18 1,0-17 0,-17-18-1,-1 0 1,0 0-1,1 0 17,-1 0-17,-17 0 1,17 0 0,1 0-1</inkml:trace>
  <inkml:trace contextRef="#ctx0" brushRef="#br1" timeOffset="-176146.6">16245 16581 0,'18'0'31,"0"17"-31,-1 1 15,-17 17 1,18-17-16,0 17 16,-1 36-1,-17 17 1,0-18 0,0-34-1,0-19 1,0-52 46,18-53-62,0 52 16,70-140 0,-53 70-1,-17 89 1,-18 34 46,-36 36-62,36-18 16,-17 18-16,17 53 16,0-18-1,0-35 1,17 0 15,107-17-15,193-19-1,-52-17 1,-89-17 0,-123-36-16</inkml:trace>
  <inkml:trace contextRef="#ctx0" brushRef="#br1" timeOffset="-175479.98">17374 16369 0,'0'35'32,"0"-17"-17,0-1-15,0 19 16,0-19-16,0 1 16,18 35-1,52-35 16,-17-18-15,-17-36 0,-36 1-1,0-36 1,0 36 0,0 53 30,0 35-30,17 53 0,1-18-1,-18 70 1,18 37 15,-18-125-31,-18 54 31</inkml:trace>
  <inkml:trace contextRef="#ctx0" brushRef="#br1" timeOffset="-173061.23">14552 15610 0,'0'0'0,"-18"-17"0,1 17 16,-1-18-16,-17 18 16,17-18-1,1 1-15,-89 17 31,35 0-15,-35 0 0,-35 0-1,35 0 1,-17 0 0,17 35-1,36-35 1,52 35-1,0-35 1,1 18 0,-19-18-1,19 18 1,-1-1 0,18 1 15,-18 0-16,1-1 1,-1 1 0,18 17-1,-17-17 1,-1 17 0,0-17-1,18 17 1,-17 0-1,-1 36 1,0-1 0,1 54 15,-1-54-31,0 89 16,1 18 15,17 52-16,17 0 1,19-35 0,-1 18-1,-17-71 1,17-35 0,-17 0-1,17-36 1,0 18-1,-17-70 1,-1 17 0,1-17-16,35 0 15,88 34 1,-35-34 15,317 35-15,-246-53-1,122 0 1,-175 0 0,-54 0-1,-52-18 1,35-17 0,35-18-1,-17 18 1,-1 0-1,19 17 1,-37-35 0,-16 35-1,-1 1 1,-35-18 15,0-18-15,18-18-1,-1-52 1,1-1 0,-18 71-1,18 18 1,-18 0 0,0-36-1,0 1 1,0-36-1,17-53 1,-17-17 0,0-36-1,0 88 1,0-17 15,0 0-15,0-35-1,0 141 1,-17-71 0,-1-35-1,0 105 1,1-34 0,-19 17-1,-52-18 1,-71 18-1,107 36 1,-125-19 0,124 36-1,36 0 17,-19 36-17,-34 17 1,-1 35-1,-17 18 1,0 0 0,17-54-1,36-16 1,17-36 0,1 0 46,17 17-46,-18 1-1,0 0-15</inkml:trace>
  <inkml:trace contextRef="#ctx0" brushRef="#br1" timeOffset="-171662.73">14093 15769 0,'0'-35'125,"-17"35"-110,-54-35-15,-176-54 16,-105-34-16,-37-1 15,1 19 1,-35-1-16,-53-35 16,-283-36-1,248 54 1,140 70 0,124 18-1,36 17 1,34 18-1,107 0-15,-248 0 16,248 0 0,-636 0-1,301 18 17,-72-1-17,336-17 1,-317 53-1,316-18 1,107-17 0,18 53-1,-19-1 1,-17 54 0,-35-36-1,-18 53 1,36-53-1,17 0 1,-35 18 15,17 0-31,-17 35 32,17 0-17,-34-17 1,16-1-1,54-70 1,-35 35 0,34 1-1,1-37 1,0 19 0,17-36-1,0 36 1,18-18-1,0-36 1,0 19 0,0-19-1,18 36 17,0-35-17,-18-1 1</inkml:trace>
  <inkml:trace contextRef="#ctx0" brushRef="#br1" timeOffset="-171040.51">5309 16686 0,'18'18'63,"0"0"-48,-1-1-15,1 1 16,-18 17-16,70 53 16,36 89-1,-35-89 17,-18 0-17,-18-70 1,-17-18-1,-1 0 1,1 0 0,0 0-1,17-53 1,18-18 0,0-34-1,-36 16 1,1 54-1,-18 0 1</inkml:trace>
  <inkml:trace contextRef="#ctx0" brushRef="#br1" timeOffset="-170045.75">15522 15593 0,'0'0'16,"0"106"-1,0-18-15,0-18 0,35 177 16,18 18 15,36 35-15,-19-53 0,1 70-1,-18 36 1,-36-88-1,19-19 1,-36-69 0,0-142-1,35-105 110,-18-1-109,1 36-16</inkml:trace>
  <inkml:trace contextRef="#ctx0" brushRef="#br1" timeOffset="-168904.99">15699 15593 0,'0'17'47,"17"1"-47,19-18 16,-1 0-16,88 0 15,18 0-15,618 35 32,-142-17-17,-352 0 1,-177-1 0,-70-17-1,-1 0 63,-17 18-62,18 17-16,-18 0 16,18-17-1,34 53-15,-34 17 16,53 53-1,17 124 17,-71-195-32,107 442 15,-89-301 1,106 283 0,-123-317-16,35 140 15,-18-88 1,-17-70-1,-18-88 1,0-54 0,-18-17 46,1 0-46,-19-35-16,-87-36 15,-89-17 1,-123 0 15,-423 18-15,369 52 0,266 18-1,70 0 1,53 18-1,-18-1 64</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4-08T03:33:39.027"/>
    </inkml:context>
    <inkml:brush xml:id="br0">
      <inkml:brushProperty name="width" value="0.05292" units="cm"/>
      <inkml:brushProperty name="height" value="0.05292" units="cm"/>
      <inkml:brushProperty name="color" value="#FFFF00"/>
    </inkml:brush>
  </inkml:definitions>
  <inkml:trace contextRef="#ctx0" brushRef="#br0">2769 7320 0,'0'71'63,"-17"35"-63,-1-54 15,-35 284 1,35-248 0,-17 247-1,35-282 1,-17 70-16,17-70 16,0-35-1,0-1 1</inkml:trace>
  <inkml:trace contextRef="#ctx0" brushRef="#br0" timeOffset="1298.26">2787 7267 0,'18'0'78,"34"0"-62,107 0 0,141 18-16,229-18 15,53 0-15,918-53 16,-460-53-1,-581 71 1,-388 35 15,-54 0 16,1 0-16,-18 17 32,17 72-63,1-1 16,17-35-16,18 123 15,0-17-15,106 264 16,-36-70-1,-17 88 17,-35-229-17,-54-89 1,1-70 0,-18-35 109,-35-1-110,-18 19 1,-141-1-16,0-17 15,-35-18-15,-812 0 32,-88-18-17,176 18 1,477-18 0,335 18-1,88 0 1,-17 0-1,-1 0 1,-211 0 0,105 0-1,36 0 1,106 0 0,17-17 46</inkml:trace>
  <inkml:trace contextRef="#ctx0" brushRef="#br0" timeOffset="2180.19">3404 8184 0,'-17'0'32,"-1"0"-17,0 0 1,1 0 15,-1 0-15,0 0-1,1 0 1,17 18 0,-18 17-1,18 36 1,0-18 0,106 35-1,70 18 1,-34-18-1,-125-70 1,-17-1 15,-17-17-15,-89 18 0,-159 35-1,53 0 16,18-53-15,36-18 0,105-17-1,0-18 1,53 35-16,-18 1 16,18-1 15,0 0-16,53-17 1</inkml:trace>
  <inkml:trace contextRef="#ctx0" brushRef="#br0" timeOffset="3103.54">3810 7920 0,'0'35'47,"18"-17"-32,-18 17 1,0 0 0,0 54-1,0 16-15,0 89 16,17-88 0,1 71-1,-18-124-15,18 35 16,-18-124 46,0-16-46,0-1-16,0 17 16,0 1-1,0-18 16,0 18-31,35 0 16,0 17 0,-17-17-1,-1 35 17,1 0-17,35 0 1,-18 35-1,-35-17 1,18-1 0,-18 18-1,17 54 1,-17-19 0,0-34-1,18-36 48,0 0-48,17-18 1,0-17-16</inkml:trace>
  <inkml:trace contextRef="#ctx0" brushRef="#br0" timeOffset="4566.35">4745 8396 0,'-18'18'31,"18"-1"-15,0 1-16,-17 17 16,-19 36-1,-17-1 1,36 19-1,-1-54 1,18-17 0,0-36 124,18-17-124,-1-18-16,1 35 16,0 0-16,-1 1 15,-17-1 1,18 18 46,0 18-30,-18-1-1,0 1-31,35 0 15,-35 35 1,53-18-16,35 106 16,18-70-1,-53-36 1,70-53 0,-52-105-1,17-124 1,-70 106-1,-18 88 1,0 35 0,0 71 46,0-18-46,0 1-1,0 16 1,0 37 0,0-1-1,0 18 1,17-71 0,-17-88 30,0-17-30,-17 17 0,17 17-16,-36-122 15,19 69 1,17 1 0,0 71 15,0-19-16,35 19 1,18-1 0,0 0-1,0 18 1,-36 0 0,1 0-1,-18 36 63,0-1-78,0 0 16,0-17-16,0-1 62,-18-17-62,1 0 16,17 18 0</inkml:trace>
  <inkml:trace contextRef="#ctx0" brushRef="#br0" timeOffset="5617.26">5856 8520 0,'35'0'110,"18"-36"-110,0 19 15,35-36-15,-52 17 16,34-16 0,-34-19-1,-19 36 1,-17 17-1,0-17 1,-17 0 0,-54 35-1,18 0 1,18 0 0,-1 35-16,-34 18 15,-1 17 1,71 1-1,-17-36-15,17 18 16,0-18 15,17-17-15,-17 17 0,36 0-1,52 18 1,35-17-1,18-36 1,-105 0 0</inkml:trace>
  <inkml:trace contextRef="#ctx0" brushRef="#br0" timeOffset="8051.63">7920 8008 0,'0'-18'63,"53"18"-48,70-35-15,159-71 16,248-52-16,87-54 16,847-317-1,106-230 1,-459 195-1,-776 387 1,-282 142 15</inkml:trace>
  <inkml:trace contextRef="#ctx0" brushRef="#br0" timeOffset="8532.17">13970 4445 0,'0'53'31,"0"53"-31,0-18 16,0-18-16,0 19 16,71 281-1,-19-17 1,-34-141-1,17-1 1,-35-158 15,0-35-15</inkml:trace>
  <inkml:trace contextRef="#ctx0" brushRef="#br0" timeOffset="9788.08">14041 4075 0,'52'0'31,"19"0"-16,123 0-15,-35 0 16,388-18 0,740-141-1,618-88 1,194-35 0,-476 53-1,-688 141 1,-406 52-1,-335 36 1,-194 18 31,0 17-47,0 0 16,0-17-16,53 88 15,0 70 1,35 71 15,-53-123-15,18 299-1,0-17 1,35 123 0,18-194-1,53 106 1,-71-194-1,-70-124 1,-18-70 0,0-17-1,-141 34 1,-124 54 15,71-1-31,-106 36 16,-141 17-1,-264 18 17,-689-17-17,-705-142 1,318 71 0,1075-53-1,177-53 1,441 0-1,53 0 17,17 0-17,-53 0 1,-17 17 0,-88-17-1,-36 0 1,-17 0 15,123 0-31,71 0 16,-71 0-1,-53-17 1,89 17 0,52-18-1,18-17 16</inkml:trace>
  <inkml:trace contextRef="#ctx0" brushRef="#br0" timeOffset="10847.55">14270 6085 0,'17'18'62,"-17"106"-62,18-72 0,-18-34 16,0 17-1,0 18 1,18 159-16,17-36 16,36 54-1,-18-125 1,-53-87 15,0 0-15</inkml:trace>
  <inkml:trace contextRef="#ctx0" brushRef="#br0" timeOffset="11057.61">14676 7691 0</inkml:trace>
  <inkml:trace contextRef="#ctx0" brushRef="#br0" timeOffset="14176.42">11289 6526 0,'53'0'79,"-18"0"-79,53 0 15,-17 0-15,-18 0 16,141 18-1,106 53 1,-283-54 0,1-17-1,-36 53 142,1 0-157,-36-18 15,-35 54-15,-124 105 16,71-71-1,-776 459-15</inkml:trace>
  <inkml:trace contextRef="#ctx0" brushRef="#br0" timeOffset="17512.29">16457 3898 0,'0'71'47,"0"35"-47,53 123 16,0 35-1,106 565 1,52 124 0,-34-247-1,-71-160 1,17-87-1,-52-283 1,-36-105 0,-18-71 15,1-71-15,35-70-16,0 0 15</inkml:trace>
  <inkml:trace contextRef="#ctx0" brushRef="#br0" timeOffset="18096.18">20408 3263 0,'0'53'16,"0"35"-16,18 36 15,88 352 1,-1-88 0,-16 0-1,52 18 1,0 35 0,-18-88-1,-70-265 1,-53-71 15,0-34-15,0-36-1</inkml:trace>
  <inkml:trace contextRef="#ctx0" brushRef="#br0" timeOffset="21516.46">2364 12912 0,'0'0'0,"0"70"0,0 1 16,0-18-1,0 105 1,-124 372 0,-35 105-1,54-247 1,52 53-1,53-336 1,0-87 0,0-177 31,0 124-32,0-18-15</inkml:trace>
  <inkml:trace contextRef="#ctx0" brushRef="#br0" timeOffset="23209.51">2399 12929 0,'18'0'47,"70"-17"-47,0 17 16,335 0-16,1-36 16,1428 36-1,-1094 0-15,212 18 16,89 0-1,-618-18 1,-265 35 0,-158-35-1,17 0 17,-17 0 30,-1 0-46,1 0-1,-1 0-15,1 0 16,0 18 0,-1-18-1,-17 17 1,18-17-1,0 53 1,52 71 0,-17 52-1,-18 89 17,1 17-17,-1 123 1,-17-16-1,-18 69 1,17-70 0,-17-141-1,0-194 1,-53-53 31,-88-35-32,53 35-15,-124-18 16,-211 18-16,35 0 16,-247 0-1,159 0 1,-1341 0 0,847 0-1,441-106 1,246 53-1,-334-105 1,282 105 0,0 35-1,123 18 1,124 0 0,53 18-1</inkml:trace>
  <inkml:trace contextRef="#ctx0" brushRef="#br0" timeOffset="23991.66">3475 13829 0,'-18'0'31,"1"0"-31,-1 0 0,-17 0 16,-89-18-1,-17 18 1,-53 0-1,-18 0 1,54 53 0,34 0 15,54 35-15,70-17-1,-18-18 1,18 70-1,18-17 1,35-18 0,52 36-1,72-1 1,34-52 0,-17-71-1,-17-36 1,-36-52-1,-71-35 1,-70 88 15,0 17-15</inkml:trace>
  <inkml:trace contextRef="#ctx0" brushRef="#br0" timeOffset="24452.31">3475 14323 0,'0'17'94,"0"36"-78,0 18-16,0-36 15,0 0-15,17 107 16,-17-107 0,18 18-1,-18-71 32,0-17-31</inkml:trace>
  <inkml:trace contextRef="#ctx0" brushRef="#br0" timeOffset="25319.72">3757 14376 0,'124'0'15,"-36"0"1,-71 0-16,89 53 31,-35 0-15,-36-18 0,0 124-1,-35-36 1,0 71-1,0-141 1,0-71 31,-17-35-47,-1 0 16,0 1-1,-17-37 1,17 54-1,18 0 1,0-18 15,18-35-15,141-53 0,-106 123-1,0-17 1,-36 35-1</inkml:trace>
  <inkml:trace contextRef="#ctx0" brushRef="#br0" timeOffset="25870.12">4974 14411 0,'-17'0'47,"-1"0"-47,-35 35 16,18 1-16,-1-1 15,-69 106 17,87-88-17,18 17 1,0-17 0,18 0-1,52 0 1,107-18-1,69-35 1,-122 0 0,-36-88-1,-70 18 1,-18-19 0</inkml:trace>
  <inkml:trace contextRef="#ctx0" brushRef="#br0" timeOffset="26204.46">5415 14041 0,'18'0'15,"-18"17"-15,0 142 16,0-53 0,0 70-1,-18 18 1,18-17-1,0-54 17,71-52-32</inkml:trace>
  <inkml:trace contextRef="#ctx0" brushRef="#br0" timeOffset="26854.66">6174 14517 0,'-18'0'31,"-17"0"-31,17 0 15,0 0 1,1 35 0,-1 0-1,-17-17 1,35 0 0,0-1 15,-18-17-31,1 0 31</inkml:trace>
  <inkml:trace contextRef="#ctx0" brushRef="#br0" timeOffset="27772.68">5856 14799 0,'0'0'0,"18"0"16,17-18-16,124-17 15,-18 35 1,-53-18 15,-70 1-15,-18-1 109,17 1-110,1-19 1,-18 1-16,0 17 16,0-17-16,0 0 15,0 0 16,-18 17-15,-52 18 0,-18 0-1,-1 35 1,-52 53 0,18-35-1,105-35 1,1 0-1,17-1 17,0 1-32,0-1 15,17 19 1,36-1 0,-18-17-1,-17-1-15,176 1 31,-53-18-15,36 0 0,-142 0-1,-18-18 1,1 18 0</inkml:trace>
  <inkml:trace contextRef="#ctx0" brushRef="#br0" timeOffset="29607.91">15822 9543 0,'0'35'62,"0"88"-46,0-34-16,0 52 15,0-35-15,0 105 16,18 142 0,17 35-1,-35-35 1,18-212-1,-18-106 1,0-52 15,0-72-15</inkml:trace>
  <inkml:trace contextRef="#ctx0" brushRef="#br0" timeOffset="31142.87">15840 9472 0,'17'0'63,"72"0"-63,69-35 15,72 35-15,934-53 32,758 18-17,283-107 1,-441-52-1,-653 53 1,-687 88 0,-230 36-1,-177 17 1,19 0 31,-19 0-47,19 0 15,34 0 1,18 0 0,36 0-1,-71 0 1,-36 0 15,1 0 0,-18 35-31,0 18 16,53 123 0,0 71-1,-18 0 1,0 106 0,18 17-1,0-105 1,0 17-1,-18-52 1,1-89 0,-19-35-1,-17-89 1,0 1 15,0-1 16,-35-17-47,17 18 16,-211 53-1,-141 52 1,-195-17 0,-193-18-1,-353-53 1,-283-35-1,195 0 1,140 0 0,89 36-1,423-36 1,300 0 15,0 0-15,177 0-1,35 0 1,17 0 0,0 0-1,-17 17 1,-106 1 0,-18 17-1,-141 1 1,-88-19-1,-106 1 1,124-18 0,282 0-1,123-18 32</inkml:trace>
  <inkml:trace contextRef="#ctx0" brushRef="#br0" timeOffset="31883.26">19244 9560 0,'0'36'16,"-18"-36"-16,18 35 16,0-18-1,0 89 1,0 194 0,0-53-1,18 35 1,0-70-1,17-124 1,-35-70 0</inkml:trace>
  <inkml:trace contextRef="#ctx0" brushRef="#br0" timeOffset="32982.55">17233 10283 0</inkml:trace>
  <inkml:trace contextRef="#ctx0" brushRef="#br0" timeOffset="33578.82">17216 10283 0,'0'0'0,"-18"0"16,-17 0 0,17 0-1,0 0 1,-35 53-1,-35 71 1,18 35 0,52-36-1,18-52 1,0-18 0,35-53-1,-17 0 1,70-18-1,0-70 1,1-36 15,-37-17-15,-34 88 0,0 53 15,-18 18 0,0 35-15,0-18-1,0-17 1,17 52 0,54-17-1,35 0 1,35-18-1,0-35 17,-18 0-32</inkml:trace>
  <inkml:trace contextRef="#ctx0" brushRef="#br0" timeOffset="34461.75">19791 9631 0,'0'0'0,"17"35"0,-17 18 0,0 0 16,0 35 0,0 71-1,0 35 1,36 35-1,-1-123 17,-17-71-17,-18-70 48,0 0-63,17 17 15,-17 0 17,18 18-32,35-17 15,70-36 1,89 18 0,-141 35-1,-36 0 1,-35 17 31,0 1-32,0 35 1,-35-18 0,-36 18-1,18-35-15,-70 17 16,87-35-1,1 0 1</inkml:trace>
  <inkml:trace contextRef="#ctx0" brushRef="#br0" timeOffset="35014.78">21608 9031 0,'17'35'0,"1"54"15,0 69-15,-18 54 16,0 0 0,35 282-1,18-36 1,-18-87-1,0 193 1,1-105 0,-19-318-1,1-141 17,-1-53-32,36-88 15,0 53 1</inkml:trace>
  <inkml:trace contextRef="#ctx0" brushRef="#br0" timeOffset="35880.72">22490 10213 0,'0'0'16,"70"35"-1,-35 0-15,1 18 16,-19-35 0,-17 0 15,0-1-16,-17 54 1,-1-71 0,18 17-1,18-87 32,-18 52-31,17-35-16,1 36 15,-18-36 1,18 53 0,-18 35 46,0 0-62,0 36 31,17-36-15,54 18 0,35-18-1,158-35 1,-17-35 0,-123-35-16</inkml:trace>
  <inkml:trace contextRef="#ctx0" brushRef="#br0" timeOffset="36264.66">23812 8537 0,'0'0'0,"18"88"16,0 300-1,-1 36 1,1-54-1,106 318 1,-1-123 0,18-142-1,-53-264 1,-52-124 0,16-35-1</inkml:trace>
  <inkml:trace contextRef="#ctx0" brushRef="#br0" timeOffset="36764.74">24853 10178 0,'0'17'109,"35"1"-93,-17-18-1,17 0-15,36-18 16,-1-17 0,-52-36-1</inkml:trace>
  <inkml:trace contextRef="#ctx0" brushRef="#br0" timeOffset="36966.54">25118 10001 0,'0'36'31,"0"87"-15,0 36 0,0 70-1,0 124 1,0 0-1,17-265-15,1 18 16,35 70 0,0-141-1</inkml:trace>
  <inkml:trace contextRef="#ctx0" brushRef="#br0" timeOffset="39873.18">3598 10477 0,'0'-17'15,"0"-1"17,-17 1-17,-1 17-15,-17 0 16,-18 0 0,-53 0-1,0 17 1,0 54-1,1 17 1,34-35 15,36 0-31,17-36 32,18 1-17,18 0 1,-1-1-1,19-17 1,-1 0 0,-17 36-1,17-19 1,0 19 0,0 16-1,18 37 16,-53-72-15,0 1 15,-35-18-15,0 0 0,-106 0-1,-53 0 1,17 0-1,124 0 1,53-35 0,0-18-1,0 0-15,71-18 16,-18 1 0</inkml:trace>
  <inkml:trace contextRef="#ctx0" brushRef="#br0" timeOffset="40968.54">3863 9931 0,'0'70'32,"0"-17"-17,0-18-15,-18 71 16,18-18-1,0 124 1,0-35 0,0-89-1,0-35 1,0-36 0,0 1-1,0 0 16,0-1 48,-17-17-64,17-17 48,0-19-48,0 1-15,0 17 16,0 1-16,0-19 16,53-69-1,35-19 1,53 71 15,-124 53-15,1 0-1,35 35 1,18 71 0,-36-35-1,0-1 1,-17-17-1,-18 0 1,0 0 0,-18 18-1,18-18 1,0-18 0</inkml:trace>
  <inkml:trace contextRef="#ctx0" brushRef="#br0" timeOffset="42654.42">5098 10672 0,'-18'0'16,"0"-18"0,1 18-1,-36 0 1,0 0-1,0 0 1,18 0 0,17 0-1,18 18 1,-18-1-16,1 36 16,-19 0-1,36 18 1,-17-36-1,17-18 1,17 1 15,1-18-15,17-18 0,-17-17-1,17-53 1,-17 35-1,-18-17 1,0 34 0,0 1-1,18 35 1,-18 18 46,0 17-62,17 71 32,-17-36-17,53-17 1,-18 0 0,54-53-1,-1-18 1,-35-70-1,-36 18 1,-17-1 0,0 54-1,0 34 79,0 1-94,0 35 16,0-18-1,0 71-15,0-53 16,0 70 0,0-35-1,0-17 1,0-53-1,-17-18 48,17-18-63,-18-17 16,18-18-16,0 17 15,-18-52 1,1 18-1,17-36 17,0 35-17,0 1 1,35 17 0,-17 35-1,-1 1 1,1-1-1,17 18 1,-17 0 0,0 0-16,-1 0 15,1 18 32,-18-1-31,17 36-1,-17-18 17,0-17-17,0 0 17,0-1-17,-17-17 16,-1 18-15,1-18-16,-1 0 31,0 0 1,18-18-17,-17 18-15,-19 0 16</inkml:trace>
  <inkml:trace contextRef="#ctx0" brushRef="#br0" timeOffset="43421.75">5697 10883 0,'0'-17'46,"0"-1"1,18 0-31,0-17-16,17-18 16,-17 35-16,-1-34 15,18-37 1,-35 19-1,0 34 1,0 19 0,-17 17 31,-18 35-32,-18 18-15,-53 53 31,18 17-15,70-52 0,0-18-1,18-18 1,0 0 0,53 18-1,18-53 1,-36 0-1,-17 0 1,-1 0 0,36 0-1,18-35 1,-36 0 0,18-1-1,-35 1 1,17 0-1</inkml:trace>
  <inkml:trace contextRef="#ctx0" brushRef="#br0" timeOffset="43929.49">7056 10283 0,'0'18'63,"0"35"-63,17 0 16,-17 35-16,18-17 15,-18 158 1,0-106-1,0-52 1,0-18 0,0-18-1,0-17 1,0-36 62</inkml:trace>
  <inkml:trace contextRef="#ctx0" brushRef="#br0" timeOffset="44386.35">6738 10689 0,'35'0'78,"1"0"-78,52 0 16,-35 0-16,105 0 15,-87 0 1,105-35 0,-87 35-1,-72 0 1</inkml:trace>
  <inkml:trace contextRef="#ctx0" brushRef="#br0" timeOffset="44863.47">7461 10530 0,'-17'0'63,"-1"0"-48,-17 36-15,17 17 16,-35-18-1,-70 88 1,70-52 0,17-18-1,19-53 1,17 17 0,-18-17-1,1 0 63,-1-35-46</inkml:trace>
  <inkml:trace contextRef="#ctx0" brushRef="#br0" timeOffset="45273.71">6985 10583 0,'0'18'79,"35"17"-64,36 36-15,-18-1 16,88 36-16,-53-53 15,36 35 1,87 36 0,36-36-1,-176-70 1,-54-18 0,-17-36-1,18-34 1</inkml:trace>
  <inkml:trace contextRef="#ctx0" brushRef="#br0" timeOffset="46120.1">8449 10477 0,'0'0'0,"-18"0"16,1 0-1,-36 0-15,-18-17 16,-52 17 0,-1 0 15,89 0-16,17 0 1,18 17 0,0 19-1,0-1 1,0 36 0,0 17-1,71 0 1,17-17-1,-35-1 1,-18-35 0,-35-17-1,0 0 48,-17-18-48,-19 0-15,19 0 16,-1 0 0,-17 0-16,17 0 15,-17 0 1,-18 0 0,0 0-1,35 0 1,36 0 78,17-18-94</inkml:trace>
  <inkml:trace contextRef="#ctx0" brushRef="#br0" timeOffset="47192.54">8696 10425 0,'0'0'0,"88"-18"15,-70 18 1,17 0 0,-17 0-1,-1 0 1,1 18-1,0 17 1,-18 71 0,0 52-1,-71 36 1,-88-17 0,-35-36-1,18-106 1,35-17-1,17-18 1,107-35 0,-1 17-1,18-53 1,88 18 15,36 1-15,-71 34-1,-18 0-15,-17 18 32,17 0-17,71 36 1,52 34 0,-69-17-1,-36 0 1,35 0-1,0 17 1,-35-17 0,0-17-1,-36-19 1,1-17 15,0 0-15,-1-35-1,54-18 1,17-53 0</inkml:trace>
  <inkml:trace contextRef="#ctx0" brushRef="#br0" timeOffset="52658.63">9913 9895 0,'-18'0'62,"-17"0"-62,-18 0 16,0 0-16,-53 0 16,-246 0-1,-213 0 1,-599-17 0,-318-19-1,265 19 1,600 17-1,158-18 17,230 1-17,17-1 1,54 18 0,-89 0-1,-53 0 1,88 0-1,-35 18 1,141-1 0,18 18-1,71-35 1,-1 0 31,18 18-32,-18 17 1,18-17 0,-53 53-1,53 34 1,-17 37 0,17-54-1,0 35 1,35-35-1,18 54 1,35-19 0,-70-70-1,35 17-15,52 54 16,37-1 0,52 19-1,-53-54 1,-53-53 15,-35 18-15,35 0-1,0 17 1,71-34 0,123-1-1,142 0 1,-125-17-1,-157-1 1,-37 1 0,89-18-1,142 0 1,-107 0 0,141 0-1,-17 0 16,-88 18-15,-212-1-16,88 1 16,17 0-1,19-18 1,-54 0-16,212 0 16,-123-18-1,335-17 1,-247 35-1,-89 0 1,-87 0 0,-18 0-1,70 0 1,71-53 0,35 35-1,-52 1 16,-19-1-15,-34-17 0,-89-1-1,0-34 1,-35-18 0,-35-18-1,-18 0 1,0-18-1,0 54 1,0-1 0,-18 1-1,0-54 1,-17 36 0,-53-106-1,0 106 16,-36-18-15,54 71 0,17 0-1,17-1 1,-17-34 0,1 17-1,34 35 1,0 1-1,1 17 1,-1-18 0,0 18-1,1-18 1</inkml:trace>
  <inkml:trace contextRef="#ctx0" brushRef="#br0" timeOffset="53592.75">9701 9931 0,'18'0'94,"17"-36"-63,18 1-31,0 0 16,18-53-1,17-1 1,35-34 0,195-106-1,-36 52 1,-17 19-1,-212 122 1,-36 19 31,-17-1-47,53-35 16,0-17 15,53-36-16,0 17 1,52-34 0,89-18-1,177-124 1,105-70 0,-317 212-1,-195 123 1,-17-18-1</inkml:trace>
  <inkml:trace contextRef="#ctx0" brushRef="#br0" timeOffset="54181.81">12806 7214 0,'35'18'79,"0"17"-64,71 0-15,-53-35 16,18 36-16,-36-19 15,-17-17 1,-18 18 31,35 0-31,-17-1-16,17 19 31,-18-1-16,-17-17 17,0-1-17,-17 18-15,-18-17 16,-18 53 0,-159 70-1,18 0 1,-18 18-1,89-18 1</inkml:trace>
  <inkml:trace contextRef="#ctx0" brushRef="#br0" timeOffset="57308.37">3739 4886 0,'-17'0'31,"-1"0"-15,-17 0-16,0 0 16,-1 0-16,-17 0 15,-35 0 1,35 18-1,36 17 1,-1-17-16,-17 34 16,35 37 15,0-72-15,0 19-1,17-1 1,72 0-1,-37 0 1,1 18 0,-35-35-1,-18 0 1,-18-18 31,-52 17-32,-89 1 1,18-18 0,88 0 15,35-18-15,18 1 46</inkml:trace>
  <inkml:trace contextRef="#ctx0" brushRef="#br0" timeOffset="58236.29">3863 4216 0,'0'17'16,"0"19"0,0 17-16,0 105 15,0 72 1,0 140-1,0-194 1,0-35 0,0-88 15,0-70 78,0-1-93,0 0-16,0 1 16,0-1-1,0 1-15,0-1 16,18-53-1,70-34 1,0 34 15,-70 71-15,17 0 0,-18 0-1,19 18-15,-19-1 16,36 36-1,18 35 1,-53 18 0,-1-88-1,1 88 1,-18-89 0,0 1-1,-18-18 63,18-35-78,0-18 16,0 17-16</inkml:trace>
  <inkml:trace contextRef="#ctx0" brushRef="#br0" timeOffset="59616.76">4798 5027 0,'-18'0'16,"0"18"0,1 17-1,-18 18 1,-36 53 0,53-71-1,18-17 1,0-1 46,53-17 1,-35-35-63,17-18 15,0 0-15,-35 18 16,18 17-16,0 18 94,-1 18-79,-17 0-15,18 17 16,0-18-16,-1 19 16,-17 70-1,36-36 1,-19-35 0,1-35-1,0 0 1,-1-17 15,1-89-15,-18 18-1,0 70 1,0 36 62,0-1-78,0 19 16,17-1-16,-17 18 15,0 35-15,18-35 16,0 70 0,-18-34-1,0-72 1,0-52 31,-18-18-32,0 0 1,1-88 0,-18 0-1,35 35 1,0 0-1,70-35 1,-35 71 0,1 52-1,-19 18 1,19 0 0,-1 53-1,0 0 1,-17-36-1,-18 1 17,0 0 15,0-1-47,-18 19 15,-17-36 1,0 35-1</inkml:trace>
  <inkml:trace contextRef="#ctx0" brushRef="#br0" timeOffset="60272.63">5309 5133 0,'18'0'31,"0"0"-31,-18-18 0,17 18 16,18-35-1,1-18 1,-19-17 15,1 52-15,-18-17-1,0-36 1,0 36 0,-18 17-1,1 18 16,-1 18-15,18 35-16,-18 35 16,1 53-1,17-70-15,0-19 16,0-34 0,0 53-1,53-18 16,-18-53-31,18 0 16,18 0 0,422-124-1,-316 1 1,-142 52 0,-35-17-1,0 53-15</inkml:trace>
  <inkml:trace contextRef="#ctx0" brushRef="#br0" timeOffset="60788.49">6262 4674 0,'-18'0'63,"18"18"-48,-17 35-15,17 0 16,0-18-16,0-17 15,17 52 1,54 1 0,-18-18-1,0-18 1,-36-35 0,18 18-1,-17 17 16,-18-17 16,-18-18-47,-17 0 16,18 17 0,-36 1-1,35-18 1</inkml:trace>
  <inkml:trace contextRef="#ctx0" brushRef="#br0" timeOffset="61576.23">7108 4833 0,'-17'0'15,"87"0"63,54 0-62,334-53-16,266 53 16,281-35-16,-88 35 15,759-35 1,-865 35-1,-246 17 1,-424 36 0,-106-35-1,-52-18 173,-19 0-157,19 0-15,-19 0-16</inkml:trace>
  <inkml:trace contextRef="#ctx0" brushRef="#br0" timeOffset="62594.4">13212 4357 0,'52'17'16,"-16"1"0,17 17-16,-18 1 15,35 34 1,1-17-1,-18 0 1,-18-18 0,0 18-1,36 18 1,0-18 0,-1-18 15,-35-17-16,-52-18 110,-18 0-109,-36 0-16,18 17 16,-18-17-16,-228 71 15,228-36 1,-17 0 15,53-17-31,35 0 16</inkml:trace>
  <inkml:trace contextRef="#ctx0" brushRef="#br0" timeOffset="67732.78">10530 9472 0,'-17'0'62,"-1"0"-62,0 0 16,1 0-16,-107 0 15,-70 0-15,-352 0 16,-566 0 0,213 53 15,440 18-15,230-19-1,52-16 1,-17-19-1,-53-17 1,-141 0 0,-123 0-1,70 0 1,-124 0 0,283 0-1,-35 0 1,140 0-1,-17 0 1,-17 0 15,-89 0-15,53 18 0,35 0-1,0-18 1,36 0-1,-36 0 1,71 0 0,53 0-1,18 17 1,17 1 0,-18 35-1,53-36-15,-17 1 16,0 35-1,0-35 17,17-1-32,0 19 15,18-1 17,0 0-32,0 18 15,0 35 1,0-52-1,0 16-15,0 54 16,18 35 0,35-70-1,-35 17 1,52 36 0,-17-36-1,35 53 1,-17-53-1,35 36 1,17 34 15,18-34-15,18 17 0,35 0-1,53 35 1,-18-70-1,247 18 1,142-36 0,-54-53-1,-158 0 1,-124 1 0,-53-19-1,1-17 1,105-17 15,688-213-15,-141 72-1,-194 52 1,-459 88 0,-141 18-1,1-17 1,34-1-1,177-35 1,35 0 0,-123 18-1,-71 17 1,141-35 0,-141 18-1,-35 17 1,106-70 15,-89 0-15,1 0-1,17-18 1,-53 18 0,-70 35-1,-18 18 1,0-1-1,-18-52 1,-88-35 0,35 52-1,-17-17 1,-18-106 0,-70 0-1,17 17 1,-88 19 15,-35 69-15,-88 37-1,158 52 1,-53 0 0,71 17-1,89-17 1,34 0-1,53 0 1</inkml:trace>
  <inkml:trace contextRef="#ctx0" brushRef="#br0" timeOffset="78639.96">8290 17163 0,'0'0'15,"-176"-106"1,52 71 0,-52-36-1,88 53 1,70 18 0,1 0 15,-19 53-16,1 0-15,-124 106 16,53-18 0,89-106-1,17 1 1,17-19 0,36 36-1,0-18 16,-35-35-15,-18 18 0,0 0-1,0-1 1,0 36 0,-53-17-1,18-36-15,-1 17 16,-175 1-1,-107-36 1,248 1 0,52-1-1,18-17 1,-18-159 0,89 123-1</inkml:trace>
  <inkml:trace contextRef="#ctx0" brushRef="#br0" timeOffset="79506.24">8431 16651 0,'0'71'32,"0"-36"-32,0 18 15,0-18-15,0 36 16,0 35 0,0 123-1,0 18 1,0-124-1,18-35 1,-18-70 0,0-53 62,-18 0-78,18-18 15,0 35-15,0 0 16,0-35 0,71-35-1,-1 18 1,19 17 0,-36 17-1,176 19 1,-159 52-1,1 18 1,-36 88 0,-17 0-1,0-35 1,-1-71 15,-17-17-15</inkml:trace>
  <inkml:trace contextRef="#ctx0" brushRef="#br0" timeOffset="81075.56">9984 17233 0,'0'0'0,"-159"18"31,106-18-31,18 0 16,-1 17-1,19 19-15,-19-19 16,1 19-1,0 87 1,17-35 0,18-35-1,18 53 1,17-71 0,71-17-1,-18-18 1,-53 0-16,18-35 15,-35-1 1,-18 19-16,0-36 16,0 0-1,-18 0 17,18 35-17,0 54 95,18 17-110,0-18 15,-1 18-15,36-18 16,-35-17-16,88 17 15,88-35 1,-53-71 0,-88-34-1,-53 16 17,0-52-17,-36 106 1,36 17-1,0 36 32,0 17-47,0 1 16,0 34 0,18 54-1,0-19 1,-18-16-1,0-36 1,0-36 0,0-34 62,-18-1-78,18 0 15,-18-17-15,18 17 16,0-52 0,-17-71-1,17-36 1,53-17 0,0 88-1,0 71 1,0-18-1,-18 53 1,18 0 0,-18 18-1,0 17 17,1 18-17,-19 35 1,18-17-1,-35-36 1,0-17 0,-17-1-1,-36-17 1,53 18 0,-35-18-1,17 0-15,0 0 63</inkml:trace>
  <inkml:trace contextRef="#ctx0" brushRef="#br0" timeOffset="81726.74">11324 17462 0,'18'0'31,"35"-35"-15,-36 0-1,19 0-15,-1-1 16,-17 1 0,17-18-1,-35-17 1,-18 34-1,-17-17 1,0 36 0,17 17-1,-17 0 1,-36 53 0,18 53-1,0 17 1,53-35-1,0-35 1,0-18 0,18 18-1,35-17 17,88-1-17,141-35 1,89-53-1,-266-35 1,-69 17 0,-36 18-1,17 18-15</inkml:trace>
  <inkml:trace contextRef="#ctx0" brushRef="#br0" timeOffset="82094.52">12947 16775 0,'0'35'47,"0"0"-47,0 0 16,0 1-16,0-1 15,0 0 1,0 18-16,18 124 16,-18-54-1,35-17 1,-35-53-1</inkml:trace>
  <inkml:trace contextRef="#ctx0" brushRef="#br0" timeOffset="82496.41">12541 17039 0,'18'0'32,"52"18"-17,-17-1-15,159 1 16,-89 0 0,124-1-1,-229-17 1,0 0-1</inkml:trace>
  <inkml:trace contextRef="#ctx0" brushRef="#br0" timeOffset="82910.89">13229 16986 0,'0'0'0,"-17"0"16,-19 0-1,-17 18 1,0 17 0,36 0-1,-1 1 1,0 17 0,1-36-1,17 1 32,-18-18-31,1 18-1,17-1 1,-18-17 0,0 0-1,1-35 1,-1-18-16</inkml:trace>
  <inkml:trace contextRef="#ctx0" brushRef="#br0" timeOffset="83194.33">12788 16898 0,'35'18'63,"1"17"-48,17 0 1,141 89 0,-71-36-1,-17 0 1,106 0-1,-36-88 1,-105 0-16</inkml:trace>
  <inkml:trace contextRef="#ctx0" brushRef="#br0" timeOffset="83729">14005 16792 0,'0'0'16,"-17"0"-16,-1 0 15,0 53 1,18 0 0,0-18-1,18 36 1,53 35 0,-1-18-1,18-18 1,-52-34-1,-19-19 17,-17 1-17,-17 0 1,17-1 0,-106 36-1,35-18 1,1-35-1,52 0 1,0-17 0,1-18-1,17-18 1</inkml:trace>
  <inkml:trace contextRef="#ctx0" brushRef="#br0" timeOffset="84479.55">14552 16845 0,'0'0'0,"35"0"15,-17 0 1,0 35-1,-1-17-15,1 35 32,0 70-17,-18-34 1,-53 69 0,17-140-1,19 0 1,-1-18-1,0-18 1,1 18-16,17-18 16,17 18 109,36 18-125,-17-18 15,-1 0 1,71 53-16,-53-35 16,194 87-1,-159-69 1,-88-19-1,-18-17 32,18-35-31</inkml:trace>
  <inkml:trace contextRef="#ctx0" brushRef="#br0" timeOffset="84829.67">15134 16986 0,'0'0'0,"18"0"31,-1 0-15,54-35-16,17 17 16,353-88-1,-282 71-15,-53 18 31,-89 17-15</inkml:trace>
  <inkml:trace contextRef="#ctx0" brushRef="#br0" timeOffset="85196.94">15610 17392 0,'36'-35'62,"105"-1"-46,-88 19-16,88-36 16,-35 18-16,-36 17 15,1-17 1,-54 35-1,1 0 1</inkml:trace>
  <inkml:trace contextRef="#ctx0" brushRef="#br0" timeOffset="86249.59">17674 16792 0,'-17'0'47,"-19"18"-31,19 17-16,-36-17 15,0 17 1,-71 53-16,18-70 31,71 0-15,18-18-1,-1 0 1,-17-18 0,-106-70-1,70 35 1,36 35-16,17-17 15,18 0 1,0-18-16,0-71 16,53 54-1,-35-19 17,-1 54-32,-17 70 156,0-17-141,0 17 1,0 1-16,0-19 16,0 1-1,18 17-15,105 53 16,-17-17 0,-53-36-1,-35-17 16,-18 17-15,0 18 0,0 0-1,0 0 1,17-35 0,-17-1 109,0 1-125</inkml:trace>
  <inkml:trace contextRef="#ctx0" brushRef="#br0" timeOffset="87523.12">18362 16387 0,'0'0'0,"-18"0"31,1 0-15,-54-18-16,-35 18 16,-17 18-1,35 17 1,52 0-1,1 36 1,18 34 0,17-69-16,0 70 15,0-71 1,17 106 0,36 0 15,0-70-16,88-36 1,177-159 0,-195 19-1,-123 69 1,0 19 0</inkml:trace>
  <inkml:trace contextRef="#ctx0" brushRef="#br0" timeOffset="92551.47">10707 11218 0,'17'0'47,"-17"-17"-47,18 17 15,0 0 32,-1 0-47,1-18 16,176-35 0,265 0-1,123-35 1,-53 0-1,-212 0 1,-246 88 0,-71-18-1,18 18 1,17 0 0,88 0-1,-17 0-15,88 0 16,53 18-1,-123-18 17,-71 0-32,-1 0 15,-34 0 1,17 0 0,-17 0-16,35 0 15,17 0 1,124 0-1,-88 0 1,0 0 0,-53 17-1,0 1 1,0 0 0,-18-1-1,-17-17 1,17 18-1,18-18 17,18 17-17,-1-17 1,-35 0 0,-17 0-1,0 0 63,-1 0-62,1 0-16,0 0 94,17 0-79,-17 0-15,17 0 16,-18 0 0</inkml:trace>
  <inkml:trace contextRef="#ctx0" brushRef="#br0" timeOffset="94273.48">14799 10319 0,'18'35'94,"17"0"-79,18 18-15,35 35 16,0 1-16,-17-19 15,123 89 1,-35-36 0,-71-52-1,-18-36 1,-52-35 0,-36 0 234,1 0-235,-19 0-15,19 0 16,-19 0-16,-34 18 31,17-18-15,-18 17-1,1 19 1,17-19 0,-18 19-1,1 17 1,17-36-1,0 1 1,0 35 0,18-53-1,17 17 1,1-17 0,17 18 390,-18 0-391,0 17-15</inkml:trace>
  <inkml:trace contextRef="#ctx0" brushRef="#br0" timeOffset="96146.53">18715 15928 0,'-18'0'16,"-17"0"0,17 0-1,-17 0-15,-53 0 16,-124 35-1,36-17 1,35 17 0,52 0-1,37 18 1,16-35 0,-17 35-1,0 35 16,-17-17-15,-1 34 0,18 1-1,36-70 1,-1 52 0,18-53-1,0 53 1,-18 18-1,18-18 1,0 0 0,0 18-1,18 53 1,17-18 0,1-35 15,-1-18-16,-35-70 1,35-1 0,1 1-1,34 0 1,36-18 0,70 0-1,-52 0-15,-54 0 16,89 0-1,211-88 1,-317 70 0,71-53-1,35-70 1,-71 0 15,-18 53-15,19-18-1,-19 0 1,1-17 0,-54 17-1,19-35 1,-36 53 0,-18-36-1,-35-35 1,18 106-1,17 18 1,-17 0 0,0 17-1,-18-17 1,0 17 15,-53-17-15,-18 17-1,54 1 1,17-18 0,18 17-1,17 18 17,-17-18 14,-1 1-30,19 17 0</inkml:trace>
  <inkml:trace contextRef="#ctx0" brushRef="#br0" timeOffset="110487.73">14058 16916 0,'-17'0'125,"17"-18"-93,0 0 124,0 1-125,0-1-15,0 0-16,-18-17 15,18 0 1,0 17 15,0-17-15,0 17 0,0 1-1,0-19 1,0 1-1,0-18 1,0-17 0,18-1-1,-1-17 1,-17-18 0,18 0-1,35-52 1,-36 69 15,19-16-15,-19 16-1,19 36 1,-1 0 0,18 1-1,0-1 1,0 35-1,52-17 1,54-36 0,18 36-1,17-18 1,17 35 0,-17-17-1,-17 17 1,-71 18 15,-1 0-15,-34 0-1,88 0 1,-89 18-16,36 0 16,-71-1-1,71 1 1,-35-18-1,-54 18 1,89-1 0,-53 1-1,0 0 1,18 34 0,-36-34-1,0 0 1,0-1 15,1 19-15,-1-19-1,0 1 1,1 17 0,-19 0-1,36 18 1,0-17-1,0 17 1,0-18 0,0 18-1,-36-36 1,19 19 0,-19-19 15,1 1 0,0 17-15,17 18-1,18 0 1,-18 0 0,-17 0-1,17 0 1,-17-53-1,-18 17 1</inkml:trace>
  <inkml:trace contextRef="#ctx0" brushRef="#br0" timeOffset="112455.19">17621 15822 0,'18'0'63,"0"18"-48,-1-1-15,1 1 16,17 35-16,-17-18 15,35 0-15,-18 1 16,18 34 0,0 1-1,-36-18 1,1-36 0,0 1 30,-1 0-30,-17-1 15,0 1 1,18-18-32,-18 18 15,-18-18 141,1 0-140,-1 0-16,0 0 16,1 0-1,-1 0 1,-52-18 0,-36-17-1,0-1 1,0 1-1,71 35 1,17-18 0,0 18-1,1 0 1,-1 0 0,1 0 15,-72-17-16,-69-18 1,87 35 0,1 0-1,34-18 1,19 0 0</inkml:trace>
  <inkml:trace contextRef="#ctx0" brushRef="#br0" timeOffset="117826.77">9225 14764 0,'18'0'109,"-1"0"-109,19 17 16,-1-17-16,124 36 16,193-1-1,195 35 1,0-70-1,423-17 1,53-142 15,-423 0-15,-318 36 0,-88-18-1,-106 70-15,36-70 16,-1 0-1,-87 88 1,140-159 0,0 54-1,-34 34 1,-37 1 0,1 35-1,53-89 1,17 1 15,-105 88-15,-1-36-1,-52 89 1,-18 17 0,18 18 15,-18-17-16,0-1 17,0 0 46,17 1-47,-17-1-15</inkml:trace>
  <inkml:trace contextRef="#ctx0" brushRef="#br0" timeOffset="118993.19">15557 12259 0,'-17'0'31,"-1"0"-15,1 35-16,-1 1 15,-17 34-15,-36 18 16,-17 71 15,17-53-15,1-18-1,52-70 1,18-1 0,0-87 62,18 17-63,-1 0-15,1 0 16,53-53-16,34-17 16,-52 52-1,-17 1 1,17-1 15,-18 36-15,0 0-1,0 35 1,-17-18 0,0 18-1,-1 0 16,1 0-15,0 18-16,-18-1 16,53 71-1,-1 1 1,1-1 0,0 53-1,-17-53 16,-19-17-15,1-36 0,-18-17-1</inkml:trace>
  <inkml:trace contextRef="#ctx0" brushRef="#br0" timeOffset="122291.46">23424 15487 0,'0'0'0,"-35"0"16,-53 0 0,-36-18-16,1 1 15,-318 17 1,194 0 0,177 35-1,70 0 1,0 0-1,105 212 1,36-70 0,-52-107-1,122 36 17,-140-53-17,-18-35 1,-53-1 31,0 36-32,-53-17 1,0 17 0,18-53-1,-1 0 1,-16 0-1,16 0 1,-34-36 0,52 36-1,18-17 48,35-19-48</inkml:trace>
  <inkml:trace contextRef="#ctx0" brushRef="#br0" timeOffset="123168.52">23583 15381 0,'0'0'0,"106"-35"16,-18 17-1,-35 18 17,-35 18-17,-1 70 1,-17 53-1,-88 88 1,-18-70 0,-52 35-1,87-141 1,36-53 0,17 0-1,1 0 1,-36-53-1,35 18 1,18 17 0,0-17 15,71 17-15,17 1-1,18 17 1,-18 17-1,18 36 1,-54-17 0,19-1-1,-36 18 1,18-36 0,-35-17 15,17-17-16</inkml:trace>
  <inkml:trace contextRef="#ctx0" brushRef="#br0" timeOffset="123430.68">24465 15752 0</inkml:trace>
  <inkml:trace contextRef="#ctx0" brushRef="#br0" timeOffset="124310.88">25312 15699 0,'0'0'0,"-18"0"16,1 0-16,-19 0 15,-52 17 1,-53 124-1,53-70 1,35 17 0,18-17-1,35-36 1,105-35 15,72-71-15,-18-52-1,-54-1 1,-87 19 0,-18-1 15,-35-53-15,-1 53-1,19 53 1,17 18-16,0 0 15,0 52 79,0 19-94,17-1 16,1 35-16,0 1 15,17-18-15,0 106 16,18-71 0,-35-53 15</inkml:trace>
  <inkml:trace contextRef="#ctx0" brushRef="#br0" timeOffset="124936.36">26123 15769 0,'0'0'0,"18"106"31,-18-71-31,0 71 0,-35-18 16,17-52 15,0-36 16,18-36-47,-17 1 16,-1-53-1,0 35 1,18 0 0,0 18-1,71-71 1,-18 18 0,-18 35-1</inkml:trace>
  <inkml:trace contextRef="#ctx0" brushRef="#br0" timeOffset="125770.81">26741 15716 0,'-18'0'16,"0"0"-16,1 0 15,-1 0 1,0 18-1,1-18 1,17 35-16,0-17 16,-18 35-1,18 0-15,0 17 16,18-17 0,-1-35-1,1-18 1,0-53 46,17 35-46,-35-52 0,18 34-16,17-17 15,-35 18 1,0 18-1,53 105 64,-53-53-79,17-17 15,19 35-15,17 35 16,-36-18 15,1-52-15,-1-18-1,19-18 1,-1-17 0,-17-18-1,17-17-15</inkml:trace>
  <inkml:trace contextRef="#ctx0" brushRef="#br0" timeOffset="126489.23">27129 15646 0,'0'17'47,"0"1"-32,0 17-15,0 1 16,17 34-16,1 1 16,17-1-1,0 18 1,1-52-16,-1-19 15,-17-17 17,-1-53-17,19-105 1,-19 69 0,1 1-1,-1 106 79,1 35-78,0 17-16,-1-34 15,1 17-15,0-18 16,17 35-1,18-52 1,-36-18 0,1 0-1,0-53 1,-18-70 0,0 87-16,0-52 15,0 18 16,-18 17-15,18 17 0,-18 36-1</inkml:trace>
  <inkml:trace contextRef="#ctx0" brushRef="#br0" timeOffset="126904.85">28646 15258 0,'-18'0'16,"0"17"-1,-17 54 1,17-1 0,-17-34-16,17-1 15,18 0-15,0 89 16,0-71-1,18 52 1,88 54 0,-18-71-1,-53-70 1,18 0-16,0-18 16,-35 0-1,-1-18 1</inkml:trace>
  <inkml:trace contextRef="#ctx0" brushRef="#br0" timeOffset="127271.82">29263 15434 0,'0'0'0,"70"0"16,-52 18-16,17 17 31,-17-17-15,0 70-1,-18 35 1,-53-35 0,53-52-1</inkml:trace>
  <inkml:trace contextRef="#ctx0" brushRef="#br0" timeOffset="127522.28">29492 15646 0,'18'0'47,"-1"0"-32</inkml:trace>
  <inkml:trace contextRef="#ctx0" brushRef="#br0" timeOffset="127890.55">30127 15928 0,'0'70'125,"0"-17"-109,-35 106-16,0-35 15,-36 175-15,18 1 16,53-106 0,0-176-1</inkml:trace>
  <inkml:trace contextRef="#ctx0" brushRef="#br0" timeOffset="129557.48">23671 14887 0,'0'0'0,"-105"0"16,-19 18-1,-176 17 1,-17 18-1,-18 0 1,105 18 0,89 17-1,88 0 1,36 53 0,-1 212 15,18 35-16,71 88 1,-71-370-16,52 88 16,107 18-1,53-71 1,158-71 0,-70-70-1,212-70 1,-124-18-1,-159-36 1,-176 1 0,-35-36-1,-18-88 1,-53-106 15,-194-300-15,211 512-1,1-17 1,35 34 0,0 18-1,0 36 1,0 52 0,0 0-16</inkml:trace>
  <inkml:trace contextRef="#ctx0" brushRef="#br0" timeOffset="131042.49">15593 9225 0,'17'0'15,"1"53"1,17 71-1,36 246-15,-18 124 16,17 35 0,-52-159-1,53 18 17,-54-211-32,18-1 15,-35-123 1,0-35-1,0-71 48,0 0-47,0 0-16,0 0 15,-17-17-15,-1-72 16,-17 37-16</inkml:trace>
  <inkml:trace contextRef="#ctx0" brushRef="#br0" timeOffset="132228.43">15946 9172 0,'17'0'31,"89"-17"-31,35-1 16,371-53 0,370-34-16,1217-178 31,476-122-15,388-72-1,-1481 372-15,1358-89 16,-2029 194-1,-423 0-15,-317 0 16,-18 0 0,-36 35 46,1 18-62,70 88 16,36 212-1,-54-71 1,18 176 0,36 354 15,-54-230-15,-17-35-1,0-53 1,-53-124-1,0-123 1,-35-194 0,-36-35-1,-176 17 1,-582-35 0,-652 0-1,-477 0 1,-194 35-1,-35-35 1,1128 0-16,-34 0 16,-442 35 15,336-35-15,476 0-1,387 0-15,-16 0 16,175 0-1,36 0 1,106 0-16,17 0 16,-17 18 93,-18-18-93,0 18-1,-176 17 1,158-35 0,54 0-1,17 18-15,17-18 63</inkml:trace>
  <inkml:trace contextRef="#ctx0" brushRef="#br0" timeOffset="133156.34">27234 16457 0</inkml:trace>
  <inkml:trace contextRef="#ctx0" brushRef="#br0" timeOffset="135597.92">25594 8908 0,'18'0'32,"17"-18"-17,18 18-15,53-18 16,194-17-1,793-124 1,124-52 0,300-107-1,-829 124 1,-582 141 0,-88 106 62,-18 0-63,17 18-15,18 52 16,1-17-16,17 211 16,17 1-1,71 211 16,-70-194-31,17 106 32,-53-212-17,-35-105 1,0-89 0,-17-35-1,-89 18 1,-353 0-1,-299 34 1,-1 19 0,-176 123-1,636-123 1,193-36 0,88-35 15,-17 0-16,0 0 1,-212-53 0,-71-35-1,248 35-15</inkml:trace>
  <inkml:trace contextRef="#ctx0" brushRef="#br0" timeOffset="136407.32">27005 9807 0,'0'0'16,"-88"0"-1,17 0-15,-176 35 16,0 54-1,106-1 1,88-18 0,53-34-1,36-1 1,105 0 0,141-35-1,0-35 16,-158-36-15,-89 1 0,-35-89-1,-71-211 1,-17 140 0,53 125-1,35 52 1,0 88 62,18 106-62,-18-70-16,35 34 15,0 37-15,53-1 31,-35-36-15,-35-69 0,0-36-1,-18 17 48</inkml:trace>
  <inkml:trace contextRef="#ctx0" brushRef="#br0" timeOffset="137749.25">27376 9719 0,'17'0'78,"18"0"-78,1 18 16,34 35-16,-34-1 15,-19-16-15,36 34 16,-18-34 0,-35-19 15,0 1 0,0-36 110,0-52-141,36-54 15,-19 71-15,19-105 16,17 69 0,-18 19-16</inkml:trace>
  <inkml:trace contextRef="#ctx0" brushRef="#br0" timeOffset="138583.67">27975 9719 0,'-17'0'31,"-1"0"1,18 18-1,0 17-31,0 18 16,0 35-1,0-35-15,18-35 16,-1 17-1,1-17 1,0-18 47,17-36-48,35-34 1,-34-19-1,-36 72 1,0-1 0,35 53 140,0 36-140,-17-36-16,17 18 15,0-17-15,1 16 16,-1-34-1,0 17 1,-17-35 0,-18-17-1</inkml:trace>
  <inkml:trace contextRef="#ctx0" brushRef="#br0" timeOffset="139219.1">28540 9560 0,'0'18'16,"0"17"-16,17 18 15,1 18 1,53 158-1,17-35 1,-53-106 0,-17-70-1,-1-53 17,1-36-17,17-88 1,0 53-1,-17 36 1,-18 52 0,35 36 77,1 35-77,17 17-16,-36-34 16,19-1-16,-1-17 15,0-1 1,-17-17 0,-1 0-1,1-17 1,0-72-1,-1 36-15,-17-35 16,0 18 0,-17-1 15</inkml:trace>
  <inkml:trace contextRef="#ctx0" brushRef="#br0" timeOffset="139618.07">29774 9102 0,'-35'53'16,"18"-18"-16,17 0 15,-18 0-15,18-17 16,-18 17 0,-17 18 15,0 88-15,17 0-1,18 36 1,53 17-1,53-71 1,0-70 0,17-53-1,-88 0 1,1-17 0</inkml:trace>
  <inkml:trace contextRef="#ctx0" brushRef="#br0" timeOffset="140001.32">30110 9472 0,'35'0'31,"35"18"-15,72 35-16,-72-36 16,18 1-16,106 52 15,-106-34 1,-35 17-1,-53-18 1,0 35 0,0-34-16,-53 17 31,-70 53-15,123-71-16,-18-35 0</inkml:trace>
  <inkml:trace contextRef="#ctx0" brushRef="#br0" timeOffset="140247.07">30797 9913 0</inkml:trace>
  <inkml:trace contextRef="#ctx0" brushRef="#br0" timeOffset="140452.25">31644 10354 0</inkml:trace>
  <inkml:trace contextRef="#ctx0" brushRef="#br0" timeOffset="141084.74">30956 9754 0,'0'0'0</inkml:trace>
  <inkml:trace contextRef="#ctx0" brushRef="#br0" timeOffset="141553.73">31080 9984 0,'0'17'125,"17"19"-125,-17 87 15,0-17-15,0-36 16,-35 89 0,-71 35-1,-105-53 1,-107-70-1,-793 17-15</inkml:trace>
  <inkml:trace contextRef="#ctx0" brushRef="#br0" timeOffset="143537.31">20267 8643 0,'0'0'0,"-53"0"15,-53-35-15,-105-1 16,-213 1 15,-87 35-15,-54 0 0,54 0-1,-230 88 1,265 71-1,17 0 1,142 0 0,-107 211-1,-17 71 17,318-265-32,-54 54 15,89-19 1,88 19-1,141 158 17,71 17-17,-36-87 1,-34-89-16,-37-52 16,72 70-1,334 70 1,1271 36-1,476-318 1,264-35 0,53-53-1,247-17 1,-246-230 0,-618-53-1,-706-194 1,-1252-35 15,0 53-15,0 141-1,0 141 1,0-35 0,0-53-1,0 229 1,0-229-1,-18 141 1,-140-194 0,-36 70-1,-230-88 1,-458-17 0,53 176-1,-264 124 1,140 123 15,-264 53-15,-1058 229-1,1551-212 1,-757 124 0,352-105-1,282-19 1,-282 1-1,318-1 1,17 1 0,283-1-1,34 36 1,-16 0 0,228 0-1,53-53 1,-52 17 15,211-70-15,0 18-1,18-18-15,17 0 16</inkml:trace>
  <inkml:trace contextRef="#ctx0" brushRef="#br0" timeOffset="145440.32">17762 3087 0,'0'0'0,"-70"0"31,-160 17-16,-210 36 1,-72 36 0,177-1-16,141-35 15,-335 176 1,176-35 0,106-35-1,-35 52 1,35-34-1,88-36 1,36-18 0,70-52-1,35 88 1,0-36 0,89 283 15,-18-265-16,53 106 1,-53-159-16,88 124 16,159 35-1,229-18 1,194 0-16,124-35 16,-36-35-1,71 0 1,970-36-1,-406-176 1,195-282 0,87-141-1,-387 53 17,-494 105-32,-530 142 31,-176 52-16,-105 36 1,16-53 0,-52 18-1,0-71 1,-35-36 0,-88-87-1,-177-107 1,-18 160-1,-123 34 1,-264 89 0,-36 124-1,-70 87 1,-248 230 0,142-18 15,-177 1-16,389-125 1,158-105 0,177-35-1,-89-18 1,159 0 0,-229-18-1,17 1 1,389 17-1,-124-36 1,35 1 0,18-18-1,124 18 1,52 35 0,1 0 15,-1 0-16</inkml:trace>
  <inkml:trace contextRef="#ctx0" brushRef="#br0" timeOffset="178016.62">13952 16651 0,'0'-18'16,"0"-17"62,18-35-62,-18 17-16,0 17 15,18-105 1,52-106 0,54 0-1,193-105 1,1 69 0,-1 72-1,-176 140 1,-105 54-1,-1 17 1,0-18 0,18 18-1,53 35 1,88 36 0,-35 17-1,35 71 16,-106-53-15,-71-89-16,19 18 16,34 71-1,-17-18 1,-17-17-16,122 141 16,-87-142-1,123 107 1,159 52-1,-230-141 1,-105-70 0,17 17-1</inkml:trace>
  <inkml:trace contextRef="#ctx0" brushRef="#br0" timeOffset="178873.08">17251 16140 0,'17'0'63,"1"17"-63,0 1 15,-1-1-15,-17 1 16,18 17 0,35 36-1,-18 0 1,-17-19-1,17 37 1,-35-72-16,0 1 16,0 0-1,0-1 17,-18-17 14,1 0-30,-1 0 0,-35 0-1,0 0 1,-17-17 0,-107-19-1,72 19 1,34-1-1,36 18 1</inkml:trace>
  <inkml:trace contextRef="#ctx0" brushRef="#br0" timeOffset="185464.37">6326 13501 0,'-28'0'16,"-82"-111"15,27 84-31,-27-28 0,-29-28 16,-26 28-16,-29-56 15,-54 56-15,-84-28 16,56 28-16,-111-83 15,139 110 1,-1-27-16,-165-28 16,193 0-16,27 56 15,1 27-15,-56-28 16,111 28-16,0 0 16,-55 0-16,55 0 15,-28 0-15,83 28 16,-83-1-16,56 1 15,55 0-15,-56 27 16,28-28-16,0 29 16,28-1-1,-28 0-15,28-27 16,-28 27-16,28 0 16,0 0-16,27 1 15,0-29-15,1 28 16,-29 56-16,29-28 15,-1-1-15,1-26 16,-1 54-16,28 1 16,0 27-16,0-28 15,0-27-15,0 27 16,0 28-16,0-27 16,0 27-1,28-28-15,27 1 16,0-29-16,-27-26 15,27 27-15,-27-28 16,54 28-16,-54-1 16,55-26-16,-28-1 15,28 0-15,-28 0 16,-27 0-16,55-27 16,0 0-16,-28 27 15,0-27-15,28-1 16,-28 28-1,56-27-15,27 0 16,-55-1-16,55 1 16,0-28-16,28 27 15,-28-27-15,0 0 16,55 0-16,-55 0 16,1 0-16,-1 0 15,55 0-15,-82 0 16,54 0-16,-27 0 15,28 0 1,28 0-16,-112-27 16,84 27-16,-83 0 15,0 0-15,0-28 16,-28 28-16,0-27 16,0 27-16,-27 0 15,83-28-15,-29 0 16,1 1-16,55-1 15,111-27 1,-111 27-16,56 1 16,-84-1-16,1 0 15,-1 1-15,-82-1 16,-1 28-16,1-27 16,-28-1-1,28 0 1,-1 1-16,1-28 15,-28-1-15,27 1 16,1 28-16,0-29 16,-28 29-16,27 27 15,-27-28 1,28 1-16,-28-1 16,0 0-16,0 1 15,0-56 1,28 55-1,-28 1-15,0-1 16,27 0-16,-27 1 16</inkml:trace>
  <inkml:trace contextRef="#ctx0" brushRef="#br0" timeOffset="192429.67">23654 15981 0</inkml:trace>
  <inkml:trace contextRef="#ctx0" brushRef="#br0" timeOffset="193071.25">29422 15840 0</inkml:trace>
  <inkml:trace contextRef="#ctx0" brushRef="#br0" timeOffset="194585.11">14781 16492 0,'0'-17'16,"0"-1"0,0 0-1,0 1 1,0-1 0,0-17-1,0-36 1,71-87-1,17-1-15,18 18 16,211-336 0,248-193-1,599-388 1,-494 582 0,689-248-1,-707 442-15,830-176 31,158 158-15,-846 194 0,-230 106-16,495 0 15,-565 35 1,-106 89 0,-141-36-1,0-18 1,70-34-1,1-36 1,70 0 0,106-53-1,-142 0 1,-140 0 0,-141 0-1,-54 53 16</inkml:trace>
  <inkml:trace contextRef="#ctx0" brushRef="#br0" timeOffset="195257.42">28116 11236 0,'71'0'15,"-142"0"-15,248 18 0,-71-1 16,35 1 0,229 17-1,-105 0 1,-212 1 0,-36-36-1,-52 35 110,-53-17-109,-53 35-1,0 17-15,-53-17 16,-124 88 0,89-17-1,-106 70 1,158-18 0,89-70-16</inkml:trace>
  <inkml:trace contextRef="#ctx0" brushRef="#br0" timeOffset="209126.6">14781 16686 0,'-17'-17'78,"-1"-1"-62,-88-52-16,71 52 15,-88-35-15,-124-35 16,-71 0 0,-35-1 15,106 19-15,-105 17-1,87 18 1,-88 35-1,-17 0 1,-36 35 0,53 18-1,-52-18 1,-72 0 0,19-35-1,52 0 1,71 0-1,70 0 1,54 0 0,-19 0 15,72 0-15,17 53-1,-18-17 1,53-19-1,-18 19 1,1-19 0,52 1-16,-34-1 15,69 1 1,19-18-16,-1 35 16,-17-17-1,35 17 1,-53 36-1,18-36 17,-1 36-17,-17 17 1,0-18 0,-17 36-1,17-53 1,0 35-1,0 1 1,18-19 0,17-35-1,1 1 1,17-19 15,-18 19-15,0-19-16,18 36 15,0-18 17,0 36-17,0-36-15,0 36 16,53 17 0,-35-17-1,70 52 1,36 0-1,52 19 1,36-19 0,87-17-1,160 17 1,158 18 0,-52-88-1,-212-17 1,-89-36-1,54 0 1,87 0 15,107 0-15,-142-18 0,-34-35-1,-142-17 1,-89 17-1,72-53 1,34-18 0,1 54-1,176-71 1,-159 52 0,-87 1-1,-72 35 1,-17 0-1,106-88 17,0 18-17,-18 35 1,-71 35 0,-52 35-1,-18 0 1,0 1-1,17 17 1,1-35 0,88-71-1,-53 70 1,-53 19 0,18-1-16,-18 1 15,17 17 63,1 0 16,-1 0-78,1 0-16,-18-18 15,18 18-15</inkml:trace>
  <inkml:trace contextRef="#ctx0" brushRef="#br0" timeOffset="210589.35">18433 15910 0,'0'0'0,"-18"0"0,-17 0 16,-1 0 0,-69 0-1,-89 0 1,-53 0 0,35 18-1,-141 52 1,159-17-1,35 36 1,36-19 0,70-17-1,18-18 1,17-17-16,-52 53 16,17-36-1,17 18 16,36-18-31,-35 18 16,35-35 0,-18 87-1,18 36 1,18-17 0,17-36-1,71 53 1,-18-70-1,106-1 1,0-17 0,36-17-1,52-19 1,-17-17 0,70 0-1,-106 0 1,-70-35 15,-89 0-15,36-71-1,-18 0 1,-17 18 0,-1 0-1,-34-18 1,-19 35-1,-17 18 1,0-70 0,-88-36-1,-106-35 1,71 106 0,17-18-1,-35 18 16,-53 17-15,-141 18 0,35 18-1,53 35 1,35 0 0,142 0-1,52 0 1,-17 35 31,35 1-47</inkml:trace>
  <inkml:trace contextRef="#ctx0" brushRef="#br0" timeOffset="-199889.38">17780 14340 0,'0'0'0,"0"-17"16,-18-1-16,1 18 16,-19 0 15,-16 35-31,34-17 15,0 35 1,-17 0 0,35-35-1,0 34 1,18 1 15,87 36-15,-34-37-1,-53-34-15,17 0 16,-35-1 15,-18 1 1,1-18-17,-19 0 1,19 0-1,-1-35 1,0-18 0,18 0-1,0 18 1</inkml:trace>
  <inkml:trace contextRef="#ctx0" brushRef="#br0" timeOffset="-199038.06">18150 14305 0,'106'-53'15,"-88"36"-15,17-1 16,-17 18 15,-18 18-15,0-1-16,0 89 31,-53-35-15,-53 52-1,53-52 1,18-54 0,88 19 140,17-19-140,1 18-16,17 18 15,18 18-15,-53-18 16,-18-36-1,0 19 1</inkml:trace>
  <inkml:trace contextRef="#ctx0" brushRef="#br0" timeOffset="-198775.91">18768 14482 0</inkml:trace>
  <inkml:trace contextRef="#ctx0" brushRef="#br0" timeOffset="-186042.26">13917 16298 0,'0'-17'31,"-35"17"-31,-18-53 16,-265-53-1,-740-212 16,282 177-15,353 53 0,-953-106-1,864 159 1,142 17 0,-106 1-1,264 17 1,18 0-16,-159 0 15,-123 0 1,35 35 0,194 0-1,88 36 1,124-54 0,0 36-1,-1 18 16,1-1-15,-35 54 0,-19 87-1,36-52 1,-17 71 0,17-1-1,35 0 1,18-17-1,18-1 1,35 1 0,0-53-1,35 0 1,71 105 0,17-52-1,71-18 16,71 35-15,211 18 0,511-159-1,-105-88 1,-194 0 0,-53 0-1,-247 0 1,-229 0-1,-142 0-15,-17 0 16,124-35 0,-19-18-1,36 18-15,141-71 16,-141 53 0,71-70-1,-212 105 1,53-88-1,-89 53 1,1 0 0,17 0-1,1 1 1,52-19 0,88-53-1,-17 54 1,0-18-1,-53 17 1,-54 18 0,-16 0-1,-1 0 1,36-17 0,70-54-1,-71 54 16,18 17-15,-52 0 0,-19-18-1,1 19 1,17-1 0,-35-36-1,18 19 1,0 17-1,-18-71 1,0 19 0,-53-89-1,-177-177 1,-34 89 0,70 141-1,35 53 16,141 88 16,-35 17-31,18 1 0,17 0-16,-70 17 15,71-17 1,17-1 124,-18-17-140,18 18 16</inkml:trace>
  <inkml:trace contextRef="#ctx0" brushRef="#br0" timeOffset="-169692.28">18662 15699 0,'-18'0'0,"-52"-53"31,17 17-31,35 36 16,-17-17-1,-71-19 1,-123 19-1,176 17-15,-18 0 16,-140 0 0,122 0-16,-140 17 15,17 36 1,-123 18 0,-247 123-1,335-106 1,106-35-1,-123 123 17,158-105-17,53 0 1,18 52 0,17-35-1,0 18 1,18 70-1,0-52 1,0-1 0,18-17-1,88 106 1,0-89 0,70 36-1,-17-53 1,211 70 15,-88-87-15,89-1-1,-71-53 1,123 18 0,-70-53-1,-36 0 1,-105-35-1,0-36 1,-107 18 0,19-53-1,-71 36 1,-36-18 0,19-71-1,34 18 1,1-53-1,35-36 17,-36 19-17,-52 105 1,0 0 0,-36-53-1,-123-88 1,88 212-1,-18-53 1,-123-88 0,-159-36-1,159 141 1,-247-105 0,230 123-1,52 53 1,36-18 15,52 18-15,18 0-1,18 0 1,17 0 0,1 0 30,-1 0-46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0C582-898B-4407-9AFA-5418469BED01}" type="datetimeFigureOut">
              <a:rPr lang="sv-SE" smtClean="0"/>
              <a:t>2022-04-08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D7422-6E03-4158-A6CF-ED3D10D46BAD}" type="slidenum">
              <a:rPr lang="sv-SE" smtClean="0"/>
              <a:t>‹#›</a:t>
            </a:fld>
            <a:endParaRPr lang="sv-SE"/>
          </a:p>
        </p:txBody>
      </p:sp>
    </p:spTree>
    <p:extLst>
      <p:ext uri="{BB962C8B-B14F-4D97-AF65-F5344CB8AC3E}">
        <p14:creationId xmlns:p14="http://schemas.microsoft.com/office/powerpoint/2010/main" val="110041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clid_circular_a"/>
              </a:rPr>
              <a:t>Here, we have derived </a:t>
            </a:r>
            <a:r>
              <a:rPr lang="en-US" b="0" i="0" dirty="0" err="1">
                <a:effectLst/>
                <a:latin typeface="euclid_circular_a"/>
              </a:rPr>
              <a:t>PublicDerived</a:t>
            </a:r>
            <a:r>
              <a:rPr lang="en-US" b="0" i="0" dirty="0">
                <a:effectLst/>
                <a:latin typeface="euclid_circular_a"/>
              </a:rPr>
              <a:t> from Base in </a:t>
            </a:r>
            <a:r>
              <a:rPr lang="en-US" b="1" i="0" dirty="0">
                <a:effectLst/>
                <a:latin typeface="euclid_circular_a"/>
              </a:rPr>
              <a:t>public mode</a:t>
            </a:r>
            <a:r>
              <a:rPr lang="en-US" b="0" i="0" dirty="0">
                <a:effectLst/>
                <a:latin typeface="euclid_circular_a"/>
              </a:rPr>
              <a:t>.</a:t>
            </a:r>
          </a:p>
          <a:p>
            <a:pPr algn="l"/>
            <a:r>
              <a:rPr lang="en-US" b="0" i="0" dirty="0">
                <a:effectLst/>
                <a:latin typeface="euclid_circular_a"/>
              </a:rPr>
              <a:t>As a result, in </a:t>
            </a:r>
            <a:r>
              <a:rPr lang="en-US" b="0" i="0" dirty="0" err="1">
                <a:effectLst/>
                <a:latin typeface="euclid_circular_a"/>
              </a:rPr>
              <a:t>PublicDerived</a:t>
            </a:r>
            <a:r>
              <a:rPr lang="en-US" b="0" i="0" dirty="0">
                <a:effectLst/>
                <a:latin typeface="euclid_circular_a"/>
              </a:rPr>
              <a:t>:</a:t>
            </a:r>
          </a:p>
          <a:p>
            <a:pPr algn="l">
              <a:buFont typeface="Arial" panose="020B0604020202020204" pitchFamily="34" charset="0"/>
              <a:buChar char="•"/>
            </a:pPr>
            <a:r>
              <a:rPr lang="en-US" b="0" i="0" dirty="0" err="1">
                <a:effectLst/>
                <a:latin typeface="droid sans mono"/>
              </a:rPr>
              <a:t>prot</a:t>
            </a:r>
            <a:r>
              <a:rPr lang="en-US" b="0" i="0" dirty="0">
                <a:effectLst/>
                <a:latin typeface="euclid_circular_a"/>
              </a:rPr>
              <a:t> is inherited as </a:t>
            </a:r>
            <a:r>
              <a:rPr lang="en-US" b="1" i="0" dirty="0">
                <a:effectLst/>
                <a:latin typeface="euclid_circular_a"/>
              </a:rPr>
              <a:t>protected</a:t>
            </a:r>
            <a:r>
              <a:rPr lang="en-US" b="0" i="0" dirty="0">
                <a:effectLst/>
                <a:latin typeface="euclid_circular_a"/>
              </a:rPr>
              <a:t>.</a:t>
            </a:r>
          </a:p>
          <a:p>
            <a:pPr algn="l">
              <a:buFont typeface="Arial" panose="020B0604020202020204" pitchFamily="34" charset="0"/>
              <a:buChar char="•"/>
            </a:pPr>
            <a:r>
              <a:rPr lang="en-US" b="0" i="0" dirty="0">
                <a:effectLst/>
                <a:latin typeface="droid sans mono"/>
              </a:rPr>
              <a:t>pub</a:t>
            </a:r>
            <a:r>
              <a:rPr lang="en-US" b="0" i="0" dirty="0">
                <a:effectLst/>
                <a:latin typeface="euclid_circular_a"/>
              </a:rPr>
              <a:t> and </a:t>
            </a:r>
            <a:r>
              <a:rPr lang="en-US" b="0" i="0" dirty="0" err="1">
                <a:effectLst/>
                <a:latin typeface="euclid_circular_a"/>
              </a:rPr>
              <a:t>getPVT</a:t>
            </a:r>
            <a:r>
              <a:rPr lang="en-US" b="0" i="0" dirty="0">
                <a:effectLst/>
                <a:latin typeface="euclid_circular_a"/>
              </a:rPr>
              <a:t>() are inherited as </a:t>
            </a:r>
            <a:r>
              <a:rPr lang="en-US" b="1" i="0" dirty="0">
                <a:effectLst/>
                <a:latin typeface="euclid_circular_a"/>
              </a:rPr>
              <a:t>public</a:t>
            </a:r>
            <a:r>
              <a:rPr lang="en-US" b="0" i="0" dirty="0">
                <a:effectLst/>
                <a:latin typeface="euclid_circular_a"/>
              </a:rPr>
              <a:t>.</a:t>
            </a:r>
          </a:p>
          <a:p>
            <a:pPr algn="l">
              <a:buFont typeface="Arial" panose="020B0604020202020204" pitchFamily="34" charset="0"/>
              <a:buChar char="•"/>
            </a:pPr>
            <a:r>
              <a:rPr lang="en-US" b="0" i="0" dirty="0" err="1">
                <a:effectLst/>
                <a:latin typeface="droid sans mono"/>
              </a:rPr>
              <a:t>pvt</a:t>
            </a:r>
            <a:r>
              <a:rPr lang="en-US" b="0" i="0" dirty="0">
                <a:effectLst/>
                <a:latin typeface="euclid_circular_a"/>
              </a:rPr>
              <a:t> is inaccessible since it is </a:t>
            </a:r>
            <a:r>
              <a:rPr lang="en-US" b="1" i="0" dirty="0">
                <a:effectLst/>
                <a:latin typeface="euclid_circular_a"/>
              </a:rPr>
              <a:t>private</a:t>
            </a:r>
            <a:r>
              <a:rPr lang="en-US" b="0" i="0" dirty="0">
                <a:effectLst/>
                <a:latin typeface="euclid_circular_a"/>
              </a:rPr>
              <a:t> in Base.</a:t>
            </a:r>
          </a:p>
          <a:p>
            <a:pPr algn="l"/>
            <a:r>
              <a:rPr lang="en-US" b="0" i="0" dirty="0">
                <a:effectLst/>
                <a:latin typeface="euclid_circular_a"/>
              </a:rPr>
              <a:t>Since </a:t>
            </a:r>
            <a:r>
              <a:rPr lang="en-US" b="1" i="0" dirty="0">
                <a:effectLst/>
                <a:latin typeface="euclid_circular_a"/>
              </a:rPr>
              <a:t>private</a:t>
            </a:r>
            <a:r>
              <a:rPr lang="en-US" b="0" i="0" dirty="0">
                <a:effectLst/>
                <a:latin typeface="euclid_circular_a"/>
              </a:rPr>
              <a:t> and </a:t>
            </a:r>
            <a:r>
              <a:rPr lang="en-US" b="1" i="0" dirty="0">
                <a:effectLst/>
                <a:latin typeface="euclid_circular_a"/>
              </a:rPr>
              <a:t>protected</a:t>
            </a:r>
            <a:r>
              <a:rPr lang="en-US" b="0" i="0" dirty="0">
                <a:effectLst/>
                <a:latin typeface="euclid_circular_a"/>
              </a:rPr>
              <a:t> members are not accessible from main(), we need to create public functions </a:t>
            </a:r>
            <a:r>
              <a:rPr lang="en-US" b="0" i="0" dirty="0" err="1">
                <a:effectLst/>
                <a:latin typeface="euclid_circular_a"/>
              </a:rPr>
              <a:t>getPVT</a:t>
            </a:r>
            <a:r>
              <a:rPr lang="en-US" b="0" i="0" dirty="0">
                <a:effectLst/>
                <a:latin typeface="euclid_circular_a"/>
              </a:rPr>
              <a:t>() and </a:t>
            </a:r>
            <a:r>
              <a:rPr lang="en-US" b="0" i="0" dirty="0" err="1">
                <a:effectLst/>
                <a:latin typeface="euclid_circular_a"/>
              </a:rPr>
              <a:t>getProt</a:t>
            </a:r>
            <a:r>
              <a:rPr lang="en-US" b="0" i="0" dirty="0">
                <a:effectLst/>
                <a:latin typeface="euclid_circular_a"/>
              </a:rPr>
              <a:t>() to access them:</a:t>
            </a:r>
          </a:p>
          <a:p>
            <a:endParaRPr lang="sv-SE" dirty="0"/>
          </a:p>
        </p:txBody>
      </p:sp>
      <p:sp>
        <p:nvSpPr>
          <p:cNvPr id="4" name="Slide Number Placeholder 3"/>
          <p:cNvSpPr>
            <a:spLocks noGrp="1"/>
          </p:cNvSpPr>
          <p:nvPr>
            <p:ph type="sldNum" sz="quarter" idx="5"/>
          </p:nvPr>
        </p:nvSpPr>
        <p:spPr/>
        <p:txBody>
          <a:bodyPr/>
          <a:lstStyle/>
          <a:p>
            <a:fld id="{870D7422-6E03-4158-A6CF-ED3D10D46BAD}" type="slidenum">
              <a:rPr lang="sv-SE" smtClean="0"/>
              <a:t>9</a:t>
            </a:fld>
            <a:endParaRPr lang="sv-SE"/>
          </a:p>
        </p:txBody>
      </p:sp>
    </p:spTree>
    <p:extLst>
      <p:ext uri="{BB962C8B-B14F-4D97-AF65-F5344CB8AC3E}">
        <p14:creationId xmlns:p14="http://schemas.microsoft.com/office/powerpoint/2010/main" val="401518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70D7422-6E03-4158-A6CF-ED3D10D46BAD}" type="slidenum">
              <a:rPr lang="sv-SE" smtClean="0"/>
              <a:t>19</a:t>
            </a:fld>
            <a:endParaRPr lang="sv-SE"/>
          </a:p>
        </p:txBody>
      </p:sp>
    </p:spTree>
    <p:extLst>
      <p:ext uri="{BB962C8B-B14F-4D97-AF65-F5344CB8AC3E}">
        <p14:creationId xmlns:p14="http://schemas.microsoft.com/office/powerpoint/2010/main" val="425008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While in case 4, b2 is a pointer to base class and contains the address of object of Child class so when we call Draw() on b2 object, runtime polymorphism takes place which decides dynamically which function to call, as the Base class print function is made virtual so runtime polymorphism chooses Child::print() not Base::print().</a:t>
            </a:r>
            <a:endParaRPr lang="sv-SE" dirty="0"/>
          </a:p>
        </p:txBody>
      </p:sp>
      <p:sp>
        <p:nvSpPr>
          <p:cNvPr id="4" name="Slide Number Placeholder 3"/>
          <p:cNvSpPr>
            <a:spLocks noGrp="1"/>
          </p:cNvSpPr>
          <p:nvPr>
            <p:ph type="sldNum" sz="quarter" idx="5"/>
          </p:nvPr>
        </p:nvSpPr>
        <p:spPr/>
        <p:txBody>
          <a:bodyPr/>
          <a:lstStyle/>
          <a:p>
            <a:fld id="{870D7422-6E03-4158-A6CF-ED3D10D46BAD}" type="slidenum">
              <a:rPr lang="sv-SE" smtClean="0"/>
              <a:t>21</a:t>
            </a:fld>
            <a:endParaRPr lang="sv-SE"/>
          </a:p>
        </p:txBody>
      </p:sp>
    </p:spTree>
    <p:extLst>
      <p:ext uri="{BB962C8B-B14F-4D97-AF65-F5344CB8AC3E}">
        <p14:creationId xmlns:p14="http://schemas.microsoft.com/office/powerpoint/2010/main" val="395131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258341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F80E-4022-4C5E-A3A8-7E50C4475715}" type="datetimeFigureOut">
              <a:rPr lang="sv-SE" smtClean="0"/>
              <a:t>2022-04-08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103868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122359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445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17391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4"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623979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4"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303904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2140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59246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18795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341714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7F80E-4022-4C5E-A3A8-7E50C4475715}" type="datetimeFigureOut">
              <a:rPr lang="sv-SE" smtClean="0"/>
              <a:t>2022-04-08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226229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07F80E-4022-4C5E-A3A8-7E50C4475715}" type="datetimeFigureOut">
              <a:rPr lang="sv-SE" smtClean="0"/>
              <a:t>2022-04-08</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330118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3"/>
          <p:cNvSpPr>
            <a:spLocks noGrp="1"/>
          </p:cNvSpPr>
          <p:nvPr>
            <p:ph type="ftr" sz="quarter" idx="11"/>
          </p:nvPr>
        </p:nvSpPr>
        <p:spPr/>
        <p:txBody>
          <a:bodyPr/>
          <a:lstStyle/>
          <a:p>
            <a:endParaRPr lang="sv-SE"/>
          </a:p>
        </p:txBody>
      </p:sp>
      <p:sp>
        <p:nvSpPr>
          <p:cNvPr id="6" name="Slide Number Placeholder 4"/>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13858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2"/>
          <p:cNvSpPr>
            <a:spLocks noGrp="1"/>
          </p:cNvSpPr>
          <p:nvPr>
            <p:ph type="ftr" sz="quarter" idx="11"/>
          </p:nvPr>
        </p:nvSpPr>
        <p:spPr/>
        <p:txBody>
          <a:bodyPr/>
          <a:lstStyle/>
          <a:p>
            <a:endParaRPr lang="sv-SE"/>
          </a:p>
        </p:txBody>
      </p:sp>
      <p:sp>
        <p:nvSpPr>
          <p:cNvPr id="6" name="Slide Number Placeholder 3"/>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284637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07F80E-4022-4C5E-A3A8-7E50C4475715}" type="datetimeFigureOut">
              <a:rPr lang="sv-SE" smtClean="0"/>
              <a:t>2022-04-08</a:t>
            </a:fld>
            <a:endParaRPr lang="sv-SE"/>
          </a:p>
        </p:txBody>
      </p:sp>
      <p:sp>
        <p:nvSpPr>
          <p:cNvPr id="5" name="Footer Placeholder 5"/>
          <p:cNvSpPr>
            <a:spLocks noGrp="1"/>
          </p:cNvSpPr>
          <p:nvPr>
            <p:ph type="ftr" sz="quarter" idx="11"/>
          </p:nvPr>
        </p:nvSpPr>
        <p:spPr/>
        <p:txBody>
          <a:bodyPr/>
          <a:lstStyle/>
          <a:p>
            <a:endParaRPr lang="sv-SE"/>
          </a:p>
        </p:txBody>
      </p:sp>
      <p:sp>
        <p:nvSpPr>
          <p:cNvPr id="6" name="Slide Number Placeholder 6"/>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74726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F80E-4022-4C5E-A3A8-7E50C4475715}" type="datetimeFigureOut">
              <a:rPr lang="sv-SE" smtClean="0"/>
              <a:t>2022-04-08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7033198-4BC4-4085-99D1-18114407972E}" type="slidenum">
              <a:rPr lang="sv-SE" smtClean="0"/>
              <a:t>‹#›</a:t>
            </a:fld>
            <a:endParaRPr lang="sv-SE"/>
          </a:p>
        </p:txBody>
      </p:sp>
    </p:spTree>
    <p:extLst>
      <p:ext uri="{BB962C8B-B14F-4D97-AF65-F5344CB8AC3E}">
        <p14:creationId xmlns:p14="http://schemas.microsoft.com/office/powerpoint/2010/main" val="3769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07F80E-4022-4C5E-A3A8-7E50C4475715}" type="datetimeFigureOut">
              <a:rPr lang="sv-SE" smtClean="0"/>
              <a:t>2022-04-08</a:t>
            </a:fld>
            <a:endParaRPr lang="sv-S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v-S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033198-4BC4-4085-99D1-18114407972E}" type="slidenum">
              <a:rPr lang="sv-SE" smtClean="0"/>
              <a:t>‹#›</a:t>
            </a:fld>
            <a:endParaRPr lang="sv-SE"/>
          </a:p>
        </p:txBody>
      </p:sp>
    </p:spTree>
    <p:extLst>
      <p:ext uri="{BB962C8B-B14F-4D97-AF65-F5344CB8AC3E}">
        <p14:creationId xmlns:p14="http://schemas.microsoft.com/office/powerpoint/2010/main" val="12139528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214BCF-6CFE-4E4E-91BF-A528513BFC07}"/>
              </a:ext>
            </a:extLst>
          </p:cNvPr>
          <p:cNvSpPr>
            <a:spLocks noGrp="1"/>
          </p:cNvSpPr>
          <p:nvPr>
            <p:ph type="ctrTitle"/>
          </p:nvPr>
        </p:nvSpPr>
        <p:spPr>
          <a:xfrm>
            <a:off x="965505" y="623571"/>
            <a:ext cx="10260990" cy="3523885"/>
          </a:xfrm>
        </p:spPr>
        <p:txBody>
          <a:bodyPr>
            <a:normAutofit/>
          </a:bodyPr>
          <a:lstStyle/>
          <a:p>
            <a:pPr algn="ctr"/>
            <a:r>
              <a:rPr lang="en-IN" sz="8000"/>
              <a:t>Inheritance</a:t>
            </a:r>
            <a:endParaRPr lang="sv-SE" sz="8000"/>
          </a:p>
        </p:txBody>
      </p:sp>
      <p:sp>
        <p:nvSpPr>
          <p:cNvPr id="3" name="Subtitle 2">
            <a:extLst>
              <a:ext uri="{FF2B5EF4-FFF2-40B4-BE49-F238E27FC236}">
                <a16:creationId xmlns:a16="http://schemas.microsoft.com/office/drawing/2014/main" id="{6B8CD9A1-4F31-4448-85BA-ACBDC9C1B1FF}"/>
              </a:ext>
            </a:extLst>
          </p:cNvPr>
          <p:cNvSpPr>
            <a:spLocks noGrp="1"/>
          </p:cNvSpPr>
          <p:nvPr>
            <p:ph type="subTitle" idx="1"/>
          </p:nvPr>
        </p:nvSpPr>
        <p:spPr>
          <a:xfrm>
            <a:off x="965505" y="4777380"/>
            <a:ext cx="10260990" cy="1209763"/>
          </a:xfrm>
        </p:spPr>
        <p:txBody>
          <a:bodyPr>
            <a:normAutofit/>
          </a:bodyPr>
          <a:lstStyle/>
          <a:p>
            <a:pPr algn="ctr"/>
            <a:endParaRPr lang="sv-SE" sz="2400">
              <a:solidFill>
                <a:schemeClr val="bg2"/>
              </a:solidFill>
            </a:endParaRPr>
          </a:p>
        </p:txBody>
      </p:sp>
    </p:spTree>
    <p:extLst>
      <p:ext uri="{BB962C8B-B14F-4D97-AF65-F5344CB8AC3E}">
        <p14:creationId xmlns:p14="http://schemas.microsoft.com/office/powerpoint/2010/main" val="17808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3E92C4-49F8-4406-B193-904BCAB76F1D}"/>
              </a:ext>
            </a:extLst>
          </p:cNvPr>
          <p:cNvSpPr>
            <a:spLocks noGrp="1"/>
          </p:cNvSpPr>
          <p:nvPr>
            <p:ph type="title"/>
          </p:nvPr>
        </p:nvSpPr>
        <p:spPr>
          <a:xfrm>
            <a:off x="646112" y="452717"/>
            <a:ext cx="2855846" cy="2309939"/>
          </a:xfrm>
        </p:spPr>
        <p:txBody>
          <a:bodyPr/>
          <a:lstStyle/>
          <a:p>
            <a:r>
              <a:rPr lang="sv-SE" b="1" dirty="0">
                <a:latin typeface="euclid_circular_a"/>
              </a:rPr>
              <a:t>Protected</a:t>
            </a:r>
            <a:r>
              <a:rPr lang="sv-SE" b="1" i="0" dirty="0">
                <a:effectLst/>
                <a:latin typeface="euclid_circular_a"/>
              </a:rPr>
              <a:t> inheritance</a:t>
            </a:r>
            <a:r>
              <a:rPr lang="sv-SE" b="0" i="0" dirty="0">
                <a:effectLst/>
                <a:latin typeface="euclid_circular_a"/>
              </a:rPr>
              <a:t> </a:t>
            </a:r>
            <a:endParaRPr lang="sv-SE" dirty="0"/>
          </a:p>
        </p:txBody>
      </p:sp>
      <p:sp>
        <p:nvSpPr>
          <p:cNvPr id="5" name="Rectangle 4">
            <a:extLst>
              <a:ext uri="{FF2B5EF4-FFF2-40B4-BE49-F238E27FC236}">
                <a16:creationId xmlns:a16="http://schemas.microsoft.com/office/drawing/2014/main" id="{57469103-53A8-4F67-9C3B-C9CAE03CCFE7}"/>
              </a:ext>
            </a:extLst>
          </p:cNvPr>
          <p:cNvSpPr/>
          <p:nvPr/>
        </p:nvSpPr>
        <p:spPr>
          <a:xfrm>
            <a:off x="4834092" y="928668"/>
            <a:ext cx="3365771" cy="23735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a:extLst>
              <a:ext uri="{FF2B5EF4-FFF2-40B4-BE49-F238E27FC236}">
                <a16:creationId xmlns:a16="http://schemas.microsoft.com/office/drawing/2014/main" id="{0B8640AA-BEF0-4A85-95A5-C4B0715554C4}"/>
              </a:ext>
            </a:extLst>
          </p:cNvPr>
          <p:cNvSpPr txBox="1"/>
          <p:nvPr/>
        </p:nvSpPr>
        <p:spPr>
          <a:xfrm>
            <a:off x="5330757" y="1060315"/>
            <a:ext cx="2597286" cy="369332"/>
          </a:xfrm>
          <a:prstGeom prst="rect">
            <a:avLst/>
          </a:prstGeom>
          <a:noFill/>
        </p:spPr>
        <p:txBody>
          <a:bodyPr wrap="square" rtlCol="0">
            <a:spAutoFit/>
          </a:bodyPr>
          <a:lstStyle/>
          <a:p>
            <a:pPr algn="ctr"/>
            <a:r>
              <a:rPr lang="en-IN" dirty="0"/>
              <a:t> Base Class</a:t>
            </a:r>
            <a:endParaRPr lang="sv-SE" dirty="0"/>
          </a:p>
        </p:txBody>
      </p:sp>
      <p:cxnSp>
        <p:nvCxnSpPr>
          <p:cNvPr id="7" name="Straight Connector 6">
            <a:extLst>
              <a:ext uri="{FF2B5EF4-FFF2-40B4-BE49-F238E27FC236}">
                <a16:creationId xmlns:a16="http://schemas.microsoft.com/office/drawing/2014/main" id="{91030AB3-5790-4BC8-905B-49AA0297CCFC}"/>
              </a:ext>
            </a:extLst>
          </p:cNvPr>
          <p:cNvCxnSpPr/>
          <p:nvPr/>
        </p:nvCxnSpPr>
        <p:spPr>
          <a:xfrm>
            <a:off x="4831618" y="201773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3054C58-5749-4667-9F22-C38B086BC576}"/>
              </a:ext>
            </a:extLst>
          </p:cNvPr>
          <p:cNvSpPr txBox="1"/>
          <p:nvPr/>
        </p:nvSpPr>
        <p:spPr>
          <a:xfrm>
            <a:off x="4998171" y="2147162"/>
            <a:ext cx="3015574" cy="369332"/>
          </a:xfrm>
          <a:prstGeom prst="rect">
            <a:avLst/>
          </a:prstGeom>
          <a:noFill/>
        </p:spPr>
        <p:txBody>
          <a:bodyPr wrap="square" rtlCol="0">
            <a:spAutoFit/>
          </a:bodyPr>
          <a:lstStyle/>
          <a:p>
            <a:pPr algn="ctr"/>
            <a:r>
              <a:rPr lang="en-IN" dirty="0"/>
              <a:t>Public Members</a:t>
            </a:r>
            <a:endParaRPr lang="sv-SE" dirty="0"/>
          </a:p>
        </p:txBody>
      </p:sp>
      <p:cxnSp>
        <p:nvCxnSpPr>
          <p:cNvPr id="9" name="Straight Connector 8">
            <a:extLst>
              <a:ext uri="{FF2B5EF4-FFF2-40B4-BE49-F238E27FC236}">
                <a16:creationId xmlns:a16="http://schemas.microsoft.com/office/drawing/2014/main" id="{16D61C3C-8533-4FD5-A4D8-AE15B1195090}"/>
              </a:ext>
            </a:extLst>
          </p:cNvPr>
          <p:cNvCxnSpPr/>
          <p:nvPr/>
        </p:nvCxnSpPr>
        <p:spPr>
          <a:xfrm>
            <a:off x="4873557" y="264592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1283A5-D452-4A74-90B6-060A73EA5DA3}"/>
              </a:ext>
            </a:extLst>
          </p:cNvPr>
          <p:cNvSpPr txBox="1"/>
          <p:nvPr/>
        </p:nvSpPr>
        <p:spPr>
          <a:xfrm>
            <a:off x="5213470" y="2736792"/>
            <a:ext cx="2772383" cy="369332"/>
          </a:xfrm>
          <a:prstGeom prst="rect">
            <a:avLst/>
          </a:prstGeom>
          <a:noFill/>
        </p:spPr>
        <p:txBody>
          <a:bodyPr wrap="square" rtlCol="0">
            <a:spAutoFit/>
          </a:bodyPr>
          <a:lstStyle/>
          <a:p>
            <a:pPr algn="ctr"/>
            <a:r>
              <a:rPr lang="en-IN" dirty="0"/>
              <a:t>Protected Members</a:t>
            </a:r>
            <a:endParaRPr lang="sv-SE" dirty="0"/>
          </a:p>
        </p:txBody>
      </p:sp>
      <p:cxnSp>
        <p:nvCxnSpPr>
          <p:cNvPr id="11" name="Straight Arrow Connector 10">
            <a:extLst>
              <a:ext uri="{FF2B5EF4-FFF2-40B4-BE49-F238E27FC236}">
                <a16:creationId xmlns:a16="http://schemas.microsoft.com/office/drawing/2014/main" id="{01828558-442A-4A2E-AF4C-8B735FE47ADA}"/>
              </a:ext>
            </a:extLst>
          </p:cNvPr>
          <p:cNvCxnSpPr>
            <a:cxnSpLocks/>
          </p:cNvCxnSpPr>
          <p:nvPr/>
        </p:nvCxnSpPr>
        <p:spPr>
          <a:xfrm flipV="1">
            <a:off x="6332706" y="3239312"/>
            <a:ext cx="0" cy="193580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AE58E23-E11A-4573-877E-F247AE08C8A1}"/>
              </a:ext>
            </a:extLst>
          </p:cNvPr>
          <p:cNvSpPr/>
          <p:nvPr/>
        </p:nvSpPr>
        <p:spPr>
          <a:xfrm>
            <a:off x="4873571" y="4066163"/>
            <a:ext cx="3365757" cy="20038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TextBox 12">
            <a:extLst>
              <a:ext uri="{FF2B5EF4-FFF2-40B4-BE49-F238E27FC236}">
                <a16:creationId xmlns:a16="http://schemas.microsoft.com/office/drawing/2014/main" id="{0F6775A8-FAED-4220-B1BC-A596E9B2462F}"/>
              </a:ext>
            </a:extLst>
          </p:cNvPr>
          <p:cNvSpPr txBox="1"/>
          <p:nvPr/>
        </p:nvSpPr>
        <p:spPr>
          <a:xfrm>
            <a:off x="5243209" y="4207213"/>
            <a:ext cx="2684830" cy="369332"/>
          </a:xfrm>
          <a:prstGeom prst="rect">
            <a:avLst/>
          </a:prstGeom>
          <a:noFill/>
        </p:spPr>
        <p:txBody>
          <a:bodyPr wrap="square" rtlCol="0">
            <a:spAutoFit/>
          </a:bodyPr>
          <a:lstStyle/>
          <a:p>
            <a:pPr algn="ctr"/>
            <a:r>
              <a:rPr lang="en-IN" b="1" dirty="0">
                <a:latin typeface="Calibri" panose="020F0502020204030204" pitchFamily="34" charset="0"/>
                <a:cs typeface="Calibri" panose="020F0502020204030204" pitchFamily="34" charset="0"/>
              </a:rPr>
              <a:t>Derived</a:t>
            </a:r>
            <a:r>
              <a:rPr lang="en-IN" dirty="0"/>
              <a:t> </a:t>
            </a:r>
            <a:r>
              <a:rPr lang="en-IN" b="1" dirty="0"/>
              <a:t>class</a:t>
            </a:r>
            <a:endParaRPr lang="sv-SE" b="1" dirty="0"/>
          </a:p>
        </p:txBody>
      </p:sp>
      <p:cxnSp>
        <p:nvCxnSpPr>
          <p:cNvPr id="14" name="Straight Connector 13">
            <a:extLst>
              <a:ext uri="{FF2B5EF4-FFF2-40B4-BE49-F238E27FC236}">
                <a16:creationId xmlns:a16="http://schemas.microsoft.com/office/drawing/2014/main" id="{0EF2B892-B2FC-48DC-A91B-3724B6E3AF11}"/>
              </a:ext>
            </a:extLst>
          </p:cNvPr>
          <p:cNvCxnSpPr/>
          <p:nvPr/>
        </p:nvCxnSpPr>
        <p:spPr>
          <a:xfrm>
            <a:off x="4902739" y="5013483"/>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04A1E5-C8D5-48D3-B37A-1E66796101BB}"/>
              </a:ext>
            </a:extLst>
          </p:cNvPr>
          <p:cNvCxnSpPr>
            <a:cxnSpLocks/>
          </p:cNvCxnSpPr>
          <p:nvPr/>
        </p:nvCxnSpPr>
        <p:spPr>
          <a:xfrm flipH="1">
            <a:off x="2363821" y="2478938"/>
            <a:ext cx="2509736" cy="9727"/>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1048AD7-DB5B-48F6-A700-0D3CE3C583E1}"/>
              </a:ext>
            </a:extLst>
          </p:cNvPr>
          <p:cNvCxnSpPr>
            <a:cxnSpLocks/>
          </p:cNvCxnSpPr>
          <p:nvPr/>
        </p:nvCxnSpPr>
        <p:spPr>
          <a:xfrm flipH="1">
            <a:off x="2321882" y="2488665"/>
            <a:ext cx="41939" cy="3114946"/>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AFAA3132-601E-4ACB-9D07-8DBC44D188C4}"/>
              </a:ext>
            </a:extLst>
          </p:cNvPr>
          <p:cNvSpPr txBox="1"/>
          <p:nvPr/>
        </p:nvSpPr>
        <p:spPr>
          <a:xfrm>
            <a:off x="5636745" y="5055618"/>
            <a:ext cx="2140085" cy="369332"/>
          </a:xfrm>
          <a:prstGeom prst="rect">
            <a:avLst/>
          </a:prstGeom>
          <a:noFill/>
        </p:spPr>
        <p:txBody>
          <a:bodyPr wrap="square" rtlCol="0">
            <a:spAutoFit/>
          </a:bodyPr>
          <a:lstStyle/>
          <a:p>
            <a:r>
              <a:rPr lang="en-IN" dirty="0"/>
              <a:t>Public Members</a:t>
            </a:r>
            <a:endParaRPr lang="sv-SE" dirty="0"/>
          </a:p>
        </p:txBody>
      </p:sp>
      <p:cxnSp>
        <p:nvCxnSpPr>
          <p:cNvPr id="18" name="Straight Connector 17">
            <a:extLst>
              <a:ext uri="{FF2B5EF4-FFF2-40B4-BE49-F238E27FC236}">
                <a16:creationId xmlns:a16="http://schemas.microsoft.com/office/drawing/2014/main" id="{E2B8CCA7-6E28-482C-A94D-EFFF8FCE9638}"/>
              </a:ext>
            </a:extLst>
          </p:cNvPr>
          <p:cNvCxnSpPr/>
          <p:nvPr/>
        </p:nvCxnSpPr>
        <p:spPr>
          <a:xfrm>
            <a:off x="4873557" y="5424950"/>
            <a:ext cx="336577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159B23D-1B15-45A6-9D3B-67F8D23561BD}"/>
              </a:ext>
            </a:extLst>
          </p:cNvPr>
          <p:cNvCxnSpPr>
            <a:cxnSpLocks/>
          </p:cNvCxnSpPr>
          <p:nvPr/>
        </p:nvCxnSpPr>
        <p:spPr>
          <a:xfrm>
            <a:off x="2321882" y="5597126"/>
            <a:ext cx="2509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E46CF61-2BC4-48A9-B7C6-986A7D412B9C}"/>
              </a:ext>
            </a:extLst>
          </p:cNvPr>
          <p:cNvSpPr txBox="1"/>
          <p:nvPr/>
        </p:nvSpPr>
        <p:spPr>
          <a:xfrm>
            <a:off x="5348472" y="5603611"/>
            <a:ext cx="3015574" cy="369332"/>
          </a:xfrm>
          <a:prstGeom prst="rect">
            <a:avLst/>
          </a:prstGeom>
          <a:noFill/>
        </p:spPr>
        <p:txBody>
          <a:bodyPr wrap="square" rtlCol="0">
            <a:spAutoFit/>
          </a:bodyPr>
          <a:lstStyle/>
          <a:p>
            <a:r>
              <a:rPr lang="en-IN" dirty="0"/>
              <a:t>Protected Members</a:t>
            </a:r>
            <a:endParaRPr lang="sv-SE" dirty="0"/>
          </a:p>
        </p:txBody>
      </p:sp>
      <p:cxnSp>
        <p:nvCxnSpPr>
          <p:cNvPr id="21" name="Straight Connector 20">
            <a:extLst>
              <a:ext uri="{FF2B5EF4-FFF2-40B4-BE49-F238E27FC236}">
                <a16:creationId xmlns:a16="http://schemas.microsoft.com/office/drawing/2014/main" id="{351CFA78-F9E5-48D5-B2E0-7149FE6129EE}"/>
              </a:ext>
            </a:extLst>
          </p:cNvPr>
          <p:cNvCxnSpPr/>
          <p:nvPr/>
        </p:nvCxnSpPr>
        <p:spPr>
          <a:xfrm flipH="1">
            <a:off x="3190672" y="3022718"/>
            <a:ext cx="168288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FC6D46A-F122-4E50-B969-44F841C47701}"/>
              </a:ext>
            </a:extLst>
          </p:cNvPr>
          <p:cNvCxnSpPr>
            <a:cxnSpLocks/>
          </p:cNvCxnSpPr>
          <p:nvPr/>
        </p:nvCxnSpPr>
        <p:spPr>
          <a:xfrm>
            <a:off x="3122579" y="3015255"/>
            <a:ext cx="0" cy="2957688"/>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2D854DF-ECE8-4A4C-A41C-E86358AADD35}"/>
              </a:ext>
            </a:extLst>
          </p:cNvPr>
          <p:cNvCxnSpPr>
            <a:cxnSpLocks/>
          </p:cNvCxnSpPr>
          <p:nvPr/>
        </p:nvCxnSpPr>
        <p:spPr>
          <a:xfrm flipV="1">
            <a:off x="3122579" y="5912837"/>
            <a:ext cx="1780159" cy="9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541C643-0F60-44BE-ABD5-DA049527E2F9}"/>
              </a:ext>
            </a:extLst>
          </p:cNvPr>
          <p:cNvSpPr txBox="1"/>
          <p:nvPr/>
        </p:nvSpPr>
        <p:spPr>
          <a:xfrm>
            <a:off x="3313627" y="5152397"/>
            <a:ext cx="1488331" cy="369332"/>
          </a:xfrm>
          <a:prstGeom prst="rect">
            <a:avLst/>
          </a:prstGeom>
          <a:noFill/>
        </p:spPr>
        <p:txBody>
          <a:bodyPr wrap="square" rtlCol="0">
            <a:spAutoFit/>
          </a:bodyPr>
          <a:lstStyle/>
          <a:p>
            <a:r>
              <a:rPr lang="en-IN" dirty="0"/>
              <a:t>Becomes</a:t>
            </a:r>
            <a:endParaRPr lang="sv-SE" dirty="0"/>
          </a:p>
        </p:txBody>
      </p:sp>
      <p:sp>
        <p:nvSpPr>
          <p:cNvPr id="25" name="TextBox 24">
            <a:extLst>
              <a:ext uri="{FF2B5EF4-FFF2-40B4-BE49-F238E27FC236}">
                <a16:creationId xmlns:a16="http://schemas.microsoft.com/office/drawing/2014/main" id="{5DF1FAE2-6837-4385-8042-06B0274D64D9}"/>
              </a:ext>
            </a:extLst>
          </p:cNvPr>
          <p:cNvSpPr txBox="1"/>
          <p:nvPr/>
        </p:nvSpPr>
        <p:spPr>
          <a:xfrm>
            <a:off x="3350308" y="5597992"/>
            <a:ext cx="1363612" cy="369332"/>
          </a:xfrm>
          <a:prstGeom prst="rect">
            <a:avLst/>
          </a:prstGeom>
          <a:noFill/>
        </p:spPr>
        <p:txBody>
          <a:bodyPr wrap="square" rtlCol="0">
            <a:spAutoFit/>
          </a:bodyPr>
          <a:lstStyle/>
          <a:p>
            <a:r>
              <a:rPr lang="en-IN" dirty="0"/>
              <a:t>Becomes</a:t>
            </a:r>
            <a:endParaRPr lang="sv-SE" dirty="0"/>
          </a:p>
        </p:txBody>
      </p:sp>
      <p:cxnSp>
        <p:nvCxnSpPr>
          <p:cNvPr id="26" name="Straight Connector 25">
            <a:extLst>
              <a:ext uri="{FF2B5EF4-FFF2-40B4-BE49-F238E27FC236}">
                <a16:creationId xmlns:a16="http://schemas.microsoft.com/office/drawing/2014/main" id="{DC3ED66D-82B4-47BD-9405-F5F6A31FC40E}"/>
              </a:ext>
            </a:extLst>
          </p:cNvPr>
          <p:cNvCxnSpPr>
            <a:cxnSpLocks/>
          </p:cNvCxnSpPr>
          <p:nvPr/>
        </p:nvCxnSpPr>
        <p:spPr>
          <a:xfrm>
            <a:off x="4832905" y="1404486"/>
            <a:ext cx="334610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F8485A8-33B0-4E79-91B9-88751D4A63B3}"/>
              </a:ext>
            </a:extLst>
          </p:cNvPr>
          <p:cNvSpPr txBox="1"/>
          <p:nvPr/>
        </p:nvSpPr>
        <p:spPr>
          <a:xfrm>
            <a:off x="5069943" y="1532050"/>
            <a:ext cx="3015574" cy="369332"/>
          </a:xfrm>
          <a:prstGeom prst="rect">
            <a:avLst/>
          </a:prstGeom>
          <a:noFill/>
        </p:spPr>
        <p:txBody>
          <a:bodyPr wrap="square" rtlCol="0">
            <a:spAutoFit/>
          </a:bodyPr>
          <a:lstStyle/>
          <a:p>
            <a:pPr algn="ctr"/>
            <a:r>
              <a:rPr lang="en-IN" dirty="0"/>
              <a:t>Private Member</a:t>
            </a:r>
            <a:endParaRPr lang="sv-SE" dirty="0"/>
          </a:p>
        </p:txBody>
      </p:sp>
      <p:cxnSp>
        <p:nvCxnSpPr>
          <p:cNvPr id="28" name="Straight Connector 27">
            <a:extLst>
              <a:ext uri="{FF2B5EF4-FFF2-40B4-BE49-F238E27FC236}">
                <a16:creationId xmlns:a16="http://schemas.microsoft.com/office/drawing/2014/main" id="{F6BC65E9-CEE4-4B7E-91C9-8C5E22F79FE1}"/>
              </a:ext>
            </a:extLst>
          </p:cNvPr>
          <p:cNvCxnSpPr/>
          <p:nvPr/>
        </p:nvCxnSpPr>
        <p:spPr>
          <a:xfrm>
            <a:off x="4904025" y="4576545"/>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6E1F154-797B-4740-851D-57264392B9F8}"/>
              </a:ext>
            </a:extLst>
          </p:cNvPr>
          <p:cNvSpPr txBox="1"/>
          <p:nvPr/>
        </p:nvSpPr>
        <p:spPr>
          <a:xfrm>
            <a:off x="5106790" y="4621118"/>
            <a:ext cx="3015574" cy="369332"/>
          </a:xfrm>
          <a:prstGeom prst="rect">
            <a:avLst/>
          </a:prstGeom>
          <a:noFill/>
        </p:spPr>
        <p:txBody>
          <a:bodyPr wrap="square" rtlCol="0">
            <a:spAutoFit/>
          </a:bodyPr>
          <a:lstStyle/>
          <a:p>
            <a:pPr algn="ctr"/>
            <a:r>
              <a:rPr lang="en-IN" dirty="0"/>
              <a:t>Private Member</a:t>
            </a:r>
            <a:endParaRPr lang="sv-SE" dirty="0"/>
          </a:p>
        </p:txBody>
      </p:sp>
      <p:cxnSp>
        <p:nvCxnSpPr>
          <p:cNvPr id="30" name="Straight Arrow Connector 29">
            <a:extLst>
              <a:ext uri="{FF2B5EF4-FFF2-40B4-BE49-F238E27FC236}">
                <a16:creationId xmlns:a16="http://schemas.microsoft.com/office/drawing/2014/main" id="{D76E69F6-FFEC-4C6F-9BBF-523284FE7A5E}"/>
              </a:ext>
            </a:extLst>
          </p:cNvPr>
          <p:cNvCxnSpPr>
            <a:cxnSpLocks/>
          </p:cNvCxnSpPr>
          <p:nvPr/>
        </p:nvCxnSpPr>
        <p:spPr>
          <a:xfrm>
            <a:off x="8239327" y="1879600"/>
            <a:ext cx="61889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EAE8A1A-E952-4C84-85E3-3C4EACBEB03C}"/>
              </a:ext>
            </a:extLst>
          </p:cNvPr>
          <p:cNvSpPr txBox="1"/>
          <p:nvPr/>
        </p:nvSpPr>
        <p:spPr>
          <a:xfrm>
            <a:off x="8858221" y="1683205"/>
            <a:ext cx="2326640" cy="369332"/>
          </a:xfrm>
          <a:prstGeom prst="rect">
            <a:avLst/>
          </a:prstGeom>
          <a:noFill/>
          <a:ln w="28575">
            <a:solidFill>
              <a:srgbClr val="002060"/>
            </a:solidFill>
          </a:ln>
        </p:spPr>
        <p:txBody>
          <a:bodyPr wrap="square" rtlCol="0">
            <a:spAutoFit/>
          </a:bodyPr>
          <a:lstStyle/>
          <a:p>
            <a:r>
              <a:rPr lang="en-IN" b="1" dirty="0"/>
              <a:t>NEVER</a:t>
            </a:r>
            <a:r>
              <a:rPr lang="en-IN" dirty="0"/>
              <a:t> </a:t>
            </a:r>
            <a:r>
              <a:rPr lang="en-IN" b="1" dirty="0">
                <a:latin typeface="Calibri" panose="020F0502020204030204" pitchFamily="34" charset="0"/>
                <a:cs typeface="Calibri" panose="020F0502020204030204" pitchFamily="34" charset="0"/>
              </a:rPr>
              <a:t>INHERITED</a:t>
            </a:r>
            <a:endParaRPr lang="sv-SE"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35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1000"/>
                                        <p:tgtEl>
                                          <p:spTgt spid="16"/>
                                        </p:tgtEl>
                                      </p:cBhvr>
                                    </p:animEffect>
                                    <p:anim calcmode="lin" valueType="num">
                                      <p:cBhvr>
                                        <p:cTn id="102" dur="1000" fill="hold"/>
                                        <p:tgtEl>
                                          <p:spTgt spid="16"/>
                                        </p:tgtEl>
                                        <p:attrNameLst>
                                          <p:attrName>ppt_x</p:attrName>
                                        </p:attrNameLst>
                                      </p:cBhvr>
                                      <p:tavLst>
                                        <p:tav tm="0">
                                          <p:val>
                                            <p:strVal val="#ppt_x"/>
                                          </p:val>
                                        </p:tav>
                                        <p:tav tm="100000">
                                          <p:val>
                                            <p:strVal val="#ppt_x"/>
                                          </p:val>
                                        </p:tav>
                                      </p:tavLst>
                                    </p:anim>
                                    <p:anim calcmode="lin" valueType="num">
                                      <p:cBhvr>
                                        <p:cTn id="103" dur="1000" fill="hold"/>
                                        <p:tgtEl>
                                          <p:spTgt spid="1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1000"/>
                                        <p:tgtEl>
                                          <p:spTgt spid="19"/>
                                        </p:tgtEl>
                                      </p:cBhvr>
                                    </p:animEffect>
                                    <p:anim calcmode="lin" valueType="num">
                                      <p:cBhvr>
                                        <p:cTn id="107" dur="1000" fill="hold"/>
                                        <p:tgtEl>
                                          <p:spTgt spid="19"/>
                                        </p:tgtEl>
                                        <p:attrNameLst>
                                          <p:attrName>ppt_x</p:attrName>
                                        </p:attrNameLst>
                                      </p:cBhvr>
                                      <p:tavLst>
                                        <p:tav tm="0">
                                          <p:val>
                                            <p:strVal val="#ppt_x"/>
                                          </p:val>
                                        </p:tav>
                                        <p:tav tm="100000">
                                          <p:val>
                                            <p:strVal val="#ppt_x"/>
                                          </p:val>
                                        </p:tav>
                                      </p:tavLst>
                                    </p:anim>
                                    <p:anim calcmode="lin" valueType="num">
                                      <p:cBhvr>
                                        <p:cTn id="108" dur="1000" fill="hold"/>
                                        <p:tgtEl>
                                          <p:spTgt spid="1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fade">
                                      <p:cBhvr>
                                        <p:cTn id="118" dur="1000"/>
                                        <p:tgtEl>
                                          <p:spTgt spid="21"/>
                                        </p:tgtEl>
                                      </p:cBhvr>
                                    </p:animEffect>
                                    <p:anim calcmode="lin" valueType="num">
                                      <p:cBhvr>
                                        <p:cTn id="119" dur="1000" fill="hold"/>
                                        <p:tgtEl>
                                          <p:spTgt spid="21"/>
                                        </p:tgtEl>
                                        <p:attrNameLst>
                                          <p:attrName>ppt_x</p:attrName>
                                        </p:attrNameLst>
                                      </p:cBhvr>
                                      <p:tavLst>
                                        <p:tav tm="0">
                                          <p:val>
                                            <p:strVal val="#ppt_x"/>
                                          </p:val>
                                        </p:tav>
                                        <p:tav tm="100000">
                                          <p:val>
                                            <p:strVal val="#ppt_x"/>
                                          </p:val>
                                        </p:tav>
                                      </p:tavLst>
                                    </p:anim>
                                    <p:anim calcmode="lin" valueType="num">
                                      <p:cBhvr>
                                        <p:cTn id="120" dur="1000" fill="hold"/>
                                        <p:tgtEl>
                                          <p:spTgt spid="2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1000"/>
                                        <p:tgtEl>
                                          <p:spTgt spid="22"/>
                                        </p:tgtEl>
                                      </p:cBhvr>
                                    </p:animEffect>
                                    <p:anim calcmode="lin" valueType="num">
                                      <p:cBhvr>
                                        <p:cTn id="124" dur="1000" fill="hold"/>
                                        <p:tgtEl>
                                          <p:spTgt spid="22"/>
                                        </p:tgtEl>
                                        <p:attrNameLst>
                                          <p:attrName>ppt_x</p:attrName>
                                        </p:attrNameLst>
                                      </p:cBhvr>
                                      <p:tavLst>
                                        <p:tav tm="0">
                                          <p:val>
                                            <p:strVal val="#ppt_x"/>
                                          </p:val>
                                        </p:tav>
                                        <p:tav tm="100000">
                                          <p:val>
                                            <p:strVal val="#ppt_x"/>
                                          </p:val>
                                        </p:tav>
                                      </p:tavLst>
                                    </p:anim>
                                    <p:anim calcmode="lin" valueType="num">
                                      <p:cBhvr>
                                        <p:cTn id="125" dur="1000" fill="hold"/>
                                        <p:tgtEl>
                                          <p:spTgt spid="22"/>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1000"/>
                                        <p:tgtEl>
                                          <p:spTgt spid="23"/>
                                        </p:tgtEl>
                                      </p:cBhvr>
                                    </p:animEffect>
                                    <p:anim calcmode="lin" valueType="num">
                                      <p:cBhvr>
                                        <p:cTn id="129" dur="1000" fill="hold"/>
                                        <p:tgtEl>
                                          <p:spTgt spid="23"/>
                                        </p:tgtEl>
                                        <p:attrNameLst>
                                          <p:attrName>ppt_x</p:attrName>
                                        </p:attrNameLst>
                                      </p:cBhvr>
                                      <p:tavLst>
                                        <p:tav tm="0">
                                          <p:val>
                                            <p:strVal val="#ppt_x"/>
                                          </p:val>
                                        </p:tav>
                                        <p:tav tm="100000">
                                          <p:val>
                                            <p:strVal val="#ppt_x"/>
                                          </p:val>
                                        </p:tav>
                                      </p:tavLst>
                                    </p:anim>
                                    <p:anim calcmode="lin" valueType="num">
                                      <p:cBhvr>
                                        <p:cTn id="130" dur="1000" fill="hold"/>
                                        <p:tgtEl>
                                          <p:spTgt spid="23"/>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1000"/>
                                        <p:tgtEl>
                                          <p:spTgt spid="25"/>
                                        </p:tgtEl>
                                      </p:cBhvr>
                                    </p:animEffect>
                                    <p:anim calcmode="lin" valueType="num">
                                      <p:cBhvr>
                                        <p:cTn id="134" dur="1000" fill="hold"/>
                                        <p:tgtEl>
                                          <p:spTgt spid="25"/>
                                        </p:tgtEl>
                                        <p:attrNameLst>
                                          <p:attrName>ppt_x</p:attrName>
                                        </p:attrNameLst>
                                      </p:cBhvr>
                                      <p:tavLst>
                                        <p:tav tm="0">
                                          <p:val>
                                            <p:strVal val="#ppt_x"/>
                                          </p:val>
                                        </p:tav>
                                        <p:tav tm="100000">
                                          <p:val>
                                            <p:strVal val="#ppt_x"/>
                                          </p:val>
                                        </p:tav>
                                      </p:tavLst>
                                    </p:anim>
                                    <p:anim calcmode="lin" valueType="num">
                                      <p:cBhvr>
                                        <p:cTn id="1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1000"/>
                                        <p:tgtEl>
                                          <p:spTgt spid="30"/>
                                        </p:tgtEl>
                                      </p:cBhvr>
                                    </p:animEffect>
                                    <p:anim calcmode="lin" valueType="num">
                                      <p:cBhvr>
                                        <p:cTn id="141" dur="1000" fill="hold"/>
                                        <p:tgtEl>
                                          <p:spTgt spid="30"/>
                                        </p:tgtEl>
                                        <p:attrNameLst>
                                          <p:attrName>ppt_x</p:attrName>
                                        </p:attrNameLst>
                                      </p:cBhvr>
                                      <p:tavLst>
                                        <p:tav tm="0">
                                          <p:val>
                                            <p:strVal val="#ppt_x"/>
                                          </p:val>
                                        </p:tav>
                                        <p:tav tm="100000">
                                          <p:val>
                                            <p:strVal val="#ppt_x"/>
                                          </p:val>
                                        </p:tav>
                                      </p:tavLst>
                                    </p:anim>
                                    <p:anim calcmode="lin" valueType="num">
                                      <p:cBhvr>
                                        <p:cTn id="142" dur="1000" fill="hold"/>
                                        <p:tgtEl>
                                          <p:spTgt spid="30"/>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1000"/>
                                        <p:tgtEl>
                                          <p:spTgt spid="31"/>
                                        </p:tgtEl>
                                      </p:cBhvr>
                                    </p:animEffect>
                                    <p:anim calcmode="lin" valueType="num">
                                      <p:cBhvr>
                                        <p:cTn id="146" dur="1000" fill="hold"/>
                                        <p:tgtEl>
                                          <p:spTgt spid="31"/>
                                        </p:tgtEl>
                                        <p:attrNameLst>
                                          <p:attrName>ppt_x</p:attrName>
                                        </p:attrNameLst>
                                      </p:cBhvr>
                                      <p:tavLst>
                                        <p:tav tm="0">
                                          <p:val>
                                            <p:strVal val="#ppt_x"/>
                                          </p:val>
                                        </p:tav>
                                        <p:tav tm="100000">
                                          <p:val>
                                            <p:strVal val="#ppt_x"/>
                                          </p:val>
                                        </p:tav>
                                      </p:tavLst>
                                    </p:anim>
                                    <p:anim calcmode="lin" valueType="num">
                                      <p:cBhvr>
                                        <p:cTn id="14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2" grpId="0" animBg="1"/>
      <p:bldP spid="13" grpId="0"/>
      <p:bldP spid="17" grpId="0"/>
      <p:bldP spid="20" grpId="0"/>
      <p:bldP spid="24" grpId="0"/>
      <p:bldP spid="25" grpId="0"/>
      <p:bldP spid="27" grpId="0"/>
      <p:bldP spid="29"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A6760-E1A6-419B-A63C-819DC37D0383}"/>
              </a:ext>
            </a:extLst>
          </p:cNvPr>
          <p:cNvSpPr>
            <a:spLocks noGrp="1"/>
          </p:cNvSpPr>
          <p:nvPr>
            <p:ph type="title"/>
          </p:nvPr>
        </p:nvSpPr>
        <p:spPr>
          <a:xfrm>
            <a:off x="646112" y="452717"/>
            <a:ext cx="2855846" cy="2309939"/>
          </a:xfrm>
        </p:spPr>
        <p:txBody>
          <a:bodyPr/>
          <a:lstStyle/>
          <a:p>
            <a:r>
              <a:rPr lang="sv-SE" b="1" dirty="0">
                <a:latin typeface="euclid_circular_a"/>
              </a:rPr>
              <a:t>Private </a:t>
            </a:r>
            <a:r>
              <a:rPr lang="sv-SE" b="1" i="0" dirty="0">
                <a:effectLst/>
                <a:latin typeface="euclid_circular_a"/>
              </a:rPr>
              <a:t> inheritance</a:t>
            </a:r>
            <a:r>
              <a:rPr lang="sv-SE" b="0" i="0" dirty="0">
                <a:effectLst/>
                <a:latin typeface="euclid_circular_a"/>
              </a:rPr>
              <a:t> </a:t>
            </a:r>
            <a:endParaRPr lang="sv-SE" dirty="0"/>
          </a:p>
        </p:txBody>
      </p:sp>
      <p:sp>
        <p:nvSpPr>
          <p:cNvPr id="5" name="Rectangle 4">
            <a:extLst>
              <a:ext uri="{FF2B5EF4-FFF2-40B4-BE49-F238E27FC236}">
                <a16:creationId xmlns:a16="http://schemas.microsoft.com/office/drawing/2014/main" id="{4509FDDB-882D-4A7C-9ABB-F34F48F7C95E}"/>
              </a:ext>
            </a:extLst>
          </p:cNvPr>
          <p:cNvSpPr/>
          <p:nvPr/>
        </p:nvSpPr>
        <p:spPr>
          <a:xfrm>
            <a:off x="4834092" y="928668"/>
            <a:ext cx="3365771" cy="23735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a:extLst>
              <a:ext uri="{FF2B5EF4-FFF2-40B4-BE49-F238E27FC236}">
                <a16:creationId xmlns:a16="http://schemas.microsoft.com/office/drawing/2014/main" id="{345C5A14-B2C0-4B82-AB9D-08F7810F8776}"/>
              </a:ext>
            </a:extLst>
          </p:cNvPr>
          <p:cNvSpPr txBox="1"/>
          <p:nvPr/>
        </p:nvSpPr>
        <p:spPr>
          <a:xfrm>
            <a:off x="5330757" y="1060315"/>
            <a:ext cx="2597286" cy="369332"/>
          </a:xfrm>
          <a:prstGeom prst="rect">
            <a:avLst/>
          </a:prstGeom>
          <a:noFill/>
        </p:spPr>
        <p:txBody>
          <a:bodyPr wrap="square" rtlCol="0">
            <a:spAutoFit/>
          </a:bodyPr>
          <a:lstStyle/>
          <a:p>
            <a:pPr algn="ctr"/>
            <a:r>
              <a:rPr lang="en-IN" dirty="0"/>
              <a:t> Base Class</a:t>
            </a:r>
            <a:endParaRPr lang="sv-SE" dirty="0"/>
          </a:p>
        </p:txBody>
      </p:sp>
      <p:cxnSp>
        <p:nvCxnSpPr>
          <p:cNvPr id="7" name="Straight Connector 6">
            <a:extLst>
              <a:ext uri="{FF2B5EF4-FFF2-40B4-BE49-F238E27FC236}">
                <a16:creationId xmlns:a16="http://schemas.microsoft.com/office/drawing/2014/main" id="{975F6A9E-F711-4E64-A43A-A92A7F3D6A04}"/>
              </a:ext>
            </a:extLst>
          </p:cNvPr>
          <p:cNvCxnSpPr/>
          <p:nvPr/>
        </p:nvCxnSpPr>
        <p:spPr>
          <a:xfrm>
            <a:off x="4831618" y="201773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936CDE1-2A51-4C18-A0ED-FF6EE0B70FBA}"/>
              </a:ext>
            </a:extLst>
          </p:cNvPr>
          <p:cNvSpPr txBox="1"/>
          <p:nvPr/>
        </p:nvSpPr>
        <p:spPr>
          <a:xfrm>
            <a:off x="4998171" y="2147162"/>
            <a:ext cx="3015574" cy="369332"/>
          </a:xfrm>
          <a:prstGeom prst="rect">
            <a:avLst/>
          </a:prstGeom>
          <a:noFill/>
        </p:spPr>
        <p:txBody>
          <a:bodyPr wrap="square" rtlCol="0">
            <a:spAutoFit/>
          </a:bodyPr>
          <a:lstStyle/>
          <a:p>
            <a:pPr algn="ctr"/>
            <a:r>
              <a:rPr lang="en-IN" dirty="0"/>
              <a:t>Public Members</a:t>
            </a:r>
            <a:endParaRPr lang="sv-SE" dirty="0"/>
          </a:p>
        </p:txBody>
      </p:sp>
      <p:cxnSp>
        <p:nvCxnSpPr>
          <p:cNvPr id="9" name="Straight Connector 8">
            <a:extLst>
              <a:ext uri="{FF2B5EF4-FFF2-40B4-BE49-F238E27FC236}">
                <a16:creationId xmlns:a16="http://schemas.microsoft.com/office/drawing/2014/main" id="{FCEA3D4F-3536-4A20-BBF2-C163BD116301}"/>
              </a:ext>
            </a:extLst>
          </p:cNvPr>
          <p:cNvCxnSpPr/>
          <p:nvPr/>
        </p:nvCxnSpPr>
        <p:spPr>
          <a:xfrm>
            <a:off x="4873557" y="264592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192842B-4B45-4E62-A902-A14222161109}"/>
              </a:ext>
            </a:extLst>
          </p:cNvPr>
          <p:cNvSpPr txBox="1"/>
          <p:nvPr/>
        </p:nvSpPr>
        <p:spPr>
          <a:xfrm>
            <a:off x="5213470" y="2736792"/>
            <a:ext cx="2772383" cy="369332"/>
          </a:xfrm>
          <a:prstGeom prst="rect">
            <a:avLst/>
          </a:prstGeom>
          <a:noFill/>
        </p:spPr>
        <p:txBody>
          <a:bodyPr wrap="square" rtlCol="0">
            <a:spAutoFit/>
          </a:bodyPr>
          <a:lstStyle/>
          <a:p>
            <a:pPr algn="ctr"/>
            <a:r>
              <a:rPr lang="en-IN" dirty="0"/>
              <a:t>Protected Members</a:t>
            </a:r>
            <a:endParaRPr lang="sv-SE" dirty="0"/>
          </a:p>
        </p:txBody>
      </p:sp>
      <p:cxnSp>
        <p:nvCxnSpPr>
          <p:cNvPr id="11" name="Straight Arrow Connector 10">
            <a:extLst>
              <a:ext uri="{FF2B5EF4-FFF2-40B4-BE49-F238E27FC236}">
                <a16:creationId xmlns:a16="http://schemas.microsoft.com/office/drawing/2014/main" id="{42F80F1A-F5D6-4157-A61C-53EDD85319F2}"/>
              </a:ext>
            </a:extLst>
          </p:cNvPr>
          <p:cNvCxnSpPr>
            <a:cxnSpLocks/>
          </p:cNvCxnSpPr>
          <p:nvPr/>
        </p:nvCxnSpPr>
        <p:spPr>
          <a:xfrm flipV="1">
            <a:off x="6332706" y="3239312"/>
            <a:ext cx="0" cy="193580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D3EF368-6618-455E-96E6-77ACB37D257C}"/>
              </a:ext>
            </a:extLst>
          </p:cNvPr>
          <p:cNvSpPr/>
          <p:nvPr/>
        </p:nvSpPr>
        <p:spPr>
          <a:xfrm>
            <a:off x="4821472" y="3965316"/>
            <a:ext cx="3365757" cy="20038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TextBox 12">
            <a:extLst>
              <a:ext uri="{FF2B5EF4-FFF2-40B4-BE49-F238E27FC236}">
                <a16:creationId xmlns:a16="http://schemas.microsoft.com/office/drawing/2014/main" id="{9ADD7906-C0AB-458C-AA30-CF15516C41FB}"/>
              </a:ext>
            </a:extLst>
          </p:cNvPr>
          <p:cNvSpPr txBox="1"/>
          <p:nvPr/>
        </p:nvSpPr>
        <p:spPr>
          <a:xfrm>
            <a:off x="5172088" y="4178513"/>
            <a:ext cx="2684830" cy="369332"/>
          </a:xfrm>
          <a:prstGeom prst="rect">
            <a:avLst/>
          </a:prstGeom>
          <a:noFill/>
        </p:spPr>
        <p:txBody>
          <a:bodyPr wrap="square" rtlCol="0">
            <a:spAutoFit/>
          </a:bodyPr>
          <a:lstStyle/>
          <a:p>
            <a:pPr algn="ctr"/>
            <a:r>
              <a:rPr lang="en-IN" b="1" dirty="0">
                <a:latin typeface="Calibri" panose="020F0502020204030204" pitchFamily="34" charset="0"/>
                <a:cs typeface="Calibri" panose="020F0502020204030204" pitchFamily="34" charset="0"/>
              </a:rPr>
              <a:t>Derived</a:t>
            </a:r>
            <a:r>
              <a:rPr lang="en-IN" dirty="0"/>
              <a:t> </a:t>
            </a:r>
            <a:r>
              <a:rPr lang="en-IN" b="1" dirty="0"/>
              <a:t>class</a:t>
            </a:r>
            <a:endParaRPr lang="sv-SE" b="1" dirty="0"/>
          </a:p>
        </p:txBody>
      </p:sp>
      <p:cxnSp>
        <p:nvCxnSpPr>
          <p:cNvPr id="14" name="Straight Connector 13">
            <a:extLst>
              <a:ext uri="{FF2B5EF4-FFF2-40B4-BE49-F238E27FC236}">
                <a16:creationId xmlns:a16="http://schemas.microsoft.com/office/drawing/2014/main" id="{1478D693-136E-4B0D-A280-5CDDC2171A78}"/>
              </a:ext>
            </a:extLst>
          </p:cNvPr>
          <p:cNvCxnSpPr/>
          <p:nvPr/>
        </p:nvCxnSpPr>
        <p:spPr>
          <a:xfrm>
            <a:off x="4831619" y="5175115"/>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B80ECA-45FF-46CE-A9CD-D983D17A5222}"/>
              </a:ext>
            </a:extLst>
          </p:cNvPr>
          <p:cNvCxnSpPr>
            <a:cxnSpLocks/>
          </p:cNvCxnSpPr>
          <p:nvPr/>
        </p:nvCxnSpPr>
        <p:spPr>
          <a:xfrm flipH="1">
            <a:off x="2363821" y="2478938"/>
            <a:ext cx="2509736" cy="9727"/>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A5D3843-61E9-4AB8-8785-5B7E763F47EC}"/>
              </a:ext>
            </a:extLst>
          </p:cNvPr>
          <p:cNvCxnSpPr>
            <a:cxnSpLocks/>
          </p:cNvCxnSpPr>
          <p:nvPr/>
        </p:nvCxnSpPr>
        <p:spPr>
          <a:xfrm>
            <a:off x="2363821" y="2488665"/>
            <a:ext cx="29181" cy="2244965"/>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295BA6E-3B4B-4F0F-BDD7-6DA8472DDC7D}"/>
              </a:ext>
            </a:extLst>
          </p:cNvPr>
          <p:cNvSpPr txBox="1"/>
          <p:nvPr/>
        </p:nvSpPr>
        <p:spPr>
          <a:xfrm>
            <a:off x="5657065" y="5208917"/>
            <a:ext cx="2140085" cy="369332"/>
          </a:xfrm>
          <a:prstGeom prst="rect">
            <a:avLst/>
          </a:prstGeom>
          <a:noFill/>
        </p:spPr>
        <p:txBody>
          <a:bodyPr wrap="square" rtlCol="0">
            <a:spAutoFit/>
          </a:bodyPr>
          <a:lstStyle/>
          <a:p>
            <a:r>
              <a:rPr lang="en-IN" dirty="0"/>
              <a:t>Public Members</a:t>
            </a:r>
            <a:endParaRPr lang="sv-SE" dirty="0"/>
          </a:p>
        </p:txBody>
      </p:sp>
      <p:cxnSp>
        <p:nvCxnSpPr>
          <p:cNvPr id="18" name="Straight Connector 17">
            <a:extLst>
              <a:ext uri="{FF2B5EF4-FFF2-40B4-BE49-F238E27FC236}">
                <a16:creationId xmlns:a16="http://schemas.microsoft.com/office/drawing/2014/main" id="{8A7D8B12-3092-4209-BECC-11128E8F0292}"/>
              </a:ext>
            </a:extLst>
          </p:cNvPr>
          <p:cNvCxnSpPr/>
          <p:nvPr/>
        </p:nvCxnSpPr>
        <p:spPr>
          <a:xfrm>
            <a:off x="4873557" y="5596636"/>
            <a:ext cx="336577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80C7A0-3546-4E6D-B46F-D5952B194D12}"/>
              </a:ext>
            </a:extLst>
          </p:cNvPr>
          <p:cNvCxnSpPr>
            <a:cxnSpLocks/>
          </p:cNvCxnSpPr>
          <p:nvPr/>
        </p:nvCxnSpPr>
        <p:spPr>
          <a:xfrm>
            <a:off x="2393002" y="4733630"/>
            <a:ext cx="2509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D9290AA-4C5F-46F8-A4F2-ED9F1FEFEB68}"/>
              </a:ext>
            </a:extLst>
          </p:cNvPr>
          <p:cNvSpPr txBox="1"/>
          <p:nvPr/>
        </p:nvSpPr>
        <p:spPr>
          <a:xfrm>
            <a:off x="5348472" y="5603611"/>
            <a:ext cx="3015574" cy="369332"/>
          </a:xfrm>
          <a:prstGeom prst="rect">
            <a:avLst/>
          </a:prstGeom>
          <a:noFill/>
        </p:spPr>
        <p:txBody>
          <a:bodyPr wrap="square" rtlCol="0">
            <a:spAutoFit/>
          </a:bodyPr>
          <a:lstStyle/>
          <a:p>
            <a:r>
              <a:rPr lang="en-IN" dirty="0"/>
              <a:t>Protected Members</a:t>
            </a:r>
            <a:endParaRPr lang="sv-SE" dirty="0"/>
          </a:p>
        </p:txBody>
      </p:sp>
      <p:cxnSp>
        <p:nvCxnSpPr>
          <p:cNvPr id="21" name="Straight Connector 20">
            <a:extLst>
              <a:ext uri="{FF2B5EF4-FFF2-40B4-BE49-F238E27FC236}">
                <a16:creationId xmlns:a16="http://schemas.microsoft.com/office/drawing/2014/main" id="{5BA2A6E4-A8BB-4513-B398-F045ECE9581B}"/>
              </a:ext>
            </a:extLst>
          </p:cNvPr>
          <p:cNvCxnSpPr/>
          <p:nvPr/>
        </p:nvCxnSpPr>
        <p:spPr>
          <a:xfrm flipH="1">
            <a:off x="3190672" y="3022718"/>
            <a:ext cx="168288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6D72D14-B88B-43B8-911C-043E9112ADEF}"/>
              </a:ext>
            </a:extLst>
          </p:cNvPr>
          <p:cNvCxnSpPr>
            <a:cxnSpLocks/>
          </p:cNvCxnSpPr>
          <p:nvPr/>
        </p:nvCxnSpPr>
        <p:spPr>
          <a:xfrm>
            <a:off x="3122579" y="3015255"/>
            <a:ext cx="0" cy="206476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5CF857B-F867-4F5E-B11E-90A1363D4191}"/>
              </a:ext>
            </a:extLst>
          </p:cNvPr>
          <p:cNvCxnSpPr>
            <a:cxnSpLocks/>
          </p:cNvCxnSpPr>
          <p:nvPr/>
        </p:nvCxnSpPr>
        <p:spPr>
          <a:xfrm flipV="1">
            <a:off x="3093398" y="5080015"/>
            <a:ext cx="1780159" cy="9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7C520ED-F66C-4CBA-991F-082009683880}"/>
              </a:ext>
            </a:extLst>
          </p:cNvPr>
          <p:cNvSpPr txBox="1"/>
          <p:nvPr/>
        </p:nvSpPr>
        <p:spPr>
          <a:xfrm>
            <a:off x="3376910" y="4244815"/>
            <a:ext cx="1488331" cy="369332"/>
          </a:xfrm>
          <a:prstGeom prst="rect">
            <a:avLst/>
          </a:prstGeom>
          <a:noFill/>
        </p:spPr>
        <p:txBody>
          <a:bodyPr wrap="square" rtlCol="0">
            <a:spAutoFit/>
          </a:bodyPr>
          <a:lstStyle/>
          <a:p>
            <a:r>
              <a:rPr lang="en-IN" dirty="0"/>
              <a:t>Becomes</a:t>
            </a:r>
            <a:endParaRPr lang="sv-SE" dirty="0"/>
          </a:p>
        </p:txBody>
      </p:sp>
      <p:sp>
        <p:nvSpPr>
          <p:cNvPr id="25" name="TextBox 24">
            <a:extLst>
              <a:ext uri="{FF2B5EF4-FFF2-40B4-BE49-F238E27FC236}">
                <a16:creationId xmlns:a16="http://schemas.microsoft.com/office/drawing/2014/main" id="{BBDC29DE-B694-4F91-8D28-0244CDB8848A}"/>
              </a:ext>
            </a:extLst>
          </p:cNvPr>
          <p:cNvSpPr txBox="1"/>
          <p:nvPr/>
        </p:nvSpPr>
        <p:spPr>
          <a:xfrm>
            <a:off x="3444883" y="5091405"/>
            <a:ext cx="1363612" cy="369332"/>
          </a:xfrm>
          <a:prstGeom prst="rect">
            <a:avLst/>
          </a:prstGeom>
          <a:noFill/>
        </p:spPr>
        <p:txBody>
          <a:bodyPr wrap="square" rtlCol="0">
            <a:spAutoFit/>
          </a:bodyPr>
          <a:lstStyle/>
          <a:p>
            <a:r>
              <a:rPr lang="en-IN" dirty="0"/>
              <a:t>Becomes</a:t>
            </a:r>
            <a:endParaRPr lang="sv-SE" dirty="0"/>
          </a:p>
        </p:txBody>
      </p:sp>
      <p:cxnSp>
        <p:nvCxnSpPr>
          <p:cNvPr id="26" name="Straight Connector 25">
            <a:extLst>
              <a:ext uri="{FF2B5EF4-FFF2-40B4-BE49-F238E27FC236}">
                <a16:creationId xmlns:a16="http://schemas.microsoft.com/office/drawing/2014/main" id="{F7BF6D21-59C5-4A31-9164-9CC47FD2286E}"/>
              </a:ext>
            </a:extLst>
          </p:cNvPr>
          <p:cNvCxnSpPr>
            <a:cxnSpLocks/>
          </p:cNvCxnSpPr>
          <p:nvPr/>
        </p:nvCxnSpPr>
        <p:spPr>
          <a:xfrm>
            <a:off x="4832905" y="1404486"/>
            <a:ext cx="334610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B74DE4-B73F-439F-8AF6-3A32A78E9FE5}"/>
              </a:ext>
            </a:extLst>
          </p:cNvPr>
          <p:cNvSpPr txBox="1"/>
          <p:nvPr/>
        </p:nvSpPr>
        <p:spPr>
          <a:xfrm>
            <a:off x="5069943" y="1532050"/>
            <a:ext cx="3015574" cy="369332"/>
          </a:xfrm>
          <a:prstGeom prst="rect">
            <a:avLst/>
          </a:prstGeom>
          <a:noFill/>
        </p:spPr>
        <p:txBody>
          <a:bodyPr wrap="square" rtlCol="0">
            <a:spAutoFit/>
          </a:bodyPr>
          <a:lstStyle/>
          <a:p>
            <a:pPr algn="ctr"/>
            <a:r>
              <a:rPr lang="en-IN" dirty="0"/>
              <a:t>Private Member</a:t>
            </a:r>
            <a:endParaRPr lang="sv-SE" dirty="0"/>
          </a:p>
        </p:txBody>
      </p:sp>
      <p:cxnSp>
        <p:nvCxnSpPr>
          <p:cNvPr id="28" name="Straight Connector 27">
            <a:extLst>
              <a:ext uri="{FF2B5EF4-FFF2-40B4-BE49-F238E27FC236}">
                <a16:creationId xmlns:a16="http://schemas.microsoft.com/office/drawing/2014/main" id="{3ACC0AEB-AAF2-4B60-AE6B-4B8B74A29FB3}"/>
              </a:ext>
            </a:extLst>
          </p:cNvPr>
          <p:cNvCxnSpPr/>
          <p:nvPr/>
        </p:nvCxnSpPr>
        <p:spPr>
          <a:xfrm>
            <a:off x="4831619" y="4552390"/>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80EC348-6BA8-4502-9F26-F319DF0B3A12}"/>
              </a:ext>
            </a:extLst>
          </p:cNvPr>
          <p:cNvSpPr txBox="1"/>
          <p:nvPr/>
        </p:nvSpPr>
        <p:spPr>
          <a:xfrm>
            <a:off x="5106790" y="4621118"/>
            <a:ext cx="3015574" cy="369332"/>
          </a:xfrm>
          <a:prstGeom prst="rect">
            <a:avLst/>
          </a:prstGeom>
          <a:noFill/>
        </p:spPr>
        <p:txBody>
          <a:bodyPr wrap="square" rtlCol="0">
            <a:spAutoFit/>
          </a:bodyPr>
          <a:lstStyle/>
          <a:p>
            <a:pPr algn="ctr"/>
            <a:r>
              <a:rPr lang="en-IN" dirty="0"/>
              <a:t>Private Member</a:t>
            </a:r>
            <a:endParaRPr lang="sv-SE" dirty="0"/>
          </a:p>
        </p:txBody>
      </p:sp>
      <p:cxnSp>
        <p:nvCxnSpPr>
          <p:cNvPr id="30" name="Straight Arrow Connector 29">
            <a:extLst>
              <a:ext uri="{FF2B5EF4-FFF2-40B4-BE49-F238E27FC236}">
                <a16:creationId xmlns:a16="http://schemas.microsoft.com/office/drawing/2014/main" id="{06DAE6FC-9F82-4448-9A4F-965B1E4DCE5E}"/>
              </a:ext>
            </a:extLst>
          </p:cNvPr>
          <p:cNvCxnSpPr>
            <a:cxnSpLocks/>
          </p:cNvCxnSpPr>
          <p:nvPr/>
        </p:nvCxnSpPr>
        <p:spPr>
          <a:xfrm>
            <a:off x="8239327" y="1879600"/>
            <a:ext cx="61889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A70A14A-CD23-4857-BFD3-C70AB39EB713}"/>
              </a:ext>
            </a:extLst>
          </p:cNvPr>
          <p:cNvSpPr txBox="1"/>
          <p:nvPr/>
        </p:nvSpPr>
        <p:spPr>
          <a:xfrm>
            <a:off x="8858221" y="1683205"/>
            <a:ext cx="2326640" cy="369332"/>
          </a:xfrm>
          <a:prstGeom prst="rect">
            <a:avLst/>
          </a:prstGeom>
          <a:noFill/>
          <a:ln w="28575">
            <a:solidFill>
              <a:srgbClr val="002060"/>
            </a:solidFill>
          </a:ln>
        </p:spPr>
        <p:txBody>
          <a:bodyPr wrap="square" rtlCol="0">
            <a:spAutoFit/>
          </a:bodyPr>
          <a:lstStyle/>
          <a:p>
            <a:r>
              <a:rPr lang="en-IN" b="1" dirty="0"/>
              <a:t>NEVER</a:t>
            </a:r>
            <a:r>
              <a:rPr lang="en-IN" dirty="0"/>
              <a:t> </a:t>
            </a:r>
            <a:r>
              <a:rPr lang="en-IN" b="1" dirty="0">
                <a:latin typeface="Calibri" panose="020F0502020204030204" pitchFamily="34" charset="0"/>
                <a:cs typeface="Calibri" panose="020F0502020204030204" pitchFamily="34" charset="0"/>
              </a:rPr>
              <a:t>INHERITED</a:t>
            </a:r>
            <a:endParaRPr lang="sv-SE"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960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1000"/>
                                        <p:tgtEl>
                                          <p:spTgt spid="16"/>
                                        </p:tgtEl>
                                      </p:cBhvr>
                                    </p:animEffect>
                                    <p:anim calcmode="lin" valueType="num">
                                      <p:cBhvr>
                                        <p:cTn id="102" dur="1000" fill="hold"/>
                                        <p:tgtEl>
                                          <p:spTgt spid="16"/>
                                        </p:tgtEl>
                                        <p:attrNameLst>
                                          <p:attrName>ppt_x</p:attrName>
                                        </p:attrNameLst>
                                      </p:cBhvr>
                                      <p:tavLst>
                                        <p:tav tm="0">
                                          <p:val>
                                            <p:strVal val="#ppt_x"/>
                                          </p:val>
                                        </p:tav>
                                        <p:tav tm="100000">
                                          <p:val>
                                            <p:strVal val="#ppt_x"/>
                                          </p:val>
                                        </p:tav>
                                      </p:tavLst>
                                    </p:anim>
                                    <p:anim calcmode="lin" valueType="num">
                                      <p:cBhvr>
                                        <p:cTn id="103" dur="1000" fill="hold"/>
                                        <p:tgtEl>
                                          <p:spTgt spid="1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1000"/>
                                        <p:tgtEl>
                                          <p:spTgt spid="19"/>
                                        </p:tgtEl>
                                      </p:cBhvr>
                                    </p:animEffect>
                                    <p:anim calcmode="lin" valueType="num">
                                      <p:cBhvr>
                                        <p:cTn id="107" dur="1000" fill="hold"/>
                                        <p:tgtEl>
                                          <p:spTgt spid="19"/>
                                        </p:tgtEl>
                                        <p:attrNameLst>
                                          <p:attrName>ppt_x</p:attrName>
                                        </p:attrNameLst>
                                      </p:cBhvr>
                                      <p:tavLst>
                                        <p:tav tm="0">
                                          <p:val>
                                            <p:strVal val="#ppt_x"/>
                                          </p:val>
                                        </p:tav>
                                        <p:tav tm="100000">
                                          <p:val>
                                            <p:strVal val="#ppt_x"/>
                                          </p:val>
                                        </p:tav>
                                      </p:tavLst>
                                    </p:anim>
                                    <p:anim calcmode="lin" valueType="num">
                                      <p:cBhvr>
                                        <p:cTn id="108" dur="1000" fill="hold"/>
                                        <p:tgtEl>
                                          <p:spTgt spid="1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fade">
                                      <p:cBhvr>
                                        <p:cTn id="118" dur="1000"/>
                                        <p:tgtEl>
                                          <p:spTgt spid="21"/>
                                        </p:tgtEl>
                                      </p:cBhvr>
                                    </p:animEffect>
                                    <p:anim calcmode="lin" valueType="num">
                                      <p:cBhvr>
                                        <p:cTn id="119" dur="1000" fill="hold"/>
                                        <p:tgtEl>
                                          <p:spTgt spid="21"/>
                                        </p:tgtEl>
                                        <p:attrNameLst>
                                          <p:attrName>ppt_x</p:attrName>
                                        </p:attrNameLst>
                                      </p:cBhvr>
                                      <p:tavLst>
                                        <p:tav tm="0">
                                          <p:val>
                                            <p:strVal val="#ppt_x"/>
                                          </p:val>
                                        </p:tav>
                                        <p:tav tm="100000">
                                          <p:val>
                                            <p:strVal val="#ppt_x"/>
                                          </p:val>
                                        </p:tav>
                                      </p:tavLst>
                                    </p:anim>
                                    <p:anim calcmode="lin" valueType="num">
                                      <p:cBhvr>
                                        <p:cTn id="120" dur="1000" fill="hold"/>
                                        <p:tgtEl>
                                          <p:spTgt spid="2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1000"/>
                                        <p:tgtEl>
                                          <p:spTgt spid="22"/>
                                        </p:tgtEl>
                                      </p:cBhvr>
                                    </p:animEffect>
                                    <p:anim calcmode="lin" valueType="num">
                                      <p:cBhvr>
                                        <p:cTn id="124" dur="1000" fill="hold"/>
                                        <p:tgtEl>
                                          <p:spTgt spid="22"/>
                                        </p:tgtEl>
                                        <p:attrNameLst>
                                          <p:attrName>ppt_x</p:attrName>
                                        </p:attrNameLst>
                                      </p:cBhvr>
                                      <p:tavLst>
                                        <p:tav tm="0">
                                          <p:val>
                                            <p:strVal val="#ppt_x"/>
                                          </p:val>
                                        </p:tav>
                                        <p:tav tm="100000">
                                          <p:val>
                                            <p:strVal val="#ppt_x"/>
                                          </p:val>
                                        </p:tav>
                                      </p:tavLst>
                                    </p:anim>
                                    <p:anim calcmode="lin" valueType="num">
                                      <p:cBhvr>
                                        <p:cTn id="125" dur="1000" fill="hold"/>
                                        <p:tgtEl>
                                          <p:spTgt spid="22"/>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1000"/>
                                        <p:tgtEl>
                                          <p:spTgt spid="23"/>
                                        </p:tgtEl>
                                      </p:cBhvr>
                                    </p:animEffect>
                                    <p:anim calcmode="lin" valueType="num">
                                      <p:cBhvr>
                                        <p:cTn id="129" dur="1000" fill="hold"/>
                                        <p:tgtEl>
                                          <p:spTgt spid="23"/>
                                        </p:tgtEl>
                                        <p:attrNameLst>
                                          <p:attrName>ppt_x</p:attrName>
                                        </p:attrNameLst>
                                      </p:cBhvr>
                                      <p:tavLst>
                                        <p:tav tm="0">
                                          <p:val>
                                            <p:strVal val="#ppt_x"/>
                                          </p:val>
                                        </p:tav>
                                        <p:tav tm="100000">
                                          <p:val>
                                            <p:strVal val="#ppt_x"/>
                                          </p:val>
                                        </p:tav>
                                      </p:tavLst>
                                    </p:anim>
                                    <p:anim calcmode="lin" valueType="num">
                                      <p:cBhvr>
                                        <p:cTn id="130" dur="1000" fill="hold"/>
                                        <p:tgtEl>
                                          <p:spTgt spid="23"/>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1000"/>
                                        <p:tgtEl>
                                          <p:spTgt spid="25"/>
                                        </p:tgtEl>
                                      </p:cBhvr>
                                    </p:animEffect>
                                    <p:anim calcmode="lin" valueType="num">
                                      <p:cBhvr>
                                        <p:cTn id="134" dur="1000" fill="hold"/>
                                        <p:tgtEl>
                                          <p:spTgt spid="25"/>
                                        </p:tgtEl>
                                        <p:attrNameLst>
                                          <p:attrName>ppt_x</p:attrName>
                                        </p:attrNameLst>
                                      </p:cBhvr>
                                      <p:tavLst>
                                        <p:tav tm="0">
                                          <p:val>
                                            <p:strVal val="#ppt_x"/>
                                          </p:val>
                                        </p:tav>
                                        <p:tav tm="100000">
                                          <p:val>
                                            <p:strVal val="#ppt_x"/>
                                          </p:val>
                                        </p:tav>
                                      </p:tavLst>
                                    </p:anim>
                                    <p:anim calcmode="lin" valueType="num">
                                      <p:cBhvr>
                                        <p:cTn id="1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1000"/>
                                        <p:tgtEl>
                                          <p:spTgt spid="30"/>
                                        </p:tgtEl>
                                      </p:cBhvr>
                                    </p:animEffect>
                                    <p:anim calcmode="lin" valueType="num">
                                      <p:cBhvr>
                                        <p:cTn id="141" dur="1000" fill="hold"/>
                                        <p:tgtEl>
                                          <p:spTgt spid="30"/>
                                        </p:tgtEl>
                                        <p:attrNameLst>
                                          <p:attrName>ppt_x</p:attrName>
                                        </p:attrNameLst>
                                      </p:cBhvr>
                                      <p:tavLst>
                                        <p:tav tm="0">
                                          <p:val>
                                            <p:strVal val="#ppt_x"/>
                                          </p:val>
                                        </p:tav>
                                        <p:tav tm="100000">
                                          <p:val>
                                            <p:strVal val="#ppt_x"/>
                                          </p:val>
                                        </p:tav>
                                      </p:tavLst>
                                    </p:anim>
                                    <p:anim calcmode="lin" valueType="num">
                                      <p:cBhvr>
                                        <p:cTn id="142" dur="1000" fill="hold"/>
                                        <p:tgtEl>
                                          <p:spTgt spid="30"/>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1000"/>
                                        <p:tgtEl>
                                          <p:spTgt spid="31"/>
                                        </p:tgtEl>
                                      </p:cBhvr>
                                    </p:animEffect>
                                    <p:anim calcmode="lin" valueType="num">
                                      <p:cBhvr>
                                        <p:cTn id="146" dur="1000" fill="hold"/>
                                        <p:tgtEl>
                                          <p:spTgt spid="31"/>
                                        </p:tgtEl>
                                        <p:attrNameLst>
                                          <p:attrName>ppt_x</p:attrName>
                                        </p:attrNameLst>
                                      </p:cBhvr>
                                      <p:tavLst>
                                        <p:tav tm="0">
                                          <p:val>
                                            <p:strVal val="#ppt_x"/>
                                          </p:val>
                                        </p:tav>
                                        <p:tav tm="100000">
                                          <p:val>
                                            <p:strVal val="#ppt_x"/>
                                          </p:val>
                                        </p:tav>
                                      </p:tavLst>
                                    </p:anim>
                                    <p:anim calcmode="lin" valueType="num">
                                      <p:cBhvr>
                                        <p:cTn id="14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2" grpId="0" animBg="1"/>
      <p:bldP spid="13" grpId="0"/>
      <p:bldP spid="17" grpId="0"/>
      <p:bldP spid="20" grpId="0"/>
      <p:bldP spid="24" grpId="0"/>
      <p:bldP spid="25" grpId="0"/>
      <p:bldP spid="27" grpId="0"/>
      <p:bldP spid="29"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3F78-ABCB-4E0E-B288-B9EAF106C5A6}"/>
              </a:ext>
            </a:extLst>
          </p:cNvPr>
          <p:cNvSpPr>
            <a:spLocks noGrp="1"/>
          </p:cNvSpPr>
          <p:nvPr>
            <p:ph type="title"/>
          </p:nvPr>
        </p:nvSpPr>
        <p:spPr/>
        <p:txBody>
          <a:bodyPr/>
          <a:lstStyle/>
          <a:p>
            <a:r>
              <a:rPr lang="en-IN" dirty="0"/>
              <a:t>Types of Inheritance</a:t>
            </a:r>
            <a:endParaRPr lang="sv-SE" dirty="0"/>
          </a:p>
        </p:txBody>
      </p:sp>
      <p:sp>
        <p:nvSpPr>
          <p:cNvPr id="4" name="TextBox 3">
            <a:extLst>
              <a:ext uri="{FF2B5EF4-FFF2-40B4-BE49-F238E27FC236}">
                <a16:creationId xmlns:a16="http://schemas.microsoft.com/office/drawing/2014/main" id="{4411D03A-8B43-4A0A-BBFC-62D4E4591016}"/>
              </a:ext>
            </a:extLst>
          </p:cNvPr>
          <p:cNvSpPr txBox="1"/>
          <p:nvPr/>
        </p:nvSpPr>
        <p:spPr>
          <a:xfrm>
            <a:off x="4052887" y="3429000"/>
            <a:ext cx="4086225" cy="584775"/>
          </a:xfrm>
          <a:prstGeom prst="rect">
            <a:avLst/>
          </a:prstGeom>
          <a:solidFill>
            <a:schemeClr val="bg2"/>
          </a:solidFill>
          <a:ln>
            <a:solidFill>
              <a:srgbClr val="FFFF00"/>
            </a:solidFill>
          </a:ln>
        </p:spPr>
        <p:txBody>
          <a:bodyPr wrap="square" rtlCol="0">
            <a:spAutoFit/>
          </a:bodyPr>
          <a:lstStyle/>
          <a:p>
            <a:r>
              <a:rPr lang="en-IN" b="1" dirty="0"/>
              <a:t>               </a:t>
            </a:r>
            <a:r>
              <a:rPr lang="en-IN" sz="3200" b="1" dirty="0"/>
              <a:t>Inheritance</a:t>
            </a:r>
            <a:endParaRPr lang="sv-SE" sz="3200" b="1" dirty="0"/>
          </a:p>
        </p:txBody>
      </p:sp>
      <p:sp>
        <p:nvSpPr>
          <p:cNvPr id="5" name="TextBox 4">
            <a:extLst>
              <a:ext uri="{FF2B5EF4-FFF2-40B4-BE49-F238E27FC236}">
                <a16:creationId xmlns:a16="http://schemas.microsoft.com/office/drawing/2014/main" id="{47220E55-3882-4A3B-ACE0-E06CCFF7A192}"/>
              </a:ext>
            </a:extLst>
          </p:cNvPr>
          <p:cNvSpPr txBox="1"/>
          <p:nvPr/>
        </p:nvSpPr>
        <p:spPr>
          <a:xfrm>
            <a:off x="646111" y="1968787"/>
            <a:ext cx="2771775" cy="584775"/>
          </a:xfrm>
          <a:prstGeom prst="rect">
            <a:avLst/>
          </a:prstGeom>
          <a:solidFill>
            <a:schemeClr val="bg2"/>
          </a:solidFill>
          <a:ln>
            <a:solidFill>
              <a:srgbClr val="FFFF00"/>
            </a:solidFill>
          </a:ln>
        </p:spPr>
        <p:txBody>
          <a:bodyPr wrap="square" rtlCol="0">
            <a:spAutoFit/>
          </a:bodyPr>
          <a:lstStyle/>
          <a:p>
            <a:r>
              <a:rPr lang="en-IN" b="1" dirty="0"/>
              <a:t>             </a:t>
            </a:r>
            <a:r>
              <a:rPr lang="en-IN" sz="3200" b="1" dirty="0"/>
              <a:t>Single</a:t>
            </a:r>
            <a:endParaRPr lang="sv-SE" sz="3200" b="1" dirty="0"/>
          </a:p>
        </p:txBody>
      </p:sp>
      <p:sp>
        <p:nvSpPr>
          <p:cNvPr id="6" name="TextBox 5">
            <a:extLst>
              <a:ext uri="{FF2B5EF4-FFF2-40B4-BE49-F238E27FC236}">
                <a16:creationId xmlns:a16="http://schemas.microsoft.com/office/drawing/2014/main" id="{7D955B83-7E5E-44A9-91EC-4B7209C584ED}"/>
              </a:ext>
            </a:extLst>
          </p:cNvPr>
          <p:cNvSpPr txBox="1"/>
          <p:nvPr/>
        </p:nvSpPr>
        <p:spPr>
          <a:xfrm>
            <a:off x="8640765" y="1945197"/>
            <a:ext cx="2771775" cy="584775"/>
          </a:xfrm>
          <a:prstGeom prst="rect">
            <a:avLst/>
          </a:prstGeom>
          <a:solidFill>
            <a:schemeClr val="bg2"/>
          </a:solidFill>
          <a:ln>
            <a:solidFill>
              <a:srgbClr val="FFFF00"/>
            </a:solidFill>
          </a:ln>
        </p:spPr>
        <p:txBody>
          <a:bodyPr wrap="square" rtlCol="0">
            <a:spAutoFit/>
          </a:bodyPr>
          <a:lstStyle/>
          <a:p>
            <a:r>
              <a:rPr lang="en-IN" b="1" dirty="0"/>
              <a:t>             </a:t>
            </a:r>
            <a:r>
              <a:rPr lang="en-IN" sz="3200" b="1" dirty="0"/>
              <a:t>Multiple</a:t>
            </a:r>
            <a:endParaRPr lang="sv-SE" sz="3200" b="1" dirty="0"/>
          </a:p>
        </p:txBody>
      </p:sp>
      <p:sp>
        <p:nvSpPr>
          <p:cNvPr id="7" name="TextBox 6">
            <a:extLst>
              <a:ext uri="{FF2B5EF4-FFF2-40B4-BE49-F238E27FC236}">
                <a16:creationId xmlns:a16="http://schemas.microsoft.com/office/drawing/2014/main" id="{42283EB2-B389-4C41-A28F-DE94D3CECFFF}"/>
              </a:ext>
            </a:extLst>
          </p:cNvPr>
          <p:cNvSpPr txBox="1"/>
          <p:nvPr/>
        </p:nvSpPr>
        <p:spPr>
          <a:xfrm>
            <a:off x="646110" y="4304439"/>
            <a:ext cx="2878139" cy="584775"/>
          </a:xfrm>
          <a:prstGeom prst="rect">
            <a:avLst/>
          </a:prstGeom>
          <a:solidFill>
            <a:schemeClr val="bg2"/>
          </a:solidFill>
          <a:ln>
            <a:solidFill>
              <a:srgbClr val="FFFF00"/>
            </a:solidFill>
          </a:ln>
        </p:spPr>
        <p:txBody>
          <a:bodyPr wrap="square" rtlCol="0">
            <a:spAutoFit/>
          </a:bodyPr>
          <a:lstStyle/>
          <a:p>
            <a:pPr algn="ctr"/>
            <a:r>
              <a:rPr lang="en-IN" b="1" dirty="0"/>
              <a:t>   </a:t>
            </a:r>
            <a:r>
              <a:rPr lang="en-IN" sz="3200" b="1" dirty="0"/>
              <a:t>Multilevel</a:t>
            </a:r>
            <a:endParaRPr lang="sv-SE" sz="3200" b="1" dirty="0"/>
          </a:p>
        </p:txBody>
      </p:sp>
      <p:sp>
        <p:nvSpPr>
          <p:cNvPr id="8" name="TextBox 7">
            <a:extLst>
              <a:ext uri="{FF2B5EF4-FFF2-40B4-BE49-F238E27FC236}">
                <a16:creationId xmlns:a16="http://schemas.microsoft.com/office/drawing/2014/main" id="{D69C0188-5797-4111-A1CB-2B1B2C11637A}"/>
              </a:ext>
            </a:extLst>
          </p:cNvPr>
          <p:cNvSpPr txBox="1"/>
          <p:nvPr/>
        </p:nvSpPr>
        <p:spPr>
          <a:xfrm>
            <a:off x="4656929" y="5324853"/>
            <a:ext cx="2878139" cy="584775"/>
          </a:xfrm>
          <a:prstGeom prst="rect">
            <a:avLst/>
          </a:prstGeom>
          <a:solidFill>
            <a:schemeClr val="bg2"/>
          </a:solidFill>
          <a:ln>
            <a:solidFill>
              <a:srgbClr val="FFFF00"/>
            </a:solidFill>
          </a:ln>
        </p:spPr>
        <p:txBody>
          <a:bodyPr wrap="square" rtlCol="0">
            <a:spAutoFit/>
          </a:bodyPr>
          <a:lstStyle/>
          <a:p>
            <a:pPr algn="ctr"/>
            <a:r>
              <a:rPr lang="en-IN" b="1" dirty="0"/>
              <a:t>   </a:t>
            </a:r>
            <a:r>
              <a:rPr lang="sv-SE" sz="3200" b="1" i="0" dirty="0">
                <a:effectLst/>
                <a:latin typeface="inter-regular"/>
              </a:rPr>
              <a:t>Hierarchical </a:t>
            </a:r>
            <a:endParaRPr lang="sv-SE" sz="3200" b="1" dirty="0"/>
          </a:p>
        </p:txBody>
      </p:sp>
      <p:sp>
        <p:nvSpPr>
          <p:cNvPr id="9" name="TextBox 8">
            <a:extLst>
              <a:ext uri="{FF2B5EF4-FFF2-40B4-BE49-F238E27FC236}">
                <a16:creationId xmlns:a16="http://schemas.microsoft.com/office/drawing/2014/main" id="{31D5901C-2000-47C6-A952-978A23DA4385}"/>
              </a:ext>
            </a:extLst>
          </p:cNvPr>
          <p:cNvSpPr txBox="1"/>
          <p:nvPr/>
        </p:nvSpPr>
        <p:spPr>
          <a:xfrm>
            <a:off x="8542335" y="4485414"/>
            <a:ext cx="2878139" cy="584775"/>
          </a:xfrm>
          <a:prstGeom prst="rect">
            <a:avLst/>
          </a:prstGeom>
          <a:solidFill>
            <a:schemeClr val="bg2"/>
          </a:solidFill>
          <a:ln>
            <a:solidFill>
              <a:srgbClr val="FFFF00"/>
            </a:solidFill>
          </a:ln>
        </p:spPr>
        <p:txBody>
          <a:bodyPr wrap="square" rtlCol="0">
            <a:spAutoFit/>
          </a:bodyPr>
          <a:lstStyle/>
          <a:p>
            <a:pPr algn="ctr"/>
            <a:r>
              <a:rPr lang="en-IN" b="1" dirty="0"/>
              <a:t>   </a:t>
            </a:r>
            <a:r>
              <a:rPr lang="sv-SE" sz="3200" b="1" i="0" dirty="0">
                <a:effectLst/>
                <a:latin typeface="inter-regular"/>
              </a:rPr>
              <a:t>Hybrid </a:t>
            </a:r>
            <a:endParaRPr lang="sv-SE" sz="3200" b="1" dirty="0"/>
          </a:p>
        </p:txBody>
      </p:sp>
      <p:cxnSp>
        <p:nvCxnSpPr>
          <p:cNvPr id="11" name="Straight Arrow Connector 10">
            <a:extLst>
              <a:ext uri="{FF2B5EF4-FFF2-40B4-BE49-F238E27FC236}">
                <a16:creationId xmlns:a16="http://schemas.microsoft.com/office/drawing/2014/main" id="{41A06919-BE0C-46AA-A176-6CD08672D132}"/>
              </a:ext>
            </a:extLst>
          </p:cNvPr>
          <p:cNvCxnSpPr>
            <a:cxnSpLocks/>
          </p:cNvCxnSpPr>
          <p:nvPr/>
        </p:nvCxnSpPr>
        <p:spPr>
          <a:xfrm flipH="1" flipV="1">
            <a:off x="3176587" y="2616374"/>
            <a:ext cx="876300" cy="77452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5FB66C-4B46-449E-A35D-74807F8E9D51}"/>
              </a:ext>
            </a:extLst>
          </p:cNvPr>
          <p:cNvCxnSpPr>
            <a:cxnSpLocks/>
          </p:cNvCxnSpPr>
          <p:nvPr/>
        </p:nvCxnSpPr>
        <p:spPr>
          <a:xfrm flipV="1">
            <a:off x="8139112" y="2553562"/>
            <a:ext cx="501653" cy="87543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3AFC0F-B12D-4AFD-80D5-E3E0CDF2A2F5}"/>
              </a:ext>
            </a:extLst>
          </p:cNvPr>
          <p:cNvCxnSpPr>
            <a:cxnSpLocks/>
            <a:endCxn id="7" idx="3"/>
          </p:cNvCxnSpPr>
          <p:nvPr/>
        </p:nvCxnSpPr>
        <p:spPr>
          <a:xfrm flipH="1">
            <a:off x="3524249" y="4013775"/>
            <a:ext cx="528638" cy="58305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15DD49-04ED-4FCE-A4F2-F99DF70ECE7F}"/>
              </a:ext>
            </a:extLst>
          </p:cNvPr>
          <p:cNvCxnSpPr>
            <a:cxnSpLocks/>
          </p:cNvCxnSpPr>
          <p:nvPr/>
        </p:nvCxnSpPr>
        <p:spPr>
          <a:xfrm>
            <a:off x="8139112" y="4031963"/>
            <a:ext cx="403223" cy="45345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36EAE1-9938-4316-8DF5-0312ABF73235}"/>
              </a:ext>
            </a:extLst>
          </p:cNvPr>
          <p:cNvCxnSpPr>
            <a:cxnSpLocks/>
          </p:cNvCxnSpPr>
          <p:nvPr/>
        </p:nvCxnSpPr>
        <p:spPr>
          <a:xfrm>
            <a:off x="5908675" y="4051875"/>
            <a:ext cx="0" cy="127297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13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C696-00F5-446E-B6D1-705AF4638D7E}"/>
              </a:ext>
            </a:extLst>
          </p:cNvPr>
          <p:cNvSpPr>
            <a:spLocks noGrp="1"/>
          </p:cNvSpPr>
          <p:nvPr>
            <p:ph type="title"/>
          </p:nvPr>
        </p:nvSpPr>
        <p:spPr/>
        <p:txBody>
          <a:bodyPr/>
          <a:lstStyle/>
          <a:p>
            <a:pPr algn="ctr"/>
            <a:r>
              <a:rPr lang="sv-SE" b="1" i="0" dirty="0">
                <a:solidFill>
                  <a:schemeClr val="tx1"/>
                </a:solidFill>
                <a:effectLst/>
                <a:latin typeface="erdana"/>
              </a:rPr>
              <a:t>Single Inheritance</a:t>
            </a:r>
            <a:br>
              <a:rPr lang="sv-SE" b="0" i="0" dirty="0">
                <a:solidFill>
                  <a:srgbClr val="610B38"/>
                </a:solidFill>
                <a:effectLst/>
                <a:latin typeface="erdana"/>
              </a:rPr>
            </a:br>
            <a:endParaRPr lang="sv-SE" dirty="0"/>
          </a:p>
        </p:txBody>
      </p:sp>
      <p:sp>
        <p:nvSpPr>
          <p:cNvPr id="4" name="TextBox 3">
            <a:extLst>
              <a:ext uri="{FF2B5EF4-FFF2-40B4-BE49-F238E27FC236}">
                <a16:creationId xmlns:a16="http://schemas.microsoft.com/office/drawing/2014/main" id="{AC729FF4-B7B3-4C51-864F-7A1D2C92A191}"/>
              </a:ext>
            </a:extLst>
          </p:cNvPr>
          <p:cNvSpPr txBox="1"/>
          <p:nvPr/>
        </p:nvSpPr>
        <p:spPr>
          <a:xfrm>
            <a:off x="4438651" y="3429000"/>
            <a:ext cx="1557521" cy="369332"/>
          </a:xfrm>
          <a:prstGeom prst="rect">
            <a:avLst/>
          </a:prstGeom>
          <a:solidFill>
            <a:schemeClr val="bg2"/>
          </a:solidFill>
          <a:ln>
            <a:solidFill>
              <a:schemeClr val="tx1">
                <a:lumMod val="95000"/>
              </a:schemeClr>
            </a:solidFill>
          </a:ln>
        </p:spPr>
        <p:txBody>
          <a:bodyPr wrap="square" rtlCol="0">
            <a:spAutoFit/>
          </a:bodyPr>
          <a:lstStyle/>
          <a:p>
            <a:pPr algn="ctr"/>
            <a:r>
              <a:rPr lang="en-IN" dirty="0"/>
              <a:t>Animal</a:t>
            </a:r>
            <a:endParaRPr lang="sv-SE" dirty="0"/>
          </a:p>
        </p:txBody>
      </p:sp>
      <p:cxnSp>
        <p:nvCxnSpPr>
          <p:cNvPr id="6" name="Straight Arrow Connector 5">
            <a:extLst>
              <a:ext uri="{FF2B5EF4-FFF2-40B4-BE49-F238E27FC236}">
                <a16:creationId xmlns:a16="http://schemas.microsoft.com/office/drawing/2014/main" id="{32D7233F-9F4B-4AAD-978C-26A72885048D}"/>
              </a:ext>
            </a:extLst>
          </p:cNvPr>
          <p:cNvCxnSpPr>
            <a:cxnSpLocks/>
          </p:cNvCxnSpPr>
          <p:nvPr/>
        </p:nvCxnSpPr>
        <p:spPr>
          <a:xfrm>
            <a:off x="5248276" y="3777298"/>
            <a:ext cx="0" cy="58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3E4245E-1138-4DA4-9A17-D345E1A5DA10}"/>
              </a:ext>
            </a:extLst>
          </p:cNvPr>
          <p:cNvSpPr txBox="1"/>
          <p:nvPr/>
        </p:nvSpPr>
        <p:spPr>
          <a:xfrm>
            <a:off x="4438651" y="4394716"/>
            <a:ext cx="1657349" cy="369332"/>
          </a:xfrm>
          <a:prstGeom prst="rect">
            <a:avLst/>
          </a:prstGeom>
          <a:solidFill>
            <a:schemeClr val="bg2"/>
          </a:solidFill>
          <a:ln>
            <a:solidFill>
              <a:schemeClr val="tx1">
                <a:lumMod val="95000"/>
              </a:schemeClr>
            </a:solidFill>
          </a:ln>
        </p:spPr>
        <p:txBody>
          <a:bodyPr wrap="square" rtlCol="0">
            <a:spAutoFit/>
          </a:bodyPr>
          <a:lstStyle/>
          <a:p>
            <a:pPr algn="ctr"/>
            <a:r>
              <a:rPr lang="en-IN" dirty="0"/>
              <a:t>Dog</a:t>
            </a:r>
            <a:endParaRPr lang="sv-SE" dirty="0"/>
          </a:p>
        </p:txBody>
      </p:sp>
      <p:sp>
        <p:nvSpPr>
          <p:cNvPr id="9" name="TextBox 8">
            <a:extLst>
              <a:ext uri="{FF2B5EF4-FFF2-40B4-BE49-F238E27FC236}">
                <a16:creationId xmlns:a16="http://schemas.microsoft.com/office/drawing/2014/main" id="{EFD2AF86-1DD6-485C-BE5E-60E50136A906}"/>
              </a:ext>
            </a:extLst>
          </p:cNvPr>
          <p:cNvSpPr txBox="1"/>
          <p:nvPr/>
        </p:nvSpPr>
        <p:spPr>
          <a:xfrm>
            <a:off x="1438275" y="1853248"/>
            <a:ext cx="9048750" cy="646331"/>
          </a:xfrm>
          <a:prstGeom prst="rect">
            <a:avLst/>
          </a:prstGeom>
          <a:solidFill>
            <a:srgbClr val="002060"/>
          </a:solidFill>
          <a:ln>
            <a:solidFill>
              <a:schemeClr val="tx1"/>
            </a:solidFill>
          </a:ln>
        </p:spPr>
        <p:txBody>
          <a:bodyPr wrap="square" rtlCol="0" anchor="b">
            <a:spAutoFit/>
          </a:bodyPr>
          <a:lstStyle/>
          <a:p>
            <a:pPr algn="ctr"/>
            <a:r>
              <a:rPr lang="en-IN" dirty="0"/>
              <a:t>A Inheritance in which derived class is Inherited from a single class. </a:t>
            </a:r>
          </a:p>
          <a:p>
            <a:pPr algn="ctr"/>
            <a:r>
              <a:rPr lang="en-IN" dirty="0"/>
              <a:t> </a:t>
            </a:r>
            <a:endParaRPr lang="sv-SE" dirty="0"/>
          </a:p>
        </p:txBody>
      </p:sp>
      <p:cxnSp>
        <p:nvCxnSpPr>
          <p:cNvPr id="10" name="Straight Arrow Connector 9">
            <a:extLst>
              <a:ext uri="{FF2B5EF4-FFF2-40B4-BE49-F238E27FC236}">
                <a16:creationId xmlns:a16="http://schemas.microsoft.com/office/drawing/2014/main" id="{98F31010-D3B8-46A4-9816-F607C3783BE5}"/>
              </a:ext>
            </a:extLst>
          </p:cNvPr>
          <p:cNvCxnSpPr>
            <a:cxnSpLocks/>
          </p:cNvCxnSpPr>
          <p:nvPr/>
        </p:nvCxnSpPr>
        <p:spPr>
          <a:xfrm flipH="1">
            <a:off x="6096000" y="3253778"/>
            <a:ext cx="1390650" cy="3598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23C83-820B-446C-858D-AB106246DD7A}"/>
              </a:ext>
            </a:extLst>
          </p:cNvPr>
          <p:cNvSpPr txBox="1"/>
          <p:nvPr/>
        </p:nvSpPr>
        <p:spPr>
          <a:xfrm>
            <a:off x="7629525" y="3124200"/>
            <a:ext cx="1771650" cy="369332"/>
          </a:xfrm>
          <a:prstGeom prst="rect">
            <a:avLst/>
          </a:prstGeom>
          <a:noFill/>
        </p:spPr>
        <p:txBody>
          <a:bodyPr wrap="square" rtlCol="0">
            <a:spAutoFit/>
          </a:bodyPr>
          <a:lstStyle/>
          <a:p>
            <a:r>
              <a:rPr lang="en-IN" dirty="0"/>
              <a:t>Base Class</a:t>
            </a:r>
            <a:endParaRPr lang="sv-SE" dirty="0"/>
          </a:p>
        </p:txBody>
      </p:sp>
      <p:cxnSp>
        <p:nvCxnSpPr>
          <p:cNvPr id="13" name="Straight Arrow Connector 12">
            <a:extLst>
              <a:ext uri="{FF2B5EF4-FFF2-40B4-BE49-F238E27FC236}">
                <a16:creationId xmlns:a16="http://schemas.microsoft.com/office/drawing/2014/main" id="{C84B2B21-CD1E-4C85-8CFB-30B3F5B87036}"/>
              </a:ext>
            </a:extLst>
          </p:cNvPr>
          <p:cNvCxnSpPr>
            <a:cxnSpLocks/>
            <a:endCxn id="7" idx="3"/>
          </p:cNvCxnSpPr>
          <p:nvPr/>
        </p:nvCxnSpPr>
        <p:spPr>
          <a:xfrm flipH="1" flipV="1">
            <a:off x="6096000" y="4579382"/>
            <a:ext cx="1533525" cy="57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D11932-9C50-4192-A1B3-9662087B88DE}"/>
              </a:ext>
            </a:extLst>
          </p:cNvPr>
          <p:cNvSpPr txBox="1"/>
          <p:nvPr/>
        </p:nvSpPr>
        <p:spPr>
          <a:xfrm>
            <a:off x="7753350" y="4362450"/>
            <a:ext cx="1771650" cy="369332"/>
          </a:xfrm>
          <a:prstGeom prst="rect">
            <a:avLst/>
          </a:prstGeom>
          <a:noFill/>
        </p:spPr>
        <p:txBody>
          <a:bodyPr wrap="square" rtlCol="0">
            <a:spAutoFit/>
          </a:bodyPr>
          <a:lstStyle/>
          <a:p>
            <a:r>
              <a:rPr lang="en-IN" dirty="0"/>
              <a:t>Derived class</a:t>
            </a:r>
            <a:endParaRPr lang="sv-SE" dirty="0"/>
          </a:p>
        </p:txBody>
      </p:sp>
    </p:spTree>
    <p:extLst>
      <p:ext uri="{BB962C8B-B14F-4D97-AF65-F5344CB8AC3E}">
        <p14:creationId xmlns:p14="http://schemas.microsoft.com/office/powerpoint/2010/main" val="333883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1E3A-19F7-411A-AF3F-4B27860F72B6}"/>
              </a:ext>
            </a:extLst>
          </p:cNvPr>
          <p:cNvSpPr>
            <a:spLocks noGrp="1"/>
          </p:cNvSpPr>
          <p:nvPr>
            <p:ph type="title"/>
          </p:nvPr>
        </p:nvSpPr>
        <p:spPr/>
        <p:txBody>
          <a:bodyPr/>
          <a:lstStyle/>
          <a:p>
            <a:pPr algn="ctr"/>
            <a:r>
              <a:rPr lang="en-IN" dirty="0"/>
              <a:t>Multilevel Inheritance</a:t>
            </a:r>
            <a:endParaRPr lang="sv-SE" dirty="0"/>
          </a:p>
        </p:txBody>
      </p:sp>
      <p:sp>
        <p:nvSpPr>
          <p:cNvPr id="4" name="TextBox 3">
            <a:extLst>
              <a:ext uri="{FF2B5EF4-FFF2-40B4-BE49-F238E27FC236}">
                <a16:creationId xmlns:a16="http://schemas.microsoft.com/office/drawing/2014/main" id="{E9B6D20D-3DDD-4DEB-9BD9-E8DE00C7D4FC}"/>
              </a:ext>
            </a:extLst>
          </p:cNvPr>
          <p:cNvSpPr txBox="1"/>
          <p:nvPr/>
        </p:nvSpPr>
        <p:spPr>
          <a:xfrm>
            <a:off x="4438651" y="3429000"/>
            <a:ext cx="1557521" cy="369332"/>
          </a:xfrm>
          <a:prstGeom prst="rect">
            <a:avLst/>
          </a:prstGeom>
          <a:solidFill>
            <a:schemeClr val="bg2"/>
          </a:solidFill>
          <a:ln>
            <a:solidFill>
              <a:schemeClr val="tx1">
                <a:lumMod val="95000"/>
              </a:schemeClr>
            </a:solidFill>
          </a:ln>
        </p:spPr>
        <p:txBody>
          <a:bodyPr wrap="square" rtlCol="0">
            <a:spAutoFit/>
          </a:bodyPr>
          <a:lstStyle/>
          <a:p>
            <a:pPr algn="ctr"/>
            <a:r>
              <a:rPr lang="en-IN" dirty="0"/>
              <a:t>Animal</a:t>
            </a:r>
            <a:endParaRPr lang="sv-SE" dirty="0"/>
          </a:p>
        </p:txBody>
      </p:sp>
      <p:cxnSp>
        <p:nvCxnSpPr>
          <p:cNvPr id="5" name="Straight Arrow Connector 4">
            <a:extLst>
              <a:ext uri="{FF2B5EF4-FFF2-40B4-BE49-F238E27FC236}">
                <a16:creationId xmlns:a16="http://schemas.microsoft.com/office/drawing/2014/main" id="{2B8036A6-BC6E-49F5-848D-17A208E9806E}"/>
              </a:ext>
            </a:extLst>
          </p:cNvPr>
          <p:cNvCxnSpPr>
            <a:cxnSpLocks/>
          </p:cNvCxnSpPr>
          <p:nvPr/>
        </p:nvCxnSpPr>
        <p:spPr>
          <a:xfrm>
            <a:off x="5248276" y="3777298"/>
            <a:ext cx="0" cy="58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A9B9D4-EE47-4BBE-A63C-21740027F67A}"/>
              </a:ext>
            </a:extLst>
          </p:cNvPr>
          <p:cNvSpPr txBox="1"/>
          <p:nvPr/>
        </p:nvSpPr>
        <p:spPr>
          <a:xfrm>
            <a:off x="4438651" y="4394716"/>
            <a:ext cx="1657349" cy="369332"/>
          </a:xfrm>
          <a:prstGeom prst="rect">
            <a:avLst/>
          </a:prstGeom>
          <a:solidFill>
            <a:schemeClr val="bg2"/>
          </a:solidFill>
          <a:ln>
            <a:solidFill>
              <a:schemeClr val="tx1">
                <a:lumMod val="95000"/>
              </a:schemeClr>
            </a:solidFill>
          </a:ln>
        </p:spPr>
        <p:txBody>
          <a:bodyPr wrap="square" rtlCol="0">
            <a:spAutoFit/>
          </a:bodyPr>
          <a:lstStyle/>
          <a:p>
            <a:pPr algn="ctr"/>
            <a:r>
              <a:rPr lang="en-IN" dirty="0"/>
              <a:t>Dog</a:t>
            </a:r>
            <a:endParaRPr lang="sv-SE" dirty="0"/>
          </a:p>
        </p:txBody>
      </p:sp>
      <p:cxnSp>
        <p:nvCxnSpPr>
          <p:cNvPr id="7" name="Straight Arrow Connector 6">
            <a:extLst>
              <a:ext uri="{FF2B5EF4-FFF2-40B4-BE49-F238E27FC236}">
                <a16:creationId xmlns:a16="http://schemas.microsoft.com/office/drawing/2014/main" id="{3AD04ED9-5DA1-4F66-AA07-88B2699EF068}"/>
              </a:ext>
            </a:extLst>
          </p:cNvPr>
          <p:cNvCxnSpPr>
            <a:cxnSpLocks/>
          </p:cNvCxnSpPr>
          <p:nvPr/>
        </p:nvCxnSpPr>
        <p:spPr>
          <a:xfrm flipH="1">
            <a:off x="6096000" y="3253778"/>
            <a:ext cx="1390650" cy="3598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3F4406-C9EF-4AFD-98DF-131F04E779C3}"/>
              </a:ext>
            </a:extLst>
          </p:cNvPr>
          <p:cNvSpPr txBox="1"/>
          <p:nvPr/>
        </p:nvSpPr>
        <p:spPr>
          <a:xfrm>
            <a:off x="7629525" y="3124200"/>
            <a:ext cx="1771650" cy="369332"/>
          </a:xfrm>
          <a:prstGeom prst="rect">
            <a:avLst/>
          </a:prstGeom>
          <a:noFill/>
        </p:spPr>
        <p:txBody>
          <a:bodyPr wrap="square" rtlCol="0">
            <a:spAutoFit/>
          </a:bodyPr>
          <a:lstStyle/>
          <a:p>
            <a:r>
              <a:rPr lang="en-IN" dirty="0"/>
              <a:t>Base Class</a:t>
            </a:r>
            <a:endParaRPr lang="sv-SE" dirty="0"/>
          </a:p>
        </p:txBody>
      </p:sp>
      <p:cxnSp>
        <p:nvCxnSpPr>
          <p:cNvPr id="9" name="Straight Arrow Connector 8">
            <a:extLst>
              <a:ext uri="{FF2B5EF4-FFF2-40B4-BE49-F238E27FC236}">
                <a16:creationId xmlns:a16="http://schemas.microsoft.com/office/drawing/2014/main" id="{AA287F99-43BB-48A9-A144-8AAE08C2FC56}"/>
              </a:ext>
            </a:extLst>
          </p:cNvPr>
          <p:cNvCxnSpPr>
            <a:cxnSpLocks/>
            <a:endCxn id="6" idx="3"/>
          </p:cNvCxnSpPr>
          <p:nvPr/>
        </p:nvCxnSpPr>
        <p:spPr>
          <a:xfrm flipH="1" flipV="1">
            <a:off x="6096000" y="4579382"/>
            <a:ext cx="1533525" cy="57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FBDBDE-44C6-4504-ABCE-79741DFAA101}"/>
              </a:ext>
            </a:extLst>
          </p:cNvPr>
          <p:cNvSpPr txBox="1"/>
          <p:nvPr/>
        </p:nvSpPr>
        <p:spPr>
          <a:xfrm>
            <a:off x="7753350" y="4362450"/>
            <a:ext cx="1771650" cy="369332"/>
          </a:xfrm>
          <a:prstGeom prst="rect">
            <a:avLst/>
          </a:prstGeom>
          <a:noFill/>
        </p:spPr>
        <p:txBody>
          <a:bodyPr wrap="square" rtlCol="0">
            <a:spAutoFit/>
          </a:bodyPr>
          <a:lstStyle/>
          <a:p>
            <a:r>
              <a:rPr lang="en-IN" dirty="0"/>
              <a:t>Derived class</a:t>
            </a:r>
            <a:endParaRPr lang="sv-SE" dirty="0"/>
          </a:p>
        </p:txBody>
      </p:sp>
      <p:sp>
        <p:nvSpPr>
          <p:cNvPr id="11" name="TextBox 10">
            <a:extLst>
              <a:ext uri="{FF2B5EF4-FFF2-40B4-BE49-F238E27FC236}">
                <a16:creationId xmlns:a16="http://schemas.microsoft.com/office/drawing/2014/main" id="{306A1547-12B7-4C92-B29D-A5C073EF60EC}"/>
              </a:ext>
            </a:extLst>
          </p:cNvPr>
          <p:cNvSpPr txBox="1"/>
          <p:nvPr/>
        </p:nvSpPr>
        <p:spPr>
          <a:xfrm>
            <a:off x="4438651" y="5263634"/>
            <a:ext cx="1657349" cy="646331"/>
          </a:xfrm>
          <a:prstGeom prst="rect">
            <a:avLst/>
          </a:prstGeom>
          <a:solidFill>
            <a:schemeClr val="bg2"/>
          </a:solidFill>
          <a:ln>
            <a:solidFill>
              <a:schemeClr val="tx1">
                <a:lumMod val="95000"/>
              </a:schemeClr>
            </a:solidFill>
          </a:ln>
        </p:spPr>
        <p:txBody>
          <a:bodyPr wrap="square" rtlCol="0">
            <a:spAutoFit/>
          </a:bodyPr>
          <a:lstStyle/>
          <a:p>
            <a:pPr algn="ctr"/>
            <a:r>
              <a:rPr lang="en-IN" dirty="0"/>
              <a:t>German Shepherd</a:t>
            </a:r>
            <a:endParaRPr lang="sv-SE" dirty="0"/>
          </a:p>
        </p:txBody>
      </p:sp>
      <p:cxnSp>
        <p:nvCxnSpPr>
          <p:cNvPr id="12" name="Straight Arrow Connector 11">
            <a:extLst>
              <a:ext uri="{FF2B5EF4-FFF2-40B4-BE49-F238E27FC236}">
                <a16:creationId xmlns:a16="http://schemas.microsoft.com/office/drawing/2014/main" id="{BDC2389E-B38B-40C2-A4BA-843656C3529E}"/>
              </a:ext>
            </a:extLst>
          </p:cNvPr>
          <p:cNvCxnSpPr>
            <a:cxnSpLocks/>
            <a:endCxn id="11" idx="0"/>
          </p:cNvCxnSpPr>
          <p:nvPr/>
        </p:nvCxnSpPr>
        <p:spPr>
          <a:xfrm>
            <a:off x="5267325" y="4764048"/>
            <a:ext cx="1" cy="49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6D1C9FE-2374-4724-A475-30168E181217}"/>
              </a:ext>
            </a:extLst>
          </p:cNvPr>
          <p:cNvSpPr txBox="1"/>
          <p:nvPr/>
        </p:nvSpPr>
        <p:spPr>
          <a:xfrm>
            <a:off x="2122740" y="1805067"/>
            <a:ext cx="7746864" cy="369332"/>
          </a:xfrm>
          <a:prstGeom prst="rect">
            <a:avLst/>
          </a:prstGeom>
          <a:noFill/>
          <a:ln>
            <a:solidFill>
              <a:schemeClr val="tx1">
                <a:lumMod val="95000"/>
              </a:schemeClr>
            </a:solidFill>
          </a:ln>
        </p:spPr>
        <p:txBody>
          <a:bodyPr wrap="none" rtlCol="0">
            <a:spAutoFit/>
          </a:bodyPr>
          <a:lstStyle/>
          <a:p>
            <a:r>
              <a:rPr lang="en-US" i="0" dirty="0">
                <a:effectLst/>
                <a:latin typeface="inter-bold"/>
              </a:rPr>
              <a:t>Multilevel inheritance</a:t>
            </a:r>
            <a:r>
              <a:rPr lang="en-US" i="0" dirty="0">
                <a:effectLst/>
                <a:latin typeface="inter-regular"/>
              </a:rPr>
              <a:t> is a process of deriving a class from another derived class.</a:t>
            </a:r>
            <a:endParaRPr lang="sv-SE" dirty="0"/>
          </a:p>
        </p:txBody>
      </p:sp>
      <p:cxnSp>
        <p:nvCxnSpPr>
          <p:cNvPr id="15" name="Straight Arrow Connector 14">
            <a:extLst>
              <a:ext uri="{FF2B5EF4-FFF2-40B4-BE49-F238E27FC236}">
                <a16:creationId xmlns:a16="http://schemas.microsoft.com/office/drawing/2014/main" id="{83FA6D39-46B4-4D39-91DC-B455B08CB6AB}"/>
              </a:ext>
            </a:extLst>
          </p:cNvPr>
          <p:cNvCxnSpPr>
            <a:cxnSpLocks/>
          </p:cNvCxnSpPr>
          <p:nvPr/>
        </p:nvCxnSpPr>
        <p:spPr>
          <a:xfrm flipH="1" flipV="1">
            <a:off x="6096000" y="5544662"/>
            <a:ext cx="1533525" cy="57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8385DA0-BCDD-4078-9201-F0C490E9EF18}"/>
              </a:ext>
            </a:extLst>
          </p:cNvPr>
          <p:cNvSpPr txBox="1"/>
          <p:nvPr/>
        </p:nvSpPr>
        <p:spPr>
          <a:xfrm>
            <a:off x="7839074" y="5416034"/>
            <a:ext cx="2733675" cy="369332"/>
          </a:xfrm>
          <a:prstGeom prst="rect">
            <a:avLst/>
          </a:prstGeom>
          <a:noFill/>
        </p:spPr>
        <p:txBody>
          <a:bodyPr wrap="square" rtlCol="0">
            <a:spAutoFit/>
          </a:bodyPr>
          <a:lstStyle/>
          <a:p>
            <a:r>
              <a:rPr lang="en-IN" dirty="0"/>
              <a:t>Another Derived class</a:t>
            </a:r>
            <a:endParaRPr lang="sv-SE" dirty="0"/>
          </a:p>
        </p:txBody>
      </p:sp>
    </p:spTree>
    <p:extLst>
      <p:ext uri="{BB962C8B-B14F-4D97-AF65-F5344CB8AC3E}">
        <p14:creationId xmlns:p14="http://schemas.microsoft.com/office/powerpoint/2010/main" val="24815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10" grpId="0"/>
      <p:bldP spid="11"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ADC8-6495-414D-A686-E7EBBFD6048E}"/>
              </a:ext>
            </a:extLst>
          </p:cNvPr>
          <p:cNvSpPr>
            <a:spLocks noGrp="1"/>
          </p:cNvSpPr>
          <p:nvPr>
            <p:ph type="title"/>
          </p:nvPr>
        </p:nvSpPr>
        <p:spPr/>
        <p:txBody>
          <a:bodyPr/>
          <a:lstStyle/>
          <a:p>
            <a:pPr algn="ctr"/>
            <a:r>
              <a:rPr lang="en-IN" b="1" dirty="0"/>
              <a:t>Multiple Inheritance</a:t>
            </a:r>
            <a:endParaRPr lang="sv-SE" b="1" dirty="0"/>
          </a:p>
        </p:txBody>
      </p:sp>
      <p:sp>
        <p:nvSpPr>
          <p:cNvPr id="4" name="TextBox 3">
            <a:extLst>
              <a:ext uri="{FF2B5EF4-FFF2-40B4-BE49-F238E27FC236}">
                <a16:creationId xmlns:a16="http://schemas.microsoft.com/office/drawing/2014/main" id="{9DF17842-90A4-4523-9E07-9234DDDD61F7}"/>
              </a:ext>
            </a:extLst>
          </p:cNvPr>
          <p:cNvSpPr txBox="1"/>
          <p:nvPr/>
        </p:nvSpPr>
        <p:spPr>
          <a:xfrm>
            <a:off x="1876425" y="2643823"/>
            <a:ext cx="2114550" cy="369332"/>
          </a:xfrm>
          <a:prstGeom prst="rect">
            <a:avLst/>
          </a:prstGeom>
          <a:solidFill>
            <a:schemeClr val="accent3">
              <a:lumMod val="75000"/>
            </a:schemeClr>
          </a:solidFill>
          <a:ln>
            <a:solidFill>
              <a:srgbClr val="002060"/>
            </a:solidFill>
          </a:ln>
        </p:spPr>
        <p:txBody>
          <a:bodyPr wrap="square" rtlCol="0">
            <a:spAutoFit/>
          </a:bodyPr>
          <a:lstStyle/>
          <a:p>
            <a:pPr algn="ctr"/>
            <a:r>
              <a:rPr lang="en-IN" dirty="0"/>
              <a:t>Base 1</a:t>
            </a:r>
            <a:endParaRPr lang="sv-SE" dirty="0"/>
          </a:p>
        </p:txBody>
      </p:sp>
      <p:sp>
        <p:nvSpPr>
          <p:cNvPr id="5" name="TextBox 4">
            <a:extLst>
              <a:ext uri="{FF2B5EF4-FFF2-40B4-BE49-F238E27FC236}">
                <a16:creationId xmlns:a16="http://schemas.microsoft.com/office/drawing/2014/main" id="{F91A08D6-4339-4AD1-A112-2759328FA995}"/>
              </a:ext>
            </a:extLst>
          </p:cNvPr>
          <p:cNvSpPr txBox="1"/>
          <p:nvPr/>
        </p:nvSpPr>
        <p:spPr>
          <a:xfrm>
            <a:off x="4352925" y="2643823"/>
            <a:ext cx="2114550" cy="369332"/>
          </a:xfrm>
          <a:prstGeom prst="rect">
            <a:avLst/>
          </a:prstGeom>
          <a:solidFill>
            <a:schemeClr val="accent3">
              <a:lumMod val="75000"/>
            </a:schemeClr>
          </a:solidFill>
          <a:ln>
            <a:solidFill>
              <a:srgbClr val="002060"/>
            </a:solidFill>
          </a:ln>
        </p:spPr>
        <p:txBody>
          <a:bodyPr wrap="square" rtlCol="0">
            <a:spAutoFit/>
          </a:bodyPr>
          <a:lstStyle/>
          <a:p>
            <a:pPr algn="ctr"/>
            <a:r>
              <a:rPr lang="en-IN" dirty="0"/>
              <a:t>Base 1</a:t>
            </a:r>
            <a:endParaRPr lang="sv-SE" dirty="0"/>
          </a:p>
        </p:txBody>
      </p:sp>
      <p:sp>
        <p:nvSpPr>
          <p:cNvPr id="6" name="TextBox 5">
            <a:extLst>
              <a:ext uri="{FF2B5EF4-FFF2-40B4-BE49-F238E27FC236}">
                <a16:creationId xmlns:a16="http://schemas.microsoft.com/office/drawing/2014/main" id="{EBB9CE3F-0E1F-46C2-B3D8-EFE16C329645}"/>
              </a:ext>
            </a:extLst>
          </p:cNvPr>
          <p:cNvSpPr txBox="1"/>
          <p:nvPr/>
        </p:nvSpPr>
        <p:spPr>
          <a:xfrm>
            <a:off x="7153275" y="2643823"/>
            <a:ext cx="2114550" cy="369332"/>
          </a:xfrm>
          <a:prstGeom prst="rect">
            <a:avLst/>
          </a:prstGeom>
          <a:solidFill>
            <a:schemeClr val="accent3">
              <a:lumMod val="75000"/>
            </a:schemeClr>
          </a:solidFill>
          <a:ln>
            <a:solidFill>
              <a:srgbClr val="002060"/>
            </a:solidFill>
          </a:ln>
        </p:spPr>
        <p:txBody>
          <a:bodyPr wrap="square" rtlCol="0">
            <a:spAutoFit/>
          </a:bodyPr>
          <a:lstStyle/>
          <a:p>
            <a:pPr algn="ctr"/>
            <a:r>
              <a:rPr lang="en-IN" dirty="0"/>
              <a:t>Base n</a:t>
            </a:r>
            <a:endParaRPr lang="sv-SE" dirty="0"/>
          </a:p>
        </p:txBody>
      </p:sp>
      <p:cxnSp>
        <p:nvCxnSpPr>
          <p:cNvPr id="8" name="Connector: Curved 7">
            <a:extLst>
              <a:ext uri="{FF2B5EF4-FFF2-40B4-BE49-F238E27FC236}">
                <a16:creationId xmlns:a16="http://schemas.microsoft.com/office/drawing/2014/main" id="{63FB1646-0C81-4D93-BE69-8288793058EC}"/>
              </a:ext>
            </a:extLst>
          </p:cNvPr>
          <p:cNvCxnSpPr>
            <a:cxnSpLocks/>
            <a:endCxn id="12" idx="1"/>
          </p:cNvCxnSpPr>
          <p:nvPr/>
        </p:nvCxnSpPr>
        <p:spPr>
          <a:xfrm rot="16200000" flipH="1">
            <a:off x="3122177" y="3215203"/>
            <a:ext cx="1585196" cy="1181100"/>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1EC1E04-5855-475A-A5C2-369AF3E0BEAF}"/>
              </a:ext>
            </a:extLst>
          </p:cNvPr>
          <p:cNvSpPr txBox="1"/>
          <p:nvPr/>
        </p:nvSpPr>
        <p:spPr>
          <a:xfrm>
            <a:off x="4505325" y="4413685"/>
            <a:ext cx="2305050" cy="369332"/>
          </a:xfrm>
          <a:prstGeom prst="rect">
            <a:avLst/>
          </a:prstGeom>
          <a:solidFill>
            <a:schemeClr val="accent2">
              <a:lumMod val="75000"/>
            </a:schemeClr>
          </a:solidFill>
          <a:ln>
            <a:solidFill>
              <a:srgbClr val="002060"/>
            </a:solidFill>
          </a:ln>
        </p:spPr>
        <p:txBody>
          <a:bodyPr wrap="square" rtlCol="0">
            <a:spAutoFit/>
          </a:bodyPr>
          <a:lstStyle/>
          <a:p>
            <a:pPr algn="ctr"/>
            <a:r>
              <a:rPr lang="en-IN" dirty="0"/>
              <a:t>Derived</a:t>
            </a:r>
            <a:endParaRPr lang="sv-SE" dirty="0"/>
          </a:p>
        </p:txBody>
      </p:sp>
      <p:cxnSp>
        <p:nvCxnSpPr>
          <p:cNvPr id="16" name="Connector: Curved 15">
            <a:extLst>
              <a:ext uri="{FF2B5EF4-FFF2-40B4-BE49-F238E27FC236}">
                <a16:creationId xmlns:a16="http://schemas.microsoft.com/office/drawing/2014/main" id="{EF441C79-D5F8-4E4F-98B9-9A32558B87A4}"/>
              </a:ext>
            </a:extLst>
          </p:cNvPr>
          <p:cNvCxnSpPr/>
          <p:nvPr/>
        </p:nvCxnSpPr>
        <p:spPr>
          <a:xfrm rot="16200000" flipH="1">
            <a:off x="4700410" y="3589595"/>
            <a:ext cx="1400530" cy="24765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12487EC1-8FEA-4D6C-9ECB-D87A0E299D21}"/>
              </a:ext>
            </a:extLst>
          </p:cNvPr>
          <p:cNvCxnSpPr>
            <a:cxnSpLocks/>
            <a:endCxn id="12" idx="3"/>
          </p:cNvCxnSpPr>
          <p:nvPr/>
        </p:nvCxnSpPr>
        <p:spPr>
          <a:xfrm rot="5400000">
            <a:off x="6484504" y="3339026"/>
            <a:ext cx="1585197" cy="933453"/>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D5A8972-DA8B-46F1-AB3E-F8AB4AA1557E}"/>
              </a:ext>
            </a:extLst>
          </p:cNvPr>
          <p:cNvSpPr txBox="1"/>
          <p:nvPr/>
        </p:nvSpPr>
        <p:spPr>
          <a:xfrm>
            <a:off x="1689707" y="1399350"/>
            <a:ext cx="8797317" cy="830997"/>
          </a:xfrm>
          <a:prstGeom prst="rect">
            <a:avLst/>
          </a:prstGeom>
          <a:noFill/>
        </p:spPr>
        <p:txBody>
          <a:bodyPr wrap="square">
            <a:spAutoFit/>
          </a:bodyPr>
          <a:lstStyle/>
          <a:p>
            <a:pPr algn="ctr"/>
            <a:r>
              <a:rPr lang="en-US" sz="2400" b="1" i="0" dirty="0">
                <a:effectLst/>
                <a:latin typeface="inter-bold"/>
              </a:rPr>
              <a:t>Multiple inheritance</a:t>
            </a:r>
            <a:r>
              <a:rPr lang="en-US" sz="2400" b="1" i="0" dirty="0">
                <a:effectLst/>
                <a:latin typeface="inter-regular"/>
              </a:rPr>
              <a:t> is the process of deriving a new class that inherits the attributes from two or more classes.</a:t>
            </a:r>
            <a:endParaRPr lang="sv-SE" sz="2400" b="1" dirty="0"/>
          </a:p>
        </p:txBody>
      </p:sp>
    </p:spTree>
    <p:extLst>
      <p:ext uri="{BB962C8B-B14F-4D97-AF65-F5344CB8AC3E}">
        <p14:creationId xmlns:p14="http://schemas.microsoft.com/office/powerpoint/2010/main" val="951383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DE48-9172-4120-ADC2-CD53DBEC3CDA}"/>
              </a:ext>
            </a:extLst>
          </p:cNvPr>
          <p:cNvSpPr>
            <a:spLocks noGrp="1"/>
          </p:cNvSpPr>
          <p:nvPr>
            <p:ph type="title"/>
          </p:nvPr>
        </p:nvSpPr>
        <p:spPr/>
        <p:txBody>
          <a:bodyPr/>
          <a:lstStyle/>
          <a:p>
            <a:pPr algn="ctr"/>
            <a:r>
              <a:rPr lang="en-IN" dirty="0"/>
              <a:t>Hybrid Inheritance</a:t>
            </a:r>
            <a:endParaRPr lang="sv-SE" dirty="0"/>
          </a:p>
        </p:txBody>
      </p:sp>
      <p:sp>
        <p:nvSpPr>
          <p:cNvPr id="4" name="TextBox 3">
            <a:extLst>
              <a:ext uri="{FF2B5EF4-FFF2-40B4-BE49-F238E27FC236}">
                <a16:creationId xmlns:a16="http://schemas.microsoft.com/office/drawing/2014/main" id="{C7E62581-9ADF-4171-8194-CECEAD0C8690}"/>
              </a:ext>
            </a:extLst>
          </p:cNvPr>
          <p:cNvSpPr txBox="1"/>
          <p:nvPr/>
        </p:nvSpPr>
        <p:spPr>
          <a:xfrm>
            <a:off x="646111" y="1432560"/>
            <a:ext cx="11098849" cy="830997"/>
          </a:xfrm>
          <a:prstGeom prst="rect">
            <a:avLst/>
          </a:prstGeom>
          <a:solidFill>
            <a:schemeClr val="accent1">
              <a:lumMod val="75000"/>
            </a:schemeClr>
          </a:solidFill>
          <a:ln>
            <a:solidFill>
              <a:schemeClr val="bg1"/>
            </a:solidFill>
          </a:ln>
        </p:spPr>
        <p:txBody>
          <a:bodyPr wrap="square" rtlCol="0">
            <a:spAutoFit/>
          </a:bodyPr>
          <a:lstStyle/>
          <a:p>
            <a:r>
              <a:rPr lang="en-US" sz="2400" b="1" i="0" dirty="0">
                <a:effectLst/>
                <a:latin typeface="Calibri" panose="020F0502020204030204" pitchFamily="34" charset="0"/>
                <a:cs typeface="Calibri" panose="020F0502020204030204" pitchFamily="34" charset="0"/>
              </a:rPr>
              <a:t>The process of combining more than one type of Inheritance together while deriving subclasses in a program is called a Hybrid Inheritance.</a:t>
            </a:r>
            <a:endParaRPr lang="sv-SE"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BC859F2-A13B-44A7-953B-B6967D189E2D}"/>
              </a:ext>
            </a:extLst>
          </p:cNvPr>
          <p:cNvSpPr txBox="1"/>
          <p:nvPr/>
        </p:nvSpPr>
        <p:spPr>
          <a:xfrm>
            <a:off x="3108960" y="2495619"/>
            <a:ext cx="2072640" cy="369332"/>
          </a:xfrm>
          <a:prstGeom prst="rect">
            <a:avLst/>
          </a:prstGeom>
          <a:solidFill>
            <a:schemeClr val="accent1">
              <a:lumMod val="75000"/>
            </a:schemeClr>
          </a:solidFill>
        </p:spPr>
        <p:txBody>
          <a:bodyPr wrap="square" rtlCol="0">
            <a:spAutoFit/>
          </a:bodyPr>
          <a:lstStyle/>
          <a:p>
            <a:pPr algn="ctr"/>
            <a:r>
              <a:rPr lang="en-IN" b="1" dirty="0"/>
              <a:t>A</a:t>
            </a:r>
            <a:endParaRPr lang="sv-SE" b="1" dirty="0"/>
          </a:p>
        </p:txBody>
      </p:sp>
      <p:cxnSp>
        <p:nvCxnSpPr>
          <p:cNvPr id="7" name="Straight Arrow Connector 6">
            <a:extLst>
              <a:ext uri="{FF2B5EF4-FFF2-40B4-BE49-F238E27FC236}">
                <a16:creationId xmlns:a16="http://schemas.microsoft.com/office/drawing/2014/main" id="{0AE7CC60-429F-4ECF-8F9E-E137CC88A131}"/>
              </a:ext>
            </a:extLst>
          </p:cNvPr>
          <p:cNvCxnSpPr/>
          <p:nvPr/>
        </p:nvCxnSpPr>
        <p:spPr>
          <a:xfrm>
            <a:off x="4145280" y="2864951"/>
            <a:ext cx="0" cy="767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BF3A38-3931-4EE2-8D1F-6129EECB32C0}"/>
              </a:ext>
            </a:extLst>
          </p:cNvPr>
          <p:cNvSpPr txBox="1"/>
          <p:nvPr/>
        </p:nvSpPr>
        <p:spPr>
          <a:xfrm>
            <a:off x="2865120" y="3609975"/>
            <a:ext cx="2072640" cy="369332"/>
          </a:xfrm>
          <a:prstGeom prst="rect">
            <a:avLst/>
          </a:prstGeom>
          <a:solidFill>
            <a:schemeClr val="accent1">
              <a:lumMod val="75000"/>
            </a:schemeClr>
          </a:solidFill>
        </p:spPr>
        <p:txBody>
          <a:bodyPr wrap="square" rtlCol="0">
            <a:spAutoFit/>
          </a:bodyPr>
          <a:lstStyle/>
          <a:p>
            <a:pPr algn="ctr"/>
            <a:r>
              <a:rPr lang="en-IN" b="1" dirty="0"/>
              <a:t>B</a:t>
            </a:r>
            <a:endParaRPr lang="sv-SE" b="1" dirty="0"/>
          </a:p>
        </p:txBody>
      </p:sp>
      <p:sp>
        <p:nvSpPr>
          <p:cNvPr id="9" name="TextBox 8">
            <a:extLst>
              <a:ext uri="{FF2B5EF4-FFF2-40B4-BE49-F238E27FC236}">
                <a16:creationId xmlns:a16="http://schemas.microsoft.com/office/drawing/2014/main" id="{DB8CDA9E-276A-438C-9A74-6E952641DE31}"/>
              </a:ext>
            </a:extLst>
          </p:cNvPr>
          <p:cNvSpPr txBox="1"/>
          <p:nvPr/>
        </p:nvSpPr>
        <p:spPr>
          <a:xfrm>
            <a:off x="3901440" y="4712841"/>
            <a:ext cx="2072640" cy="369332"/>
          </a:xfrm>
          <a:prstGeom prst="rect">
            <a:avLst/>
          </a:prstGeom>
          <a:solidFill>
            <a:schemeClr val="accent1">
              <a:lumMod val="75000"/>
            </a:schemeClr>
          </a:solidFill>
        </p:spPr>
        <p:txBody>
          <a:bodyPr wrap="square" rtlCol="0">
            <a:spAutoFit/>
          </a:bodyPr>
          <a:lstStyle/>
          <a:p>
            <a:pPr algn="ctr"/>
            <a:r>
              <a:rPr lang="en-IN" b="1" dirty="0"/>
              <a:t>D</a:t>
            </a:r>
            <a:endParaRPr lang="sv-SE" b="1" dirty="0"/>
          </a:p>
        </p:txBody>
      </p:sp>
      <p:cxnSp>
        <p:nvCxnSpPr>
          <p:cNvPr id="10" name="Straight Arrow Connector 9">
            <a:extLst>
              <a:ext uri="{FF2B5EF4-FFF2-40B4-BE49-F238E27FC236}">
                <a16:creationId xmlns:a16="http://schemas.microsoft.com/office/drawing/2014/main" id="{D4D840A4-9895-45B0-8AD9-66AE8A7588DF}"/>
              </a:ext>
            </a:extLst>
          </p:cNvPr>
          <p:cNvCxnSpPr/>
          <p:nvPr/>
        </p:nvCxnSpPr>
        <p:spPr>
          <a:xfrm>
            <a:off x="4145280" y="3994775"/>
            <a:ext cx="0" cy="767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DB6BA-B259-4A02-9528-4A876685D664}"/>
              </a:ext>
            </a:extLst>
          </p:cNvPr>
          <p:cNvSpPr txBox="1"/>
          <p:nvPr/>
        </p:nvSpPr>
        <p:spPr>
          <a:xfrm>
            <a:off x="5425441" y="3511383"/>
            <a:ext cx="2072640" cy="369332"/>
          </a:xfrm>
          <a:prstGeom prst="rect">
            <a:avLst/>
          </a:prstGeom>
          <a:solidFill>
            <a:schemeClr val="accent1">
              <a:lumMod val="75000"/>
            </a:schemeClr>
          </a:solidFill>
        </p:spPr>
        <p:txBody>
          <a:bodyPr wrap="square" rtlCol="0">
            <a:spAutoFit/>
          </a:bodyPr>
          <a:lstStyle/>
          <a:p>
            <a:pPr algn="ctr"/>
            <a:r>
              <a:rPr lang="en-IN" b="1" dirty="0"/>
              <a:t>C</a:t>
            </a:r>
            <a:endParaRPr lang="sv-SE" b="1" dirty="0"/>
          </a:p>
        </p:txBody>
      </p:sp>
      <p:cxnSp>
        <p:nvCxnSpPr>
          <p:cNvPr id="15" name="Connector: Elbow 14">
            <a:extLst>
              <a:ext uri="{FF2B5EF4-FFF2-40B4-BE49-F238E27FC236}">
                <a16:creationId xmlns:a16="http://schemas.microsoft.com/office/drawing/2014/main" id="{6ADE2B31-ADC7-4CB6-922E-E46985BF8091}"/>
              </a:ext>
            </a:extLst>
          </p:cNvPr>
          <p:cNvCxnSpPr>
            <a:cxnSpLocks/>
          </p:cNvCxnSpPr>
          <p:nvPr/>
        </p:nvCxnSpPr>
        <p:spPr>
          <a:xfrm rot="5400000">
            <a:off x="5136606" y="4033614"/>
            <a:ext cx="880937" cy="47751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746AF48-A851-448F-8285-6E6354BDA506}"/>
              </a:ext>
            </a:extLst>
          </p:cNvPr>
          <p:cNvSpPr txBox="1"/>
          <p:nvPr/>
        </p:nvSpPr>
        <p:spPr>
          <a:xfrm>
            <a:off x="6695440" y="4392523"/>
            <a:ext cx="2987040" cy="369332"/>
          </a:xfrm>
          <a:prstGeom prst="rect">
            <a:avLst/>
          </a:prstGeom>
          <a:solidFill>
            <a:schemeClr val="accent1"/>
          </a:solidFill>
        </p:spPr>
        <p:txBody>
          <a:bodyPr wrap="square" rtlCol="0">
            <a:spAutoFit/>
          </a:bodyPr>
          <a:lstStyle/>
          <a:p>
            <a:pPr algn="ctr"/>
            <a:r>
              <a:rPr lang="en-IN" b="1" dirty="0" err="1"/>
              <a:t>Single+Multiple</a:t>
            </a:r>
            <a:endParaRPr lang="sv-SE" b="1"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88302A2-AD93-4CE6-BBC8-FC205D164B54}"/>
                  </a:ext>
                </a:extLst>
              </p14:cNvPr>
              <p14:cNvContentPartPr/>
              <p14:nvPr/>
            </p14:nvContentPartPr>
            <p14:xfrm>
              <a:off x="1746360" y="2273400"/>
              <a:ext cx="5937480" cy="3200760"/>
            </p14:xfrm>
          </p:contentPart>
        </mc:Choice>
        <mc:Fallback>
          <p:pic>
            <p:nvPicPr>
              <p:cNvPr id="3" name="Ink 2">
                <a:extLst>
                  <a:ext uri="{FF2B5EF4-FFF2-40B4-BE49-F238E27FC236}">
                    <a16:creationId xmlns:a16="http://schemas.microsoft.com/office/drawing/2014/main" id="{788302A2-AD93-4CE6-BBC8-FC205D164B54}"/>
                  </a:ext>
                </a:extLst>
              </p:cNvPr>
              <p:cNvPicPr/>
              <p:nvPr/>
            </p:nvPicPr>
            <p:blipFill>
              <a:blip r:embed="rId3"/>
              <a:stretch>
                <a:fillRect/>
              </a:stretch>
            </p:blipFill>
            <p:spPr>
              <a:xfrm>
                <a:off x="1737000" y="2264040"/>
                <a:ext cx="5956200" cy="3219480"/>
              </a:xfrm>
              <a:prstGeom prst="rect">
                <a:avLst/>
              </a:prstGeom>
            </p:spPr>
          </p:pic>
        </mc:Fallback>
      </mc:AlternateContent>
    </p:spTree>
    <p:extLst>
      <p:ext uri="{BB962C8B-B14F-4D97-AF65-F5344CB8AC3E}">
        <p14:creationId xmlns:p14="http://schemas.microsoft.com/office/powerpoint/2010/main" val="12062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4EE1-23B1-4E71-B90F-DB15C935B732}"/>
              </a:ext>
            </a:extLst>
          </p:cNvPr>
          <p:cNvSpPr>
            <a:spLocks noGrp="1"/>
          </p:cNvSpPr>
          <p:nvPr>
            <p:ph type="title"/>
          </p:nvPr>
        </p:nvSpPr>
        <p:spPr/>
        <p:txBody>
          <a:bodyPr/>
          <a:lstStyle/>
          <a:p>
            <a:pPr algn="ctr"/>
            <a:r>
              <a:rPr lang="sv-SE" b="1" i="0" dirty="0">
                <a:solidFill>
                  <a:schemeClr val="tx1"/>
                </a:solidFill>
                <a:effectLst/>
                <a:latin typeface="erdana"/>
              </a:rPr>
              <a:t>Hierarchical Inheritance</a:t>
            </a:r>
            <a:br>
              <a:rPr lang="sv-SE" b="0" i="0" dirty="0">
                <a:solidFill>
                  <a:srgbClr val="610B38"/>
                </a:solidFill>
                <a:effectLst/>
                <a:latin typeface="erdana"/>
              </a:rPr>
            </a:br>
            <a:endParaRPr lang="sv-SE" dirty="0"/>
          </a:p>
        </p:txBody>
      </p:sp>
      <p:sp>
        <p:nvSpPr>
          <p:cNvPr id="4" name="TextBox 3">
            <a:extLst>
              <a:ext uri="{FF2B5EF4-FFF2-40B4-BE49-F238E27FC236}">
                <a16:creationId xmlns:a16="http://schemas.microsoft.com/office/drawing/2014/main" id="{6341BE0E-DCFF-4D43-B01A-40CF5CC64724}"/>
              </a:ext>
            </a:extLst>
          </p:cNvPr>
          <p:cNvSpPr txBox="1"/>
          <p:nvPr/>
        </p:nvSpPr>
        <p:spPr>
          <a:xfrm>
            <a:off x="904240" y="1518524"/>
            <a:ext cx="10922000" cy="830997"/>
          </a:xfrm>
          <a:prstGeom prst="rect">
            <a:avLst/>
          </a:prstGeom>
          <a:noFill/>
        </p:spPr>
        <p:txBody>
          <a:bodyPr wrap="square" rtlCol="0">
            <a:spAutoFit/>
          </a:bodyPr>
          <a:lstStyle/>
          <a:p>
            <a:r>
              <a:rPr lang="en-US" sz="2400" b="1" i="0" dirty="0">
                <a:effectLst/>
                <a:latin typeface="Calibri" panose="020F0502020204030204" pitchFamily="34" charset="0"/>
                <a:cs typeface="Calibri" panose="020F0502020204030204" pitchFamily="34" charset="0"/>
              </a:rPr>
              <a:t>Hierarchical inheritance is defined as the process of deriving more than one class from a base class.</a:t>
            </a:r>
            <a:endParaRPr lang="sv-SE"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45BE83C-260F-49CB-8097-14CD4FB493E5}"/>
              </a:ext>
            </a:extLst>
          </p:cNvPr>
          <p:cNvSpPr txBox="1"/>
          <p:nvPr/>
        </p:nvSpPr>
        <p:spPr>
          <a:xfrm>
            <a:off x="4436571" y="2919054"/>
            <a:ext cx="2356735" cy="369332"/>
          </a:xfrm>
          <a:prstGeom prst="rect">
            <a:avLst/>
          </a:prstGeom>
          <a:solidFill>
            <a:schemeClr val="bg2"/>
          </a:solidFill>
          <a:ln>
            <a:solidFill>
              <a:schemeClr val="tx1"/>
            </a:solidFill>
          </a:ln>
        </p:spPr>
        <p:txBody>
          <a:bodyPr wrap="none" rtlCol="0">
            <a:spAutoFit/>
          </a:bodyPr>
          <a:lstStyle/>
          <a:p>
            <a:r>
              <a:rPr lang="sv-SE" b="1" i="0" dirty="0">
                <a:effectLst/>
                <a:latin typeface="inter-regular"/>
              </a:rPr>
              <a:t>             Shape</a:t>
            </a:r>
            <a:r>
              <a:rPr lang="sv-SE" b="0" i="0" dirty="0">
                <a:solidFill>
                  <a:srgbClr val="000000"/>
                </a:solidFill>
                <a:effectLst/>
                <a:latin typeface="inter-regular"/>
              </a:rPr>
              <a:t>                 </a:t>
            </a:r>
            <a:endParaRPr lang="sv-SE" dirty="0"/>
          </a:p>
        </p:txBody>
      </p:sp>
      <p:cxnSp>
        <p:nvCxnSpPr>
          <p:cNvPr id="7" name="Connector: Elbow 6">
            <a:extLst>
              <a:ext uri="{FF2B5EF4-FFF2-40B4-BE49-F238E27FC236}">
                <a16:creationId xmlns:a16="http://schemas.microsoft.com/office/drawing/2014/main" id="{EB03CBA7-90BD-4A13-BF99-15F54A58E4A6}"/>
              </a:ext>
            </a:extLst>
          </p:cNvPr>
          <p:cNvCxnSpPr>
            <a:cxnSpLocks/>
            <a:stCxn id="5" idx="1"/>
          </p:cNvCxnSpPr>
          <p:nvPr/>
        </p:nvCxnSpPr>
        <p:spPr>
          <a:xfrm rot="10800000" flipV="1">
            <a:off x="3061515" y="3103720"/>
            <a:ext cx="1375057" cy="1709222"/>
          </a:xfrm>
          <a:prstGeom prst="bentConnector2">
            <a:avLst/>
          </a:prstGeom>
          <a:ln w="28575">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989FE8-A786-4F59-AB07-5F9A927AF9B9}"/>
              </a:ext>
            </a:extLst>
          </p:cNvPr>
          <p:cNvSpPr txBox="1"/>
          <p:nvPr/>
        </p:nvSpPr>
        <p:spPr>
          <a:xfrm>
            <a:off x="1798320" y="4812942"/>
            <a:ext cx="2021840" cy="369332"/>
          </a:xfrm>
          <a:prstGeom prst="rect">
            <a:avLst/>
          </a:prstGeom>
          <a:solidFill>
            <a:schemeClr val="bg2"/>
          </a:solidFill>
          <a:ln>
            <a:solidFill>
              <a:schemeClr val="tx2"/>
            </a:solidFill>
          </a:ln>
        </p:spPr>
        <p:txBody>
          <a:bodyPr wrap="square" rtlCol="0">
            <a:spAutoFit/>
          </a:bodyPr>
          <a:lstStyle/>
          <a:p>
            <a:pPr algn="ctr"/>
            <a:r>
              <a:rPr lang="en-IN" dirty="0"/>
              <a:t>Triangle</a:t>
            </a:r>
            <a:endParaRPr lang="sv-SE" dirty="0"/>
          </a:p>
        </p:txBody>
      </p:sp>
      <p:sp>
        <p:nvSpPr>
          <p:cNvPr id="10" name="TextBox 9">
            <a:extLst>
              <a:ext uri="{FF2B5EF4-FFF2-40B4-BE49-F238E27FC236}">
                <a16:creationId xmlns:a16="http://schemas.microsoft.com/office/drawing/2014/main" id="{3F8F96B7-8FB1-4D38-9460-F73E3FF61387}"/>
              </a:ext>
            </a:extLst>
          </p:cNvPr>
          <p:cNvSpPr txBox="1"/>
          <p:nvPr/>
        </p:nvSpPr>
        <p:spPr>
          <a:xfrm>
            <a:off x="4212144" y="4785646"/>
            <a:ext cx="2529840" cy="369332"/>
          </a:xfrm>
          <a:prstGeom prst="rect">
            <a:avLst/>
          </a:prstGeom>
          <a:solidFill>
            <a:schemeClr val="bg2"/>
          </a:solidFill>
          <a:ln>
            <a:solidFill>
              <a:schemeClr val="tx2"/>
            </a:solidFill>
          </a:ln>
        </p:spPr>
        <p:txBody>
          <a:bodyPr wrap="square" rtlCol="0">
            <a:spAutoFit/>
          </a:bodyPr>
          <a:lstStyle/>
          <a:p>
            <a:pPr algn="ctr"/>
            <a:r>
              <a:rPr lang="en-IN" dirty="0"/>
              <a:t>Rectangle</a:t>
            </a:r>
            <a:endParaRPr lang="sv-SE" dirty="0"/>
          </a:p>
        </p:txBody>
      </p:sp>
      <p:cxnSp>
        <p:nvCxnSpPr>
          <p:cNvPr id="12" name="Straight Arrow Connector 11">
            <a:extLst>
              <a:ext uri="{FF2B5EF4-FFF2-40B4-BE49-F238E27FC236}">
                <a16:creationId xmlns:a16="http://schemas.microsoft.com/office/drawing/2014/main" id="{2A6AFA75-048F-42E2-B0B8-FAE1CB29BA0F}"/>
              </a:ext>
            </a:extLst>
          </p:cNvPr>
          <p:cNvCxnSpPr/>
          <p:nvPr/>
        </p:nvCxnSpPr>
        <p:spPr>
          <a:xfrm>
            <a:off x="5466904" y="3261090"/>
            <a:ext cx="0" cy="1524556"/>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3B39AE-4721-4A35-B908-24C2ABFC7ADF}"/>
              </a:ext>
            </a:extLst>
          </p:cNvPr>
          <p:cNvSpPr txBox="1"/>
          <p:nvPr/>
        </p:nvSpPr>
        <p:spPr>
          <a:xfrm>
            <a:off x="6959601" y="4785646"/>
            <a:ext cx="2529840" cy="369332"/>
          </a:xfrm>
          <a:prstGeom prst="rect">
            <a:avLst/>
          </a:prstGeom>
          <a:solidFill>
            <a:schemeClr val="bg2"/>
          </a:solidFill>
          <a:ln>
            <a:solidFill>
              <a:schemeClr val="tx2"/>
            </a:solidFill>
          </a:ln>
        </p:spPr>
        <p:txBody>
          <a:bodyPr wrap="square" rtlCol="0">
            <a:spAutoFit/>
          </a:bodyPr>
          <a:lstStyle/>
          <a:p>
            <a:pPr algn="ctr"/>
            <a:r>
              <a:rPr lang="en-IN" dirty="0"/>
              <a:t>Circle</a:t>
            </a:r>
            <a:endParaRPr lang="sv-SE" dirty="0"/>
          </a:p>
        </p:txBody>
      </p:sp>
      <p:cxnSp>
        <p:nvCxnSpPr>
          <p:cNvPr id="17" name="Connector: Elbow 16">
            <a:extLst>
              <a:ext uri="{FF2B5EF4-FFF2-40B4-BE49-F238E27FC236}">
                <a16:creationId xmlns:a16="http://schemas.microsoft.com/office/drawing/2014/main" id="{A523D096-7B26-4F9C-A563-859F3231C9B3}"/>
              </a:ext>
            </a:extLst>
          </p:cNvPr>
          <p:cNvCxnSpPr>
            <a:cxnSpLocks/>
            <a:stCxn id="5" idx="3"/>
          </p:cNvCxnSpPr>
          <p:nvPr/>
        </p:nvCxnSpPr>
        <p:spPr>
          <a:xfrm>
            <a:off x="6793306" y="3103720"/>
            <a:ext cx="1030332" cy="168192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86F2DD3-5417-477E-B1F2-AE080A0B705E}"/>
                  </a:ext>
                </a:extLst>
              </p14:cNvPr>
              <p14:cNvContentPartPr/>
              <p14:nvPr/>
            </p14:nvContentPartPr>
            <p14:xfrm>
              <a:off x="127080" y="2089080"/>
              <a:ext cx="11125440" cy="4623120"/>
            </p14:xfrm>
          </p:contentPart>
        </mc:Choice>
        <mc:Fallback>
          <p:pic>
            <p:nvPicPr>
              <p:cNvPr id="3" name="Ink 2">
                <a:extLst>
                  <a:ext uri="{FF2B5EF4-FFF2-40B4-BE49-F238E27FC236}">
                    <a16:creationId xmlns:a16="http://schemas.microsoft.com/office/drawing/2014/main" id="{786F2DD3-5417-477E-B1F2-AE080A0B705E}"/>
                  </a:ext>
                </a:extLst>
              </p:cNvPr>
              <p:cNvPicPr/>
              <p:nvPr/>
            </p:nvPicPr>
            <p:blipFill>
              <a:blip r:embed="rId3"/>
              <a:stretch>
                <a:fillRect/>
              </a:stretch>
            </p:blipFill>
            <p:spPr>
              <a:xfrm>
                <a:off x="117720" y="2079720"/>
                <a:ext cx="11144160" cy="4641840"/>
              </a:xfrm>
              <a:prstGeom prst="rect">
                <a:avLst/>
              </a:prstGeom>
            </p:spPr>
          </p:pic>
        </mc:Fallback>
      </mc:AlternateContent>
    </p:spTree>
    <p:extLst>
      <p:ext uri="{BB962C8B-B14F-4D97-AF65-F5344CB8AC3E}">
        <p14:creationId xmlns:p14="http://schemas.microsoft.com/office/powerpoint/2010/main" val="209583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901A-C4DA-4728-8EC9-489AD93345FE}"/>
              </a:ext>
            </a:extLst>
          </p:cNvPr>
          <p:cNvSpPr>
            <a:spLocks noGrp="1"/>
          </p:cNvSpPr>
          <p:nvPr>
            <p:ph type="title"/>
          </p:nvPr>
        </p:nvSpPr>
        <p:spPr/>
        <p:txBody>
          <a:bodyPr/>
          <a:lstStyle/>
          <a:p>
            <a:pPr algn="ctr"/>
            <a:r>
              <a:rPr lang="sv-SE" b="0" i="0" dirty="0">
                <a:solidFill>
                  <a:schemeClr val="tx1"/>
                </a:solidFill>
                <a:effectLst/>
                <a:latin typeface="Calibri" panose="020F0502020204030204" pitchFamily="34" charset="0"/>
                <a:cs typeface="Calibri" panose="020F0502020204030204" pitchFamily="34" charset="0"/>
              </a:rPr>
              <a:t> Virtual function</a:t>
            </a:r>
            <a:br>
              <a:rPr lang="sv-SE" b="0" i="0" dirty="0">
                <a:solidFill>
                  <a:schemeClr val="tx1"/>
                </a:solidFill>
                <a:effectLst/>
                <a:latin typeface="Calibri" panose="020F0502020204030204" pitchFamily="34" charset="0"/>
                <a:cs typeface="Calibri" panose="020F0502020204030204" pitchFamily="34" charset="0"/>
              </a:rPr>
            </a:br>
            <a:endParaRPr lang="sv-SE"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EC3B17E-8DC4-4604-896D-F3DCCD988B07}"/>
              </a:ext>
            </a:extLst>
          </p:cNvPr>
          <p:cNvSpPr txBox="1"/>
          <p:nvPr/>
        </p:nvSpPr>
        <p:spPr>
          <a:xfrm>
            <a:off x="3091605" y="1853248"/>
            <a:ext cx="5310715" cy="646331"/>
          </a:xfrm>
          <a:prstGeom prst="rect">
            <a:avLst/>
          </a:prstGeom>
          <a:solidFill>
            <a:schemeClr val="bg2"/>
          </a:solidFill>
          <a:ln>
            <a:solidFill>
              <a:schemeClr val="tx2"/>
            </a:solidFill>
          </a:ln>
        </p:spPr>
        <p:txBody>
          <a:bodyPr wrap="square" rtlCol="0">
            <a:spAutoFit/>
          </a:bodyPr>
          <a:lstStyle/>
          <a:p>
            <a:pPr algn="ctr"/>
            <a:r>
              <a:rPr lang="en-IN" b="1" dirty="0"/>
              <a:t>Shape</a:t>
            </a:r>
          </a:p>
          <a:p>
            <a:pPr algn="ctr"/>
            <a:r>
              <a:rPr lang="en-IN" b="1" dirty="0"/>
              <a:t>Draw()</a:t>
            </a:r>
            <a:endParaRPr lang="sv-SE" b="1" dirty="0"/>
          </a:p>
        </p:txBody>
      </p:sp>
      <p:cxnSp>
        <p:nvCxnSpPr>
          <p:cNvPr id="6" name="Connector: Elbow 5">
            <a:extLst>
              <a:ext uri="{FF2B5EF4-FFF2-40B4-BE49-F238E27FC236}">
                <a16:creationId xmlns:a16="http://schemas.microsoft.com/office/drawing/2014/main" id="{BB778D4F-BA1E-4BCA-B91B-C8CECFF92360}"/>
              </a:ext>
            </a:extLst>
          </p:cNvPr>
          <p:cNvCxnSpPr>
            <a:cxnSpLocks/>
          </p:cNvCxnSpPr>
          <p:nvPr/>
        </p:nvCxnSpPr>
        <p:spPr>
          <a:xfrm rot="10800000" flipV="1">
            <a:off x="1841925" y="2202900"/>
            <a:ext cx="1249680" cy="149134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907B1F7-6FC2-4C70-8302-963D4E6BE6B2}"/>
              </a:ext>
            </a:extLst>
          </p:cNvPr>
          <p:cNvSpPr txBox="1"/>
          <p:nvPr/>
        </p:nvSpPr>
        <p:spPr>
          <a:xfrm>
            <a:off x="640081" y="3667758"/>
            <a:ext cx="2738888" cy="646331"/>
          </a:xfrm>
          <a:prstGeom prst="rect">
            <a:avLst/>
          </a:prstGeom>
          <a:solidFill>
            <a:schemeClr val="bg2"/>
          </a:solidFill>
          <a:ln>
            <a:solidFill>
              <a:schemeClr val="tx2"/>
            </a:solidFill>
          </a:ln>
        </p:spPr>
        <p:txBody>
          <a:bodyPr wrap="square" rtlCol="0">
            <a:spAutoFit/>
          </a:bodyPr>
          <a:lstStyle/>
          <a:p>
            <a:pPr algn="ctr"/>
            <a:r>
              <a:rPr lang="en-IN" b="1" dirty="0"/>
              <a:t>Line</a:t>
            </a:r>
          </a:p>
          <a:p>
            <a:pPr algn="ctr"/>
            <a:r>
              <a:rPr lang="en-IN" b="1" dirty="0"/>
              <a:t>Draw()</a:t>
            </a:r>
            <a:endParaRPr lang="sv-SE" b="1" dirty="0"/>
          </a:p>
        </p:txBody>
      </p:sp>
      <p:sp>
        <p:nvSpPr>
          <p:cNvPr id="8" name="TextBox 7">
            <a:extLst>
              <a:ext uri="{FF2B5EF4-FFF2-40B4-BE49-F238E27FC236}">
                <a16:creationId xmlns:a16="http://schemas.microsoft.com/office/drawing/2014/main" id="{C1DD1B79-F256-49A6-B665-1CF914F841E7}"/>
              </a:ext>
            </a:extLst>
          </p:cNvPr>
          <p:cNvSpPr txBox="1"/>
          <p:nvPr/>
        </p:nvSpPr>
        <p:spPr>
          <a:xfrm>
            <a:off x="3618577" y="3712091"/>
            <a:ext cx="2738888" cy="646331"/>
          </a:xfrm>
          <a:prstGeom prst="rect">
            <a:avLst/>
          </a:prstGeom>
          <a:solidFill>
            <a:schemeClr val="bg2"/>
          </a:solidFill>
          <a:ln>
            <a:solidFill>
              <a:schemeClr val="tx2"/>
            </a:solidFill>
          </a:ln>
        </p:spPr>
        <p:txBody>
          <a:bodyPr wrap="square" rtlCol="0">
            <a:spAutoFit/>
          </a:bodyPr>
          <a:lstStyle/>
          <a:p>
            <a:pPr algn="ctr"/>
            <a:r>
              <a:rPr lang="en-IN" b="1" dirty="0"/>
              <a:t>Triangle</a:t>
            </a:r>
          </a:p>
          <a:p>
            <a:pPr algn="ctr"/>
            <a:r>
              <a:rPr lang="en-IN" b="1" dirty="0"/>
              <a:t>Draw()</a:t>
            </a:r>
            <a:endParaRPr lang="sv-SE" b="1" dirty="0"/>
          </a:p>
        </p:txBody>
      </p:sp>
      <p:cxnSp>
        <p:nvCxnSpPr>
          <p:cNvPr id="10" name="Straight Arrow Connector 9">
            <a:extLst>
              <a:ext uri="{FF2B5EF4-FFF2-40B4-BE49-F238E27FC236}">
                <a16:creationId xmlns:a16="http://schemas.microsoft.com/office/drawing/2014/main" id="{4B1A3161-A424-4DC6-A7AD-E41718CF4DEF}"/>
              </a:ext>
            </a:extLst>
          </p:cNvPr>
          <p:cNvCxnSpPr/>
          <p:nvPr/>
        </p:nvCxnSpPr>
        <p:spPr>
          <a:xfrm>
            <a:off x="4622800" y="2543912"/>
            <a:ext cx="0" cy="1168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020450-71C0-4BED-A3F5-0E899418AB39}"/>
              </a:ext>
            </a:extLst>
          </p:cNvPr>
          <p:cNvSpPr txBox="1"/>
          <p:nvPr/>
        </p:nvSpPr>
        <p:spPr>
          <a:xfrm>
            <a:off x="6601573" y="3712091"/>
            <a:ext cx="2738888" cy="646331"/>
          </a:xfrm>
          <a:prstGeom prst="rect">
            <a:avLst/>
          </a:prstGeom>
          <a:solidFill>
            <a:schemeClr val="bg2"/>
          </a:solidFill>
          <a:ln>
            <a:solidFill>
              <a:schemeClr val="tx2"/>
            </a:solidFill>
          </a:ln>
        </p:spPr>
        <p:txBody>
          <a:bodyPr wrap="square" rtlCol="0">
            <a:spAutoFit/>
          </a:bodyPr>
          <a:lstStyle/>
          <a:p>
            <a:pPr algn="ctr"/>
            <a:r>
              <a:rPr lang="en-IN" b="1" dirty="0"/>
              <a:t>Circle</a:t>
            </a:r>
          </a:p>
          <a:p>
            <a:pPr algn="ctr"/>
            <a:r>
              <a:rPr lang="en-IN" b="1" dirty="0"/>
              <a:t>Draw()</a:t>
            </a:r>
            <a:endParaRPr lang="sv-SE" b="1" dirty="0"/>
          </a:p>
        </p:txBody>
      </p:sp>
      <p:cxnSp>
        <p:nvCxnSpPr>
          <p:cNvPr id="12" name="Straight Arrow Connector 11">
            <a:extLst>
              <a:ext uri="{FF2B5EF4-FFF2-40B4-BE49-F238E27FC236}">
                <a16:creationId xmlns:a16="http://schemas.microsoft.com/office/drawing/2014/main" id="{98D3A815-D04D-497F-9FBA-D36312079D12}"/>
              </a:ext>
            </a:extLst>
          </p:cNvPr>
          <p:cNvCxnSpPr/>
          <p:nvPr/>
        </p:nvCxnSpPr>
        <p:spPr>
          <a:xfrm>
            <a:off x="7189774" y="2543911"/>
            <a:ext cx="0" cy="1168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D8B95BC-494B-4D5A-A8AB-D4CFD7245CCB}"/>
              </a:ext>
            </a:extLst>
          </p:cNvPr>
          <p:cNvSpPr txBox="1"/>
          <p:nvPr/>
        </p:nvSpPr>
        <p:spPr>
          <a:xfrm>
            <a:off x="9124759" y="2782669"/>
            <a:ext cx="2738888" cy="646331"/>
          </a:xfrm>
          <a:prstGeom prst="rect">
            <a:avLst/>
          </a:prstGeom>
          <a:solidFill>
            <a:schemeClr val="bg2"/>
          </a:solidFill>
          <a:ln>
            <a:solidFill>
              <a:schemeClr val="tx2"/>
            </a:solidFill>
          </a:ln>
        </p:spPr>
        <p:txBody>
          <a:bodyPr wrap="square" rtlCol="0">
            <a:spAutoFit/>
          </a:bodyPr>
          <a:lstStyle/>
          <a:p>
            <a:pPr algn="ctr"/>
            <a:r>
              <a:rPr lang="en-IN" b="1" dirty="0"/>
              <a:t>Rectangle</a:t>
            </a:r>
          </a:p>
          <a:p>
            <a:pPr algn="ctr"/>
            <a:r>
              <a:rPr lang="en-IN" b="1" dirty="0"/>
              <a:t>Draw()</a:t>
            </a:r>
            <a:endParaRPr lang="sv-SE" b="1" dirty="0"/>
          </a:p>
        </p:txBody>
      </p:sp>
      <p:cxnSp>
        <p:nvCxnSpPr>
          <p:cNvPr id="15" name="Connector: Elbow 14">
            <a:extLst>
              <a:ext uri="{FF2B5EF4-FFF2-40B4-BE49-F238E27FC236}">
                <a16:creationId xmlns:a16="http://schemas.microsoft.com/office/drawing/2014/main" id="{7CAB1C82-3295-423A-9417-42D5898145BF}"/>
              </a:ext>
            </a:extLst>
          </p:cNvPr>
          <p:cNvCxnSpPr>
            <a:cxnSpLocks/>
          </p:cNvCxnSpPr>
          <p:nvPr/>
        </p:nvCxnSpPr>
        <p:spPr>
          <a:xfrm>
            <a:off x="8454417" y="1959820"/>
            <a:ext cx="1289023" cy="742740"/>
          </a:xfrm>
          <a:prstGeom prst="bentConnector3">
            <a:avLst>
              <a:gd name="adj1" fmla="val 10359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69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E54E-7C61-44CC-A8B3-597DAF3932A4}"/>
              </a:ext>
            </a:extLst>
          </p:cNvPr>
          <p:cNvSpPr>
            <a:spLocks noGrp="1"/>
          </p:cNvSpPr>
          <p:nvPr>
            <p:ph type="title"/>
          </p:nvPr>
        </p:nvSpPr>
        <p:spPr/>
        <p:txBody>
          <a:bodyPr/>
          <a:lstStyle/>
          <a:p>
            <a:r>
              <a:rPr lang="en-IN" dirty="0"/>
              <a:t>What is Virtual Function ???</a:t>
            </a:r>
            <a:endParaRPr lang="sv-SE" dirty="0"/>
          </a:p>
        </p:txBody>
      </p:sp>
      <p:sp>
        <p:nvSpPr>
          <p:cNvPr id="4" name="TextBox 3">
            <a:extLst>
              <a:ext uri="{FF2B5EF4-FFF2-40B4-BE49-F238E27FC236}">
                <a16:creationId xmlns:a16="http://schemas.microsoft.com/office/drawing/2014/main" id="{25A8FB37-F2B7-443A-9B26-20FD049A1FDA}"/>
              </a:ext>
            </a:extLst>
          </p:cNvPr>
          <p:cNvSpPr txBox="1"/>
          <p:nvPr/>
        </p:nvSpPr>
        <p:spPr>
          <a:xfrm>
            <a:off x="822961" y="1483916"/>
            <a:ext cx="10281920" cy="369332"/>
          </a:xfrm>
          <a:prstGeom prst="rect">
            <a:avLst/>
          </a:prstGeom>
          <a:noFill/>
        </p:spPr>
        <p:txBody>
          <a:bodyPr wrap="square" rtlCol="0">
            <a:spAutoFit/>
          </a:bodyPr>
          <a:lstStyle/>
          <a:p>
            <a:pPr marL="285750" indent="-285750">
              <a:buFont typeface="Arial" panose="020B0604020202020204" pitchFamily="34" charset="0"/>
              <a:buChar char="•"/>
            </a:pPr>
            <a:r>
              <a:rPr lang="en-US" b="1" i="1" dirty="0">
                <a:effectLst/>
                <a:latin typeface="Calibri" panose="020F0502020204030204" pitchFamily="34" charset="0"/>
                <a:cs typeface="Calibri" panose="020F0502020204030204" pitchFamily="34" charset="0"/>
              </a:rPr>
              <a:t>A virtual function is nothing but a member function of a base class that you redefine in a derived class. </a:t>
            </a:r>
          </a:p>
        </p:txBody>
      </p:sp>
    </p:spTree>
    <p:extLst>
      <p:ext uri="{BB962C8B-B14F-4D97-AF65-F5344CB8AC3E}">
        <p14:creationId xmlns:p14="http://schemas.microsoft.com/office/powerpoint/2010/main" val="146174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E055-25A8-4FAA-B4B9-E90D5274CECA}"/>
              </a:ext>
            </a:extLst>
          </p:cNvPr>
          <p:cNvSpPr>
            <a:spLocks noGrp="1"/>
          </p:cNvSpPr>
          <p:nvPr>
            <p:ph type="title"/>
          </p:nvPr>
        </p:nvSpPr>
        <p:spPr>
          <a:xfrm>
            <a:off x="524740" y="620392"/>
            <a:ext cx="4568467" cy="5504688"/>
          </a:xfrm>
        </p:spPr>
        <p:txBody>
          <a:bodyPr>
            <a:normAutofit/>
          </a:bodyPr>
          <a:lstStyle/>
          <a:p>
            <a:r>
              <a:rPr lang="en-IN" sz="6000" dirty="0">
                <a:solidFill>
                  <a:schemeClr val="accent5"/>
                </a:solidFill>
              </a:rPr>
              <a:t>Inheritance Basics</a:t>
            </a:r>
            <a:endParaRPr lang="sv-SE" sz="6000" dirty="0">
              <a:solidFill>
                <a:schemeClr val="accent5"/>
              </a:solidFill>
            </a:endParaRPr>
          </a:p>
        </p:txBody>
      </p:sp>
      <p:graphicFrame>
        <p:nvGraphicFramePr>
          <p:cNvPr id="5" name="Content Placeholder 2">
            <a:extLst>
              <a:ext uri="{FF2B5EF4-FFF2-40B4-BE49-F238E27FC236}">
                <a16:creationId xmlns:a16="http://schemas.microsoft.com/office/drawing/2014/main" id="{BABD4082-7548-183A-D43D-0D64F1F5188B}"/>
              </a:ext>
            </a:extLst>
          </p:cNvPr>
          <p:cNvGraphicFramePr>
            <a:graphicFrameLocks noGrp="1"/>
          </p:cNvGraphicFramePr>
          <p:nvPr>
            <p:ph idx="1"/>
            <p:extLst>
              <p:ext uri="{D42A27DB-BD31-4B8C-83A1-F6EECF244321}">
                <p14:modId xmlns:p14="http://schemas.microsoft.com/office/powerpoint/2010/main" val="394391789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7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02BB-CFE6-4F55-8F1A-87D134597FB8}"/>
              </a:ext>
            </a:extLst>
          </p:cNvPr>
          <p:cNvSpPr>
            <a:spLocks noGrp="1"/>
          </p:cNvSpPr>
          <p:nvPr>
            <p:ph type="title"/>
          </p:nvPr>
        </p:nvSpPr>
        <p:spPr>
          <a:xfrm>
            <a:off x="453071" y="25998"/>
            <a:ext cx="9404723" cy="664882"/>
          </a:xfrm>
        </p:spPr>
        <p:txBody>
          <a:bodyPr/>
          <a:lstStyle/>
          <a:p>
            <a:r>
              <a:rPr lang="en-IN" dirty="0"/>
              <a:t>Object slicing</a:t>
            </a:r>
            <a:endParaRPr lang="sv-SE" dirty="0"/>
          </a:p>
        </p:txBody>
      </p:sp>
      <p:sp>
        <p:nvSpPr>
          <p:cNvPr id="4" name="Rectangle 3">
            <a:extLst>
              <a:ext uri="{FF2B5EF4-FFF2-40B4-BE49-F238E27FC236}">
                <a16:creationId xmlns:a16="http://schemas.microsoft.com/office/drawing/2014/main" id="{BBE3E98C-3B3D-4A60-B4B0-EF8738C4EA3D}"/>
              </a:ext>
            </a:extLst>
          </p:cNvPr>
          <p:cNvSpPr/>
          <p:nvPr/>
        </p:nvSpPr>
        <p:spPr>
          <a:xfrm>
            <a:off x="453071" y="1447800"/>
            <a:ext cx="2245360" cy="2058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 </a:t>
            </a:r>
          </a:p>
          <a:p>
            <a:pPr algn="ctr"/>
            <a:endParaRPr lang="en-IN" dirty="0"/>
          </a:p>
          <a:p>
            <a:pPr algn="ctr"/>
            <a:r>
              <a:rPr lang="en-IN" dirty="0"/>
              <a:t>Int x;</a:t>
            </a:r>
          </a:p>
          <a:p>
            <a:pPr algn="ctr"/>
            <a:r>
              <a:rPr lang="en-IN" dirty="0"/>
              <a:t>Int y;</a:t>
            </a:r>
            <a:endParaRPr lang="sv-SE" dirty="0"/>
          </a:p>
        </p:txBody>
      </p:sp>
      <p:sp>
        <p:nvSpPr>
          <p:cNvPr id="5" name="Rectangle 4">
            <a:extLst>
              <a:ext uri="{FF2B5EF4-FFF2-40B4-BE49-F238E27FC236}">
                <a16:creationId xmlns:a16="http://schemas.microsoft.com/office/drawing/2014/main" id="{E5C3E5E5-57B7-451B-A49A-CEE5D7FE818D}"/>
              </a:ext>
            </a:extLst>
          </p:cNvPr>
          <p:cNvSpPr/>
          <p:nvPr/>
        </p:nvSpPr>
        <p:spPr>
          <a:xfrm>
            <a:off x="3088640" y="1447800"/>
            <a:ext cx="2245360" cy="298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B: Public A </a:t>
            </a:r>
          </a:p>
          <a:p>
            <a:pPr algn="ctr"/>
            <a:r>
              <a:rPr lang="en-IN" dirty="0"/>
              <a:t>Int a ;</a:t>
            </a:r>
          </a:p>
          <a:p>
            <a:pPr algn="ctr"/>
            <a:r>
              <a:rPr lang="en-IN" dirty="0"/>
              <a:t>Int b</a:t>
            </a:r>
          </a:p>
          <a:p>
            <a:pPr algn="ctr"/>
            <a:endParaRPr lang="en-IN" dirty="0"/>
          </a:p>
          <a:p>
            <a:pPr algn="ctr"/>
            <a:r>
              <a:rPr lang="en-IN" dirty="0"/>
              <a:t>Int x;</a:t>
            </a:r>
          </a:p>
          <a:p>
            <a:pPr algn="ctr"/>
            <a:r>
              <a:rPr lang="en-IN" dirty="0"/>
              <a:t>Int y;</a:t>
            </a:r>
            <a:endParaRPr lang="sv-SE" dirty="0"/>
          </a:p>
        </p:txBody>
      </p:sp>
      <p:sp>
        <p:nvSpPr>
          <p:cNvPr id="7" name="TextBox 6">
            <a:extLst>
              <a:ext uri="{FF2B5EF4-FFF2-40B4-BE49-F238E27FC236}">
                <a16:creationId xmlns:a16="http://schemas.microsoft.com/office/drawing/2014/main" id="{DD08735C-BBA3-49D5-A97B-123373EE99C9}"/>
              </a:ext>
            </a:extLst>
          </p:cNvPr>
          <p:cNvSpPr txBox="1"/>
          <p:nvPr/>
        </p:nvSpPr>
        <p:spPr>
          <a:xfrm>
            <a:off x="6898640" y="893187"/>
            <a:ext cx="2888034" cy="369332"/>
          </a:xfrm>
          <a:prstGeom prst="rect">
            <a:avLst/>
          </a:prstGeom>
          <a:solidFill>
            <a:schemeClr val="bg2"/>
          </a:solidFill>
        </p:spPr>
        <p:txBody>
          <a:bodyPr wrap="square" rtlCol="0">
            <a:spAutoFit/>
          </a:bodyPr>
          <a:lstStyle/>
          <a:p>
            <a:r>
              <a:rPr lang="en-IN" dirty="0"/>
              <a:t>a				b</a:t>
            </a:r>
            <a:endParaRPr lang="sv-SE" dirty="0"/>
          </a:p>
        </p:txBody>
      </p:sp>
      <p:cxnSp>
        <p:nvCxnSpPr>
          <p:cNvPr id="9" name="Straight Connector 8">
            <a:extLst>
              <a:ext uri="{FF2B5EF4-FFF2-40B4-BE49-F238E27FC236}">
                <a16:creationId xmlns:a16="http://schemas.microsoft.com/office/drawing/2014/main" id="{BF152DC2-817A-4CB5-88ED-257926C6FB42}"/>
              </a:ext>
            </a:extLst>
          </p:cNvPr>
          <p:cNvCxnSpPr/>
          <p:nvPr/>
        </p:nvCxnSpPr>
        <p:spPr>
          <a:xfrm>
            <a:off x="8239760" y="893187"/>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7D33DA-262E-4A5F-91E1-4BE92D28BEAC}"/>
              </a:ext>
            </a:extLst>
          </p:cNvPr>
          <p:cNvSpPr txBox="1"/>
          <p:nvPr/>
        </p:nvSpPr>
        <p:spPr>
          <a:xfrm>
            <a:off x="6898640" y="385187"/>
            <a:ext cx="2888034" cy="369332"/>
          </a:xfrm>
          <a:prstGeom prst="rect">
            <a:avLst/>
          </a:prstGeom>
          <a:noFill/>
          <a:ln>
            <a:solidFill>
              <a:schemeClr val="accent1"/>
            </a:solidFill>
          </a:ln>
        </p:spPr>
        <p:txBody>
          <a:bodyPr wrap="square" rtlCol="0">
            <a:spAutoFit/>
          </a:bodyPr>
          <a:lstStyle/>
          <a:p>
            <a:r>
              <a:rPr lang="en-IN" dirty="0"/>
              <a:t>Object of Class A</a:t>
            </a:r>
            <a:endParaRPr lang="sv-SE" dirty="0"/>
          </a:p>
        </p:txBody>
      </p:sp>
      <p:sp>
        <p:nvSpPr>
          <p:cNvPr id="11" name="TextBox 10">
            <a:extLst>
              <a:ext uri="{FF2B5EF4-FFF2-40B4-BE49-F238E27FC236}">
                <a16:creationId xmlns:a16="http://schemas.microsoft.com/office/drawing/2014/main" id="{1D74E6B3-62A1-487F-A3B7-043A9A11ECB4}"/>
              </a:ext>
            </a:extLst>
          </p:cNvPr>
          <p:cNvSpPr txBox="1"/>
          <p:nvPr/>
        </p:nvSpPr>
        <p:spPr>
          <a:xfrm>
            <a:off x="6898640" y="2082354"/>
            <a:ext cx="2888034" cy="369332"/>
          </a:xfrm>
          <a:prstGeom prst="rect">
            <a:avLst/>
          </a:prstGeom>
          <a:solidFill>
            <a:schemeClr val="bg2"/>
          </a:solidFill>
        </p:spPr>
        <p:txBody>
          <a:bodyPr wrap="square" rtlCol="0">
            <a:spAutoFit/>
          </a:bodyPr>
          <a:lstStyle/>
          <a:p>
            <a:r>
              <a:rPr lang="en-IN" dirty="0"/>
              <a:t>a	b          x             y</a:t>
            </a:r>
            <a:endParaRPr lang="sv-SE" dirty="0"/>
          </a:p>
        </p:txBody>
      </p:sp>
      <p:sp>
        <p:nvSpPr>
          <p:cNvPr id="12" name="TextBox 11">
            <a:extLst>
              <a:ext uri="{FF2B5EF4-FFF2-40B4-BE49-F238E27FC236}">
                <a16:creationId xmlns:a16="http://schemas.microsoft.com/office/drawing/2014/main" id="{1ADD1AD7-5853-429F-833E-797DC6319394}"/>
              </a:ext>
            </a:extLst>
          </p:cNvPr>
          <p:cNvSpPr txBox="1"/>
          <p:nvPr/>
        </p:nvSpPr>
        <p:spPr>
          <a:xfrm>
            <a:off x="6898640" y="1574354"/>
            <a:ext cx="2888034" cy="369332"/>
          </a:xfrm>
          <a:prstGeom prst="rect">
            <a:avLst/>
          </a:prstGeom>
          <a:noFill/>
          <a:ln>
            <a:solidFill>
              <a:schemeClr val="accent1"/>
            </a:solidFill>
          </a:ln>
        </p:spPr>
        <p:txBody>
          <a:bodyPr wrap="square" rtlCol="0">
            <a:spAutoFit/>
          </a:bodyPr>
          <a:lstStyle/>
          <a:p>
            <a:r>
              <a:rPr lang="en-IN" dirty="0"/>
              <a:t>Object of Class B</a:t>
            </a:r>
            <a:endParaRPr lang="sv-SE" dirty="0"/>
          </a:p>
        </p:txBody>
      </p:sp>
      <p:cxnSp>
        <p:nvCxnSpPr>
          <p:cNvPr id="14" name="Straight Connector 13">
            <a:extLst>
              <a:ext uri="{FF2B5EF4-FFF2-40B4-BE49-F238E27FC236}">
                <a16:creationId xmlns:a16="http://schemas.microsoft.com/office/drawing/2014/main" id="{594E5D8B-781F-4DE8-A7FE-674B45A88D5A}"/>
              </a:ext>
            </a:extLst>
          </p:cNvPr>
          <p:cNvCxnSpPr/>
          <p:nvPr/>
        </p:nvCxnSpPr>
        <p:spPr>
          <a:xfrm>
            <a:off x="7416800" y="2058125"/>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30A2D1-CADD-4A08-BB41-88AD8FE39A5C}"/>
              </a:ext>
            </a:extLst>
          </p:cNvPr>
          <p:cNvCxnSpPr/>
          <p:nvPr/>
        </p:nvCxnSpPr>
        <p:spPr>
          <a:xfrm>
            <a:off x="8036560" y="2058125"/>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AE5D8C-EB0A-409A-AD94-DEFAD4AF48EB}"/>
              </a:ext>
            </a:extLst>
          </p:cNvPr>
          <p:cNvCxnSpPr/>
          <p:nvPr/>
        </p:nvCxnSpPr>
        <p:spPr>
          <a:xfrm>
            <a:off x="8839200" y="2058125"/>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4870571-F0E8-4435-B33C-96ED7DF6261D}"/>
              </a:ext>
            </a:extLst>
          </p:cNvPr>
          <p:cNvSpPr txBox="1"/>
          <p:nvPr/>
        </p:nvSpPr>
        <p:spPr>
          <a:xfrm rot="21097341">
            <a:off x="6410960" y="2875280"/>
            <a:ext cx="4460234" cy="3693319"/>
          </a:xfrm>
          <a:prstGeom prst="rect">
            <a:avLst/>
          </a:prstGeom>
          <a:solidFill>
            <a:schemeClr val="bg2"/>
          </a:solidFill>
          <a:ln>
            <a:solidFill>
              <a:srgbClr val="154279"/>
            </a:solidFill>
          </a:ln>
        </p:spPr>
        <p:txBody>
          <a:bodyPr wrap="square" rtlCol="0">
            <a:spAutoFit/>
          </a:bodyPr>
          <a:lstStyle/>
          <a:p>
            <a:r>
              <a:rPr lang="en-IN" dirty="0"/>
              <a:t>When we do </a:t>
            </a:r>
          </a:p>
          <a:p>
            <a:endParaRPr lang="en-IN" dirty="0"/>
          </a:p>
          <a:p>
            <a:r>
              <a:rPr lang="en-IN" dirty="0"/>
              <a:t>A </a:t>
            </a:r>
            <a:r>
              <a:rPr lang="en-IN" dirty="0" err="1"/>
              <a:t>a</a:t>
            </a:r>
            <a:r>
              <a:rPr lang="en-IN" dirty="0"/>
              <a:t>; // Create Object of Base</a:t>
            </a:r>
          </a:p>
          <a:p>
            <a:r>
              <a:rPr lang="en-IN" dirty="0"/>
              <a:t>B </a:t>
            </a:r>
            <a:r>
              <a:rPr lang="en-IN" dirty="0" err="1"/>
              <a:t>b</a:t>
            </a:r>
            <a:r>
              <a:rPr lang="en-IN" dirty="0"/>
              <a:t>; // Create Object of b</a:t>
            </a:r>
          </a:p>
          <a:p>
            <a:endParaRPr lang="en-IN" dirty="0"/>
          </a:p>
          <a:p>
            <a:r>
              <a:rPr lang="en-IN" dirty="0"/>
              <a:t>a=b;</a:t>
            </a:r>
          </a:p>
          <a:p>
            <a:endParaRPr lang="en-IN" dirty="0"/>
          </a:p>
          <a:p>
            <a:r>
              <a:rPr lang="en-IN" dirty="0"/>
              <a:t>Object a has less memory so only member belonging to the base class and derived class members are ignored / Sliced off </a:t>
            </a:r>
          </a:p>
          <a:p>
            <a:endParaRPr lang="sv-SE" dirty="0"/>
          </a:p>
          <a:p>
            <a:r>
              <a:rPr lang="sv-SE" dirty="0"/>
              <a:t>This is called Object slicing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5FEAC12-3EB9-4F6C-9E51-0DA3E0F0F78C}"/>
                  </a:ext>
                </a:extLst>
              </p14:cNvPr>
              <p14:cNvContentPartPr/>
              <p14:nvPr/>
            </p14:nvContentPartPr>
            <p14:xfrm>
              <a:off x="82440" y="692280"/>
              <a:ext cx="10954080" cy="6159600"/>
            </p14:xfrm>
          </p:contentPart>
        </mc:Choice>
        <mc:Fallback>
          <p:pic>
            <p:nvPicPr>
              <p:cNvPr id="3" name="Ink 2">
                <a:extLst>
                  <a:ext uri="{FF2B5EF4-FFF2-40B4-BE49-F238E27FC236}">
                    <a16:creationId xmlns:a16="http://schemas.microsoft.com/office/drawing/2014/main" id="{25FEAC12-3EB9-4F6C-9E51-0DA3E0F0F78C}"/>
                  </a:ext>
                </a:extLst>
              </p:cNvPr>
              <p:cNvPicPr/>
              <p:nvPr/>
            </p:nvPicPr>
            <p:blipFill>
              <a:blip r:embed="rId3"/>
              <a:stretch>
                <a:fillRect/>
              </a:stretch>
            </p:blipFill>
            <p:spPr>
              <a:xfrm>
                <a:off x="73080" y="682920"/>
                <a:ext cx="10972800" cy="6178320"/>
              </a:xfrm>
              <a:prstGeom prst="rect">
                <a:avLst/>
              </a:prstGeom>
            </p:spPr>
          </p:pic>
        </mc:Fallback>
      </mc:AlternateContent>
    </p:spTree>
    <p:extLst>
      <p:ext uri="{BB962C8B-B14F-4D97-AF65-F5344CB8AC3E}">
        <p14:creationId xmlns:p14="http://schemas.microsoft.com/office/powerpoint/2010/main" val="421345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animBg="1"/>
      <p:bldP spid="11" grpId="0" animBg="1"/>
      <p:bldP spid="12"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0B8F-B3E5-41EC-A024-8B155FD68454}"/>
              </a:ext>
            </a:extLst>
          </p:cNvPr>
          <p:cNvSpPr>
            <a:spLocks noGrp="1"/>
          </p:cNvSpPr>
          <p:nvPr>
            <p:ph type="title"/>
          </p:nvPr>
        </p:nvSpPr>
        <p:spPr/>
        <p:txBody>
          <a:bodyPr/>
          <a:lstStyle/>
          <a:p>
            <a:r>
              <a:rPr lang="en-IN" dirty="0"/>
              <a:t>Run time </a:t>
            </a:r>
            <a:r>
              <a:rPr lang="en-IN" dirty="0" err="1"/>
              <a:t>polymorphisam</a:t>
            </a:r>
            <a:endParaRPr lang="sv-SE" dirty="0"/>
          </a:p>
        </p:txBody>
      </p:sp>
      <p:sp>
        <p:nvSpPr>
          <p:cNvPr id="4" name="TextBox 3">
            <a:extLst>
              <a:ext uri="{FF2B5EF4-FFF2-40B4-BE49-F238E27FC236}">
                <a16:creationId xmlns:a16="http://schemas.microsoft.com/office/drawing/2014/main" id="{6CBE2576-D2A0-4857-BBF9-750F612264B2}"/>
              </a:ext>
            </a:extLst>
          </p:cNvPr>
          <p:cNvSpPr txBox="1"/>
          <p:nvPr/>
        </p:nvSpPr>
        <p:spPr>
          <a:xfrm>
            <a:off x="778192" y="1794581"/>
            <a:ext cx="10635616" cy="1938992"/>
          </a:xfrm>
          <a:prstGeom prst="rect">
            <a:avLst/>
          </a:prstGeom>
          <a:solidFill>
            <a:schemeClr val="bg2"/>
          </a:solidFill>
        </p:spPr>
        <p:txBody>
          <a:bodyPr wrap="square" rtlCol="0">
            <a:spAutoFit/>
          </a:bodyPr>
          <a:lstStyle/>
          <a:p>
            <a:r>
              <a:rPr lang="en-US" sz="2400" b="1" i="0" dirty="0">
                <a:effectLst/>
                <a:latin typeface="Calibri" panose="020F0502020204030204" pitchFamily="34" charset="0"/>
                <a:cs typeface="Calibri" panose="020F0502020204030204" pitchFamily="34" charset="0"/>
              </a:rPr>
              <a:t>Runtime polymorphism is a process in which call to an overridden method is resolved at runtime rather than compile time. Runtime polymorphism is achieved by virtual function.</a:t>
            </a:r>
          </a:p>
          <a:p>
            <a:endParaRPr lang="en-US" sz="2400" b="1" dirty="0">
              <a:latin typeface="Calibri" panose="020F0502020204030204" pitchFamily="34" charset="0"/>
              <a:cs typeface="Calibri" panose="020F0502020204030204" pitchFamily="34" charset="0"/>
            </a:endParaRPr>
          </a:p>
          <a:p>
            <a:endParaRPr lang="sv-SE"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451CFF-7A10-4E0E-92E7-B8AEA9DE7B0C}"/>
              </a:ext>
            </a:extLst>
          </p:cNvPr>
          <p:cNvSpPr txBox="1"/>
          <p:nvPr/>
        </p:nvSpPr>
        <p:spPr>
          <a:xfrm>
            <a:off x="904239" y="3718560"/>
            <a:ext cx="10509569" cy="1200329"/>
          </a:xfrm>
          <a:prstGeom prst="rect">
            <a:avLst/>
          </a:prstGeom>
          <a:solidFill>
            <a:schemeClr val="bg2"/>
          </a:solidFill>
        </p:spPr>
        <p:txBody>
          <a:bodyPr wrap="square" rtlCol="0">
            <a:spAutoFit/>
          </a:bodyPr>
          <a:lstStyle/>
          <a:p>
            <a:r>
              <a:rPr lang="en-US" sz="2400" b="0" i="0" dirty="0">
                <a:effectLst/>
                <a:latin typeface="Calibri" panose="020F0502020204030204" pitchFamily="34" charset="0"/>
                <a:cs typeface="Calibri" panose="020F0502020204030204" pitchFamily="34" charset="0"/>
              </a:rPr>
              <a:t>Run time polymorphism is achieved only through the pointer (or reference) of base class type. Late binding(Runtime) is done in accordance with the content of pointer (i.e. location pointed to by pointer)</a:t>
            </a:r>
            <a:endParaRPr lang="sv-SE"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C6C74D3-5A05-4A12-9F21-A8A7438E5DCB}"/>
              </a:ext>
            </a:extLst>
          </p:cNvPr>
          <p:cNvSpPr txBox="1"/>
          <p:nvPr/>
        </p:nvSpPr>
        <p:spPr>
          <a:xfrm>
            <a:off x="904240" y="5057387"/>
            <a:ext cx="10509568" cy="1200329"/>
          </a:xfrm>
          <a:prstGeom prst="rect">
            <a:avLst/>
          </a:prstGeom>
          <a:solidFill>
            <a:schemeClr val="bg2"/>
          </a:solidFill>
          <a:ln>
            <a:solidFill>
              <a:schemeClr val="bg2"/>
            </a:solidFill>
          </a:ln>
        </p:spPr>
        <p:txBody>
          <a:bodyPr wrap="square" rtlCol="0">
            <a:spAutoFit/>
          </a:bodyPr>
          <a:lstStyle/>
          <a:p>
            <a:r>
              <a:rPr lang="en-US" sz="2400" b="1" i="0" dirty="0">
                <a:effectLst/>
                <a:latin typeface="Calibri" panose="020F0502020204030204" pitchFamily="34" charset="0"/>
                <a:cs typeface="Calibri" panose="020F0502020204030204" pitchFamily="34" charset="0"/>
              </a:rPr>
              <a:t>since Draw() function is declared with virtual keyword so it will be </a:t>
            </a:r>
            <a:r>
              <a:rPr lang="en-US" sz="2400" b="1" i="0" dirty="0" err="1">
                <a:effectLst/>
                <a:latin typeface="Calibri" panose="020F0502020204030204" pitchFamily="34" charset="0"/>
                <a:cs typeface="Calibri" panose="020F0502020204030204" pitchFamily="34" charset="0"/>
              </a:rPr>
              <a:t>binded</a:t>
            </a:r>
            <a:r>
              <a:rPr lang="en-US" sz="2400" b="1" i="0" dirty="0">
                <a:effectLst/>
                <a:latin typeface="Calibri" panose="020F0502020204030204" pitchFamily="34" charset="0"/>
                <a:cs typeface="Calibri" panose="020F0502020204030204" pitchFamily="34" charset="0"/>
              </a:rPr>
              <a:t> at run-time (output is </a:t>
            </a:r>
            <a:r>
              <a:rPr lang="en-US" sz="2400" b="1" i="1" dirty="0">
                <a:effectLst/>
                <a:latin typeface="Calibri" panose="020F0502020204030204" pitchFamily="34" charset="0"/>
                <a:cs typeface="Calibri" panose="020F0502020204030204" pitchFamily="34" charset="0"/>
              </a:rPr>
              <a:t>draw in derived class</a:t>
            </a:r>
            <a:r>
              <a:rPr lang="en-US" sz="2400" b="1" i="0" dirty="0">
                <a:effectLst/>
                <a:latin typeface="Calibri" panose="020F0502020204030204" pitchFamily="34" charset="0"/>
                <a:cs typeface="Calibri" panose="020F0502020204030204" pitchFamily="34" charset="0"/>
              </a:rPr>
              <a:t> as pointer is pointing to object of derived class ).</a:t>
            </a:r>
            <a:endParaRPr lang="sv-SE" sz="2400" b="1"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092E260-66FC-46F4-A15B-5405D1131CD5}"/>
                  </a:ext>
                </a:extLst>
              </p14:cNvPr>
              <p14:cNvContentPartPr/>
              <p14:nvPr/>
            </p14:nvContentPartPr>
            <p14:xfrm>
              <a:off x="139320" y="1085760"/>
              <a:ext cx="12046680" cy="5766120"/>
            </p14:xfrm>
          </p:contentPart>
        </mc:Choice>
        <mc:Fallback>
          <p:pic>
            <p:nvPicPr>
              <p:cNvPr id="3" name="Ink 2">
                <a:extLst>
                  <a:ext uri="{FF2B5EF4-FFF2-40B4-BE49-F238E27FC236}">
                    <a16:creationId xmlns:a16="http://schemas.microsoft.com/office/drawing/2014/main" id="{0092E260-66FC-46F4-A15B-5405D1131CD5}"/>
                  </a:ext>
                </a:extLst>
              </p:cNvPr>
              <p:cNvPicPr/>
              <p:nvPr/>
            </p:nvPicPr>
            <p:blipFill>
              <a:blip r:embed="rId4"/>
              <a:stretch>
                <a:fillRect/>
              </a:stretch>
            </p:blipFill>
            <p:spPr>
              <a:xfrm>
                <a:off x="129960" y="1076400"/>
                <a:ext cx="12065400" cy="5784840"/>
              </a:xfrm>
              <a:prstGeom prst="rect">
                <a:avLst/>
              </a:prstGeom>
            </p:spPr>
          </p:pic>
        </mc:Fallback>
      </mc:AlternateContent>
    </p:spTree>
    <p:extLst>
      <p:ext uri="{BB962C8B-B14F-4D97-AF65-F5344CB8AC3E}">
        <p14:creationId xmlns:p14="http://schemas.microsoft.com/office/powerpoint/2010/main" val="86080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B7E6-FE62-44B4-8D70-95C20F799AF1}"/>
              </a:ext>
            </a:extLst>
          </p:cNvPr>
          <p:cNvSpPr>
            <a:spLocks noGrp="1"/>
          </p:cNvSpPr>
          <p:nvPr>
            <p:ph type="title"/>
          </p:nvPr>
        </p:nvSpPr>
        <p:spPr/>
        <p:txBody>
          <a:bodyPr/>
          <a:lstStyle/>
          <a:p>
            <a:r>
              <a:rPr lang="en-US" b="1" i="0" dirty="0">
                <a:solidFill>
                  <a:schemeClr val="tx1"/>
                </a:solidFill>
                <a:effectLst/>
                <a:latin typeface="charter"/>
              </a:rPr>
              <a:t>Rules for defining Virtual Function:</a:t>
            </a:r>
            <a:endParaRPr lang="sv-SE" dirty="0">
              <a:solidFill>
                <a:schemeClr val="tx1"/>
              </a:solidFill>
            </a:endParaRPr>
          </a:p>
        </p:txBody>
      </p:sp>
      <p:sp>
        <p:nvSpPr>
          <p:cNvPr id="4" name="TextBox 3">
            <a:extLst>
              <a:ext uri="{FF2B5EF4-FFF2-40B4-BE49-F238E27FC236}">
                <a16:creationId xmlns:a16="http://schemas.microsoft.com/office/drawing/2014/main" id="{1DCDA69B-4EFB-470B-BE39-64A3866C7A62}"/>
              </a:ext>
            </a:extLst>
          </p:cNvPr>
          <p:cNvSpPr txBox="1"/>
          <p:nvPr/>
        </p:nvSpPr>
        <p:spPr>
          <a:xfrm>
            <a:off x="646111" y="1527968"/>
            <a:ext cx="10753409" cy="3323987"/>
          </a:xfrm>
          <a:prstGeom prst="rect">
            <a:avLst/>
          </a:prstGeom>
          <a:solidFill>
            <a:schemeClr val="bg2"/>
          </a:solidFill>
          <a:ln>
            <a:solidFill>
              <a:schemeClr val="accent1"/>
            </a:solidFill>
          </a:ln>
        </p:spPr>
        <p:txBody>
          <a:bodyPr wrap="square" rtlCol="0">
            <a:spAutoFit/>
          </a:bodyPr>
          <a:lstStyle/>
          <a:p>
            <a:pPr marL="285750" indent="-285750">
              <a:buFont typeface="Arial" panose="020B0604020202020204" pitchFamily="34" charset="0"/>
              <a:buChar char="•"/>
            </a:pPr>
            <a:r>
              <a:rPr lang="en-US" sz="2400" b="1" i="0" dirty="0">
                <a:effectLst/>
                <a:latin typeface="Calibri" panose="020F0502020204030204" pitchFamily="34" charset="0"/>
                <a:cs typeface="Calibri" panose="020F0502020204030204" pitchFamily="34" charset="0"/>
              </a:rPr>
              <a:t>They Must be declared in public section of class.</a:t>
            </a:r>
          </a:p>
          <a:p>
            <a:pPr marL="285750" indent="-285750">
              <a:buFont typeface="Arial" panose="020B0604020202020204" pitchFamily="34" charset="0"/>
              <a:buChar char="•"/>
            </a:pPr>
            <a:r>
              <a:rPr lang="en-US" sz="2400" b="1" i="0" dirty="0">
                <a:effectLst/>
                <a:latin typeface="Calibri" panose="020F0502020204030204" pitchFamily="34" charset="0"/>
                <a:cs typeface="Calibri" panose="020F0502020204030204" pitchFamily="34" charset="0"/>
              </a:rPr>
              <a:t>Virtual functions cannot be static and also cannot be a friend function of another class.</a:t>
            </a:r>
          </a:p>
          <a:p>
            <a:pPr marL="285750" indent="-285750">
              <a:buFont typeface="Arial" panose="020B0604020202020204" pitchFamily="34" charset="0"/>
              <a:buChar char="•"/>
            </a:pPr>
            <a:r>
              <a:rPr lang="en-US" sz="2400" b="1" i="0" dirty="0">
                <a:effectLst/>
                <a:latin typeface="Calibri" panose="020F0502020204030204" pitchFamily="34" charset="0"/>
                <a:cs typeface="Calibri" panose="020F0502020204030204" pitchFamily="34" charset="0"/>
              </a:rPr>
              <a:t>Virtual functions should be accessed using pointer or reference of base class type to achieve run time polymorphism.</a:t>
            </a:r>
          </a:p>
          <a:p>
            <a:pPr marL="285750" indent="-285750">
              <a:buFont typeface="Arial" panose="020B0604020202020204" pitchFamily="34" charset="0"/>
              <a:buChar char="•"/>
            </a:pPr>
            <a:r>
              <a:rPr lang="en-US" sz="2400" b="1" i="0" dirty="0">
                <a:effectLst/>
                <a:latin typeface="Calibri" panose="020F0502020204030204" pitchFamily="34" charset="0"/>
                <a:cs typeface="Calibri" panose="020F0502020204030204" pitchFamily="34" charset="0"/>
              </a:rPr>
              <a:t>They are always defined in base class and overridden in derived class. It is not mandatory for derived class to override (or re-define the virtual function), in that case base class version of function is used.</a:t>
            </a:r>
          </a:p>
          <a:p>
            <a:pPr marL="285750" indent="-285750">
              <a:buFont typeface="Arial" panose="020B0604020202020204" pitchFamily="34" charset="0"/>
              <a:buChar char="•"/>
            </a:pPr>
            <a:endParaRPr lang="en-US" b="0" i="0" dirty="0">
              <a:effectLst/>
              <a:latin typeface="charter"/>
            </a:endParaRPr>
          </a:p>
        </p:txBody>
      </p:sp>
    </p:spTree>
    <p:extLst>
      <p:ext uri="{BB962C8B-B14F-4D97-AF65-F5344CB8AC3E}">
        <p14:creationId xmlns:p14="http://schemas.microsoft.com/office/powerpoint/2010/main" val="270574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4F76-45AF-440C-ADDE-3EFA255E01D3}"/>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a:t>Function Overriding</a:t>
            </a:r>
          </a:p>
        </p:txBody>
      </p:sp>
      <p:sp>
        <p:nvSpPr>
          <p:cNvPr id="4" name="TextBox 3">
            <a:extLst>
              <a:ext uri="{FF2B5EF4-FFF2-40B4-BE49-F238E27FC236}">
                <a16:creationId xmlns:a16="http://schemas.microsoft.com/office/drawing/2014/main" id="{B736334E-5E64-4E99-A2DC-DDEE815C1D73}"/>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effectLst/>
                <a:latin typeface="+mj-lt"/>
                <a:ea typeface="+mj-ea"/>
                <a:cs typeface="+mj-cs"/>
              </a:rPr>
              <a:t>When the base class and derived class have member functions with exactly the same name, same return-type, and same arguments list, then it is said to be function overriding.</a:t>
            </a:r>
          </a:p>
          <a:p>
            <a:pPr>
              <a:spcBef>
                <a:spcPts val="1000"/>
              </a:spcBef>
              <a:buClr>
                <a:schemeClr val="accent1"/>
              </a:buClr>
              <a:buSzPct val="80000"/>
              <a:buFont typeface="Wingdings 3" charset="2"/>
              <a:buChar char=""/>
            </a:pPr>
            <a:endParaRPr lang="en-US">
              <a:latin typeface="+mj-lt"/>
              <a:ea typeface="+mj-ea"/>
              <a:cs typeface="+mj-cs"/>
            </a:endParaRPr>
          </a:p>
          <a:p>
            <a:pPr>
              <a:spcBef>
                <a:spcPts val="1000"/>
              </a:spcBef>
              <a:buClr>
                <a:schemeClr val="accent1"/>
              </a:buClr>
              <a:buSzPct val="80000"/>
              <a:buFont typeface="Wingdings 3" charset="2"/>
              <a:buChar char=""/>
            </a:pPr>
            <a:endParaRPr lang="en-US">
              <a:latin typeface="+mj-lt"/>
              <a:ea typeface="+mj-ea"/>
              <a:cs typeface="+mj-cs"/>
            </a:endParaRPr>
          </a:p>
        </p:txBody>
      </p:sp>
      <p:sp>
        <p:nvSpPr>
          <p:cNvPr id="20"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21">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2CE18474-4519-40CA-AE7D-31DBEA069514}"/>
              </a:ext>
            </a:extLst>
          </p:cNvPr>
          <p:cNvPicPr>
            <a:picLocks noChangeAspect="1"/>
          </p:cNvPicPr>
          <p:nvPr/>
        </p:nvPicPr>
        <p:blipFill>
          <a:blip r:embed="rId3"/>
          <a:stretch>
            <a:fillRect/>
          </a:stretch>
        </p:blipFill>
        <p:spPr>
          <a:xfrm>
            <a:off x="6190607" y="647698"/>
            <a:ext cx="5256658" cy="5562601"/>
          </a:xfrm>
          <a:prstGeom prst="rect">
            <a:avLst/>
          </a:prstGeom>
          <a:effectLst/>
        </p:spPr>
      </p:pic>
      <p:sp>
        <p:nvSpPr>
          <p:cNvPr id="26" name="Rectangle 25">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069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A1C2-F9BC-45AD-82BE-E5DDF6532419}"/>
              </a:ext>
            </a:extLst>
          </p:cNvPr>
          <p:cNvSpPr>
            <a:spLocks noGrp="1"/>
          </p:cNvSpPr>
          <p:nvPr>
            <p:ph type="title"/>
          </p:nvPr>
        </p:nvSpPr>
        <p:spPr>
          <a:xfrm>
            <a:off x="648930" y="629266"/>
            <a:ext cx="3322912" cy="1641987"/>
          </a:xfrm>
        </p:spPr>
        <p:txBody>
          <a:bodyPr vert="horz" lIns="91440" tIns="45720" rIns="91440" bIns="45720" rtlCol="0" anchor="t">
            <a:normAutofit/>
          </a:bodyPr>
          <a:lstStyle/>
          <a:p>
            <a:pPr>
              <a:lnSpc>
                <a:spcPct val="90000"/>
              </a:lnSpc>
            </a:pPr>
            <a:r>
              <a:rPr lang="en-US" sz="2600"/>
              <a:t>Access Overriden method from Base class </a:t>
            </a:r>
          </a:p>
        </p:txBody>
      </p:sp>
      <p:pic>
        <p:nvPicPr>
          <p:cNvPr id="14" name="Picture 13">
            <a:extLst>
              <a:ext uri="{FF2B5EF4-FFF2-40B4-BE49-F238E27FC236}">
                <a16:creationId xmlns:a16="http://schemas.microsoft.com/office/drawing/2014/main" id="{C41952AD-6884-463F-B054-A85AD403D229}"/>
              </a:ext>
            </a:extLst>
          </p:cNvPr>
          <p:cNvPicPr>
            <a:picLocks noChangeAspect="1"/>
          </p:cNvPicPr>
          <p:nvPr/>
        </p:nvPicPr>
        <p:blipFill rotWithShape="1">
          <a:blip r:embed="rId3"/>
          <a:srcRect t="1462" r="1" b="4128"/>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57" name="Rectangle 50">
            <a:extLst>
              <a:ext uri="{FF2B5EF4-FFF2-40B4-BE49-F238E27FC236}">
                <a16:creationId xmlns:a16="http://schemas.microsoft.com/office/drawing/2014/main" id="{8B552A8E-DEF9-4254-BD69-E4D91C6A1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5F5E432D-7F33-4EA1-B3B2-1A32C33CEFDE}"/>
              </a:ext>
            </a:extLst>
          </p:cNvPr>
          <p:cNvSpPr txBox="1"/>
          <p:nvPr/>
        </p:nvSpPr>
        <p:spPr>
          <a:xfrm>
            <a:off x="647701" y="2438401"/>
            <a:ext cx="3324141" cy="3809998"/>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latin typeface="+mj-lt"/>
                <a:ea typeface="+mj-ea"/>
                <a:cs typeface="+mj-cs"/>
              </a:rPr>
              <a:t>To access the overridden function of the base class, we use the scope resolution operator ::.</a:t>
            </a:r>
          </a:p>
        </p:txBody>
      </p:sp>
    </p:spTree>
    <p:extLst>
      <p:ext uri="{BB962C8B-B14F-4D97-AF65-F5344CB8AC3E}">
        <p14:creationId xmlns:p14="http://schemas.microsoft.com/office/powerpoint/2010/main" val="26406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A2E-BCF4-4AFC-9650-C8DBB07C7CC9}"/>
              </a:ext>
            </a:extLst>
          </p:cNvPr>
          <p:cNvSpPr>
            <a:spLocks noGrp="1"/>
          </p:cNvSpPr>
          <p:nvPr>
            <p:ph type="title"/>
          </p:nvPr>
        </p:nvSpPr>
        <p:spPr/>
        <p:txBody>
          <a:bodyPr/>
          <a:lstStyle/>
          <a:p>
            <a:r>
              <a:rPr lang="en-IN" dirty="0"/>
              <a:t>How Inheritance Looks </a:t>
            </a:r>
            <a:endParaRPr lang="sv-SE" dirty="0"/>
          </a:p>
        </p:txBody>
      </p:sp>
      <p:sp>
        <p:nvSpPr>
          <p:cNvPr id="3" name="Content Placeholder 2">
            <a:extLst>
              <a:ext uri="{FF2B5EF4-FFF2-40B4-BE49-F238E27FC236}">
                <a16:creationId xmlns:a16="http://schemas.microsoft.com/office/drawing/2014/main" id="{109A76C8-3002-451E-83AC-DE1369269C37}"/>
              </a:ext>
            </a:extLst>
          </p:cNvPr>
          <p:cNvSpPr>
            <a:spLocks noGrp="1"/>
          </p:cNvSpPr>
          <p:nvPr>
            <p:ph idx="1"/>
          </p:nvPr>
        </p:nvSpPr>
        <p:spPr/>
        <p:txBody>
          <a:bodyPr/>
          <a:lstStyle/>
          <a:p>
            <a:endParaRPr lang="sv-SE" dirty="0"/>
          </a:p>
        </p:txBody>
      </p:sp>
      <p:sp>
        <p:nvSpPr>
          <p:cNvPr id="4" name="Rectangle 3">
            <a:extLst>
              <a:ext uri="{FF2B5EF4-FFF2-40B4-BE49-F238E27FC236}">
                <a16:creationId xmlns:a16="http://schemas.microsoft.com/office/drawing/2014/main" id="{D446D3FA-CF93-4889-A53C-ACE1D2DC84F3}"/>
              </a:ext>
            </a:extLst>
          </p:cNvPr>
          <p:cNvSpPr/>
          <p:nvPr/>
        </p:nvSpPr>
        <p:spPr>
          <a:xfrm>
            <a:off x="4143982" y="2023353"/>
            <a:ext cx="3151759" cy="157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Animal</a:t>
            </a:r>
          </a:p>
          <a:p>
            <a:pPr algn="ctr"/>
            <a:endParaRPr lang="sv-SE" dirty="0"/>
          </a:p>
          <a:p>
            <a:pPr algn="ctr"/>
            <a:endParaRPr lang="sv-SE" dirty="0"/>
          </a:p>
          <a:p>
            <a:pPr algn="ctr"/>
            <a:endParaRPr lang="sv-SE" dirty="0"/>
          </a:p>
          <a:p>
            <a:pPr algn="ctr"/>
            <a:endParaRPr lang="sv-SE" dirty="0"/>
          </a:p>
        </p:txBody>
      </p:sp>
      <p:sp>
        <p:nvSpPr>
          <p:cNvPr id="7" name="Rectangle 6">
            <a:extLst>
              <a:ext uri="{FF2B5EF4-FFF2-40B4-BE49-F238E27FC236}">
                <a16:creationId xmlns:a16="http://schemas.microsoft.com/office/drawing/2014/main" id="{96B15332-9CA6-4865-8BBB-17FBD588546E}"/>
              </a:ext>
            </a:extLst>
          </p:cNvPr>
          <p:cNvSpPr/>
          <p:nvPr/>
        </p:nvSpPr>
        <p:spPr>
          <a:xfrm>
            <a:off x="4727643" y="2491689"/>
            <a:ext cx="2334638" cy="437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Eat()</a:t>
            </a:r>
            <a:endParaRPr lang="sv-SE" dirty="0"/>
          </a:p>
        </p:txBody>
      </p:sp>
      <p:sp>
        <p:nvSpPr>
          <p:cNvPr id="8" name="Rectangle 7">
            <a:extLst>
              <a:ext uri="{FF2B5EF4-FFF2-40B4-BE49-F238E27FC236}">
                <a16:creationId xmlns:a16="http://schemas.microsoft.com/office/drawing/2014/main" id="{2D75C16D-190B-46B4-ABFC-D0DFBEE725E6}"/>
              </a:ext>
            </a:extLst>
          </p:cNvPr>
          <p:cNvSpPr/>
          <p:nvPr/>
        </p:nvSpPr>
        <p:spPr>
          <a:xfrm>
            <a:off x="4727643" y="2944238"/>
            <a:ext cx="2334638" cy="437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Sleep()</a:t>
            </a:r>
            <a:endParaRPr lang="sv-SE" dirty="0"/>
          </a:p>
        </p:txBody>
      </p:sp>
      <p:cxnSp>
        <p:nvCxnSpPr>
          <p:cNvPr id="10" name="Straight Arrow Connector 9">
            <a:extLst>
              <a:ext uri="{FF2B5EF4-FFF2-40B4-BE49-F238E27FC236}">
                <a16:creationId xmlns:a16="http://schemas.microsoft.com/office/drawing/2014/main" id="{C1FD5ED0-313C-4D8C-8AB4-C7708D5DC49C}"/>
              </a:ext>
            </a:extLst>
          </p:cNvPr>
          <p:cNvCxnSpPr/>
          <p:nvPr/>
        </p:nvCxnSpPr>
        <p:spPr>
          <a:xfrm>
            <a:off x="2091446" y="2749685"/>
            <a:ext cx="19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A52AD7-2588-461F-AD8A-7973214C0DC3}"/>
              </a:ext>
            </a:extLst>
          </p:cNvPr>
          <p:cNvSpPr/>
          <p:nvPr/>
        </p:nvSpPr>
        <p:spPr>
          <a:xfrm>
            <a:off x="1313234" y="2441643"/>
            <a:ext cx="1974715" cy="60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Base Class</a:t>
            </a:r>
            <a:endParaRPr lang="sv-SE" dirty="0"/>
          </a:p>
        </p:txBody>
      </p:sp>
      <p:sp>
        <p:nvSpPr>
          <p:cNvPr id="12" name="Rectangle 11">
            <a:extLst>
              <a:ext uri="{FF2B5EF4-FFF2-40B4-BE49-F238E27FC236}">
                <a16:creationId xmlns:a16="http://schemas.microsoft.com/office/drawing/2014/main" id="{AE03A677-B0C1-44E1-BBAF-0886A074956F}"/>
              </a:ext>
            </a:extLst>
          </p:cNvPr>
          <p:cNvSpPr/>
          <p:nvPr/>
        </p:nvSpPr>
        <p:spPr>
          <a:xfrm>
            <a:off x="4189375" y="4730039"/>
            <a:ext cx="3073940" cy="129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Dog</a:t>
            </a:r>
            <a:endParaRPr lang="sv-SE" dirty="0"/>
          </a:p>
        </p:txBody>
      </p:sp>
      <p:cxnSp>
        <p:nvCxnSpPr>
          <p:cNvPr id="14" name="Straight Arrow Connector 13">
            <a:extLst>
              <a:ext uri="{FF2B5EF4-FFF2-40B4-BE49-F238E27FC236}">
                <a16:creationId xmlns:a16="http://schemas.microsoft.com/office/drawing/2014/main" id="{A20228E6-A13A-4AB1-BC3E-8C4D8FAF26A2}"/>
              </a:ext>
            </a:extLst>
          </p:cNvPr>
          <p:cNvCxnSpPr>
            <a:cxnSpLocks/>
          </p:cNvCxnSpPr>
          <p:nvPr/>
        </p:nvCxnSpPr>
        <p:spPr>
          <a:xfrm flipV="1">
            <a:off x="5804170" y="3599234"/>
            <a:ext cx="0" cy="11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378E77-05C7-480C-AA0A-0A077377E6E4}"/>
              </a:ext>
            </a:extLst>
          </p:cNvPr>
          <p:cNvSpPr/>
          <p:nvPr/>
        </p:nvSpPr>
        <p:spPr>
          <a:xfrm>
            <a:off x="1196502" y="5165387"/>
            <a:ext cx="2091447" cy="486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Derived Class</a:t>
            </a:r>
            <a:endParaRPr lang="sv-SE" dirty="0"/>
          </a:p>
        </p:txBody>
      </p:sp>
      <p:cxnSp>
        <p:nvCxnSpPr>
          <p:cNvPr id="20" name="Straight Arrow Connector 19">
            <a:extLst>
              <a:ext uri="{FF2B5EF4-FFF2-40B4-BE49-F238E27FC236}">
                <a16:creationId xmlns:a16="http://schemas.microsoft.com/office/drawing/2014/main" id="{CA2418D4-C638-43E9-83EA-845D50ADDFB5}"/>
              </a:ext>
            </a:extLst>
          </p:cNvPr>
          <p:cNvCxnSpPr/>
          <p:nvPr/>
        </p:nvCxnSpPr>
        <p:spPr>
          <a:xfrm>
            <a:off x="3287949" y="5466944"/>
            <a:ext cx="778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857A6B3-0562-4C89-82FB-6192B9888AE1}"/>
              </a:ext>
            </a:extLst>
          </p:cNvPr>
          <p:cNvSpPr/>
          <p:nvPr/>
        </p:nvSpPr>
        <p:spPr>
          <a:xfrm>
            <a:off x="4559026" y="5583674"/>
            <a:ext cx="2334638" cy="437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Bark()</a:t>
            </a:r>
            <a:endParaRPr lang="sv-SE" dirty="0"/>
          </a:p>
        </p:txBody>
      </p:sp>
    </p:spTree>
    <p:extLst>
      <p:ext uri="{BB962C8B-B14F-4D97-AF65-F5344CB8AC3E}">
        <p14:creationId xmlns:p14="http://schemas.microsoft.com/office/powerpoint/2010/main" val="259837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1" grpId="0" animBg="1"/>
      <p:bldP spid="12" grpId="0" animBg="1"/>
      <p:bldP spid="18"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8F84-09F2-41C4-AFC1-B725CBFCE24F}"/>
              </a:ext>
            </a:extLst>
          </p:cNvPr>
          <p:cNvSpPr>
            <a:spLocks noGrp="1"/>
          </p:cNvSpPr>
          <p:nvPr>
            <p:ph type="title"/>
          </p:nvPr>
        </p:nvSpPr>
        <p:spPr/>
        <p:txBody>
          <a:bodyPr/>
          <a:lstStyle/>
          <a:p>
            <a:r>
              <a:rPr lang="en-IN" dirty="0"/>
              <a:t>Syntax of Inheritance</a:t>
            </a:r>
            <a:endParaRPr lang="sv-SE" dirty="0"/>
          </a:p>
        </p:txBody>
      </p:sp>
      <p:sp>
        <p:nvSpPr>
          <p:cNvPr id="9" name="TextBox 8">
            <a:extLst>
              <a:ext uri="{FF2B5EF4-FFF2-40B4-BE49-F238E27FC236}">
                <a16:creationId xmlns:a16="http://schemas.microsoft.com/office/drawing/2014/main" id="{6AD7B07B-77F1-4FA0-9B22-D49FDDDAA432}"/>
              </a:ext>
            </a:extLst>
          </p:cNvPr>
          <p:cNvSpPr txBox="1"/>
          <p:nvPr/>
        </p:nvSpPr>
        <p:spPr>
          <a:xfrm>
            <a:off x="1001949" y="1389682"/>
            <a:ext cx="6196518" cy="2246769"/>
          </a:xfrm>
          <a:prstGeom prst="rect">
            <a:avLst/>
          </a:prstGeom>
          <a:solidFill>
            <a:srgbClr val="002060"/>
          </a:solidFill>
        </p:spPr>
        <p:txBody>
          <a:bodyPr wrap="square" rtlCol="0">
            <a:spAutoFit/>
          </a:bodyPr>
          <a:lstStyle/>
          <a:p>
            <a:r>
              <a:rPr lang="en-US" sz="2800" dirty="0"/>
              <a:t>class </a:t>
            </a:r>
            <a:r>
              <a:rPr lang="en-US" sz="2800" dirty="0" err="1"/>
              <a:t>derived_class_name</a:t>
            </a:r>
            <a:r>
              <a:rPr lang="en-US" sz="2800" dirty="0"/>
              <a:t> : </a:t>
            </a:r>
            <a:r>
              <a:rPr lang="en-US" sz="2800" dirty="0" err="1"/>
              <a:t>access_mode</a:t>
            </a:r>
            <a:r>
              <a:rPr lang="en-US" sz="2800" dirty="0"/>
              <a:t> base_class1</a:t>
            </a:r>
          </a:p>
          <a:p>
            <a:r>
              <a:rPr lang="en-US" sz="2800" dirty="0"/>
              <a:t>{</a:t>
            </a:r>
          </a:p>
          <a:p>
            <a:r>
              <a:rPr lang="en-US" sz="2800" dirty="0"/>
              <a:t>  // body of subclass</a:t>
            </a:r>
          </a:p>
          <a:p>
            <a:r>
              <a:rPr lang="en-US" sz="2800" dirty="0"/>
              <a:t>};</a:t>
            </a:r>
            <a:endParaRPr lang="sv-SE" sz="2800" dirty="0"/>
          </a:p>
        </p:txBody>
      </p:sp>
      <p:sp>
        <p:nvSpPr>
          <p:cNvPr id="10" name="TextBox 9">
            <a:extLst>
              <a:ext uri="{FF2B5EF4-FFF2-40B4-BE49-F238E27FC236}">
                <a16:creationId xmlns:a16="http://schemas.microsoft.com/office/drawing/2014/main" id="{6407AD34-CF40-45A2-9B61-4ACBD83592FF}"/>
              </a:ext>
            </a:extLst>
          </p:cNvPr>
          <p:cNvSpPr txBox="1"/>
          <p:nvPr/>
        </p:nvSpPr>
        <p:spPr>
          <a:xfrm rot="21111410">
            <a:off x="5307843" y="3305918"/>
            <a:ext cx="6050604" cy="3139321"/>
          </a:xfrm>
          <a:prstGeom prst="rect">
            <a:avLst/>
          </a:prstGeom>
          <a:solidFill>
            <a:srgbClr val="002060"/>
          </a:solidFill>
        </p:spPr>
        <p:txBody>
          <a:bodyPr wrap="square" rtlCol="0">
            <a:spAutoFit/>
          </a:bodyPr>
          <a:lstStyle/>
          <a:p>
            <a:r>
              <a:rPr lang="en-IN" sz="2000" dirty="0"/>
              <a:t>Class</a:t>
            </a:r>
            <a:r>
              <a:rPr lang="en-IN" sz="2000" dirty="0">
                <a:sym typeface="Wingdings" panose="05000000000000000000" pitchFamily="2" charset="2"/>
              </a:rPr>
              <a:t> Key word</a:t>
            </a:r>
          </a:p>
          <a:p>
            <a:endParaRPr lang="en-IN" sz="2400" dirty="0">
              <a:sym typeface="Wingdings" panose="05000000000000000000" pitchFamily="2" charset="2"/>
            </a:endParaRPr>
          </a:p>
          <a:p>
            <a:r>
              <a:rPr lang="en-IN" sz="2000" dirty="0" err="1">
                <a:sym typeface="Wingdings" panose="05000000000000000000" pitchFamily="2" charset="2"/>
              </a:rPr>
              <a:t>Derived_class_Name</a:t>
            </a:r>
            <a:r>
              <a:rPr lang="en-IN" sz="2000" dirty="0">
                <a:sym typeface="Wingdings" panose="05000000000000000000" pitchFamily="2" charset="2"/>
              </a:rPr>
              <a:t> Name of the derived class</a:t>
            </a:r>
          </a:p>
          <a:p>
            <a:endParaRPr lang="en-IN" dirty="0">
              <a:sym typeface="Wingdings" panose="05000000000000000000" pitchFamily="2" charset="2"/>
            </a:endParaRPr>
          </a:p>
          <a:p>
            <a:r>
              <a:rPr lang="en-IN" sz="2000" dirty="0" err="1">
                <a:sym typeface="Wingdings" panose="05000000000000000000" pitchFamily="2" charset="2"/>
              </a:rPr>
              <a:t>Access_mode</a:t>
            </a:r>
            <a:r>
              <a:rPr lang="en-IN" sz="2000" dirty="0">
                <a:sym typeface="Wingdings" panose="05000000000000000000" pitchFamily="2" charset="2"/>
              </a:rPr>
              <a:t> public , private ,protected</a:t>
            </a:r>
          </a:p>
          <a:p>
            <a:endParaRPr lang="en-IN" sz="2000" dirty="0">
              <a:sym typeface="Wingdings" panose="05000000000000000000" pitchFamily="2" charset="2"/>
            </a:endParaRPr>
          </a:p>
          <a:p>
            <a:r>
              <a:rPr lang="en-IN" sz="2000" dirty="0" err="1">
                <a:sym typeface="Wingdings" panose="05000000000000000000" pitchFamily="2" charset="2"/>
              </a:rPr>
              <a:t>Base_class</a:t>
            </a:r>
            <a:r>
              <a:rPr lang="en-IN" sz="2000" dirty="0">
                <a:sym typeface="Wingdings" panose="05000000000000000000" pitchFamily="2" charset="2"/>
              </a:rPr>
              <a:t>  Name of the base class.</a:t>
            </a:r>
          </a:p>
          <a:p>
            <a:endParaRPr lang="en-IN" dirty="0">
              <a:solidFill>
                <a:schemeClr val="bg1"/>
              </a:solidFill>
              <a:sym typeface="Wingdings" panose="05000000000000000000" pitchFamily="2" charset="2"/>
            </a:endParaRPr>
          </a:p>
          <a:p>
            <a:endParaRPr lang="sv-SE" dirty="0">
              <a:solidFill>
                <a:schemeClr val="bg1"/>
              </a:solidFill>
            </a:endParaRPr>
          </a:p>
        </p:txBody>
      </p:sp>
      <p:sp>
        <p:nvSpPr>
          <p:cNvPr id="11" name="Content Placeholder 10">
            <a:extLst>
              <a:ext uri="{FF2B5EF4-FFF2-40B4-BE49-F238E27FC236}">
                <a16:creationId xmlns:a16="http://schemas.microsoft.com/office/drawing/2014/main" id="{285922E6-1D4C-48EF-9FC8-C097481FAEDB}"/>
              </a:ext>
            </a:extLst>
          </p:cNvPr>
          <p:cNvSpPr>
            <a:spLocks noGrp="1"/>
          </p:cNvSpPr>
          <p:nvPr>
            <p:ph idx="1"/>
          </p:nvPr>
        </p:nvSpPr>
        <p:spPr/>
        <p:txBody>
          <a:bodyPr/>
          <a:lstStyle/>
          <a:p>
            <a:endParaRPr lang="sv-SE" dirty="0"/>
          </a:p>
        </p:txBody>
      </p:sp>
    </p:spTree>
    <p:extLst>
      <p:ext uri="{BB962C8B-B14F-4D97-AF65-F5344CB8AC3E}">
        <p14:creationId xmlns:p14="http://schemas.microsoft.com/office/powerpoint/2010/main" val="408787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1000"/>
                                        <p:tgtEl>
                                          <p:spTgt spid="10">
                                            <p:txEl>
                                              <p:pRg st="6" end="6"/>
                                            </p:txEl>
                                          </p:spTgt>
                                        </p:tgtEl>
                                      </p:cBhvr>
                                    </p:animEffect>
                                    <p:anim calcmode="lin" valueType="num">
                                      <p:cBhvr>
                                        <p:cTn id="4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20156-1516-4FAE-97A8-879513256F3E}"/>
              </a:ext>
            </a:extLst>
          </p:cNvPr>
          <p:cNvSpPr>
            <a:spLocks noGrp="1"/>
          </p:cNvSpPr>
          <p:nvPr>
            <p:ph type="title"/>
          </p:nvPr>
        </p:nvSpPr>
        <p:spPr>
          <a:xfrm>
            <a:off x="643855" y="1447800"/>
            <a:ext cx="3108626" cy="4572000"/>
          </a:xfrm>
        </p:spPr>
        <p:txBody>
          <a:bodyPr anchor="ctr">
            <a:normAutofit/>
          </a:bodyPr>
          <a:lstStyle/>
          <a:p>
            <a:r>
              <a:rPr lang="en-IN" sz="3600" dirty="0">
                <a:solidFill>
                  <a:srgbClr val="EBEBEB"/>
                </a:solidFill>
              </a:rPr>
              <a:t>Is- A Relationship</a:t>
            </a:r>
            <a:endParaRPr lang="sv-SE" sz="3600" dirty="0">
              <a:solidFill>
                <a:srgbClr val="EBEBEB"/>
              </a:solidFill>
            </a:endParaRPr>
          </a:p>
        </p:txBody>
      </p:sp>
      <p:sp>
        <p:nvSpPr>
          <p:cNvPr id="12" name="Freeform: Shape 11">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D11082C-D882-2B89-5DF7-31DEDC8B9E4F}"/>
              </a:ext>
            </a:extLst>
          </p:cNvPr>
          <p:cNvGraphicFramePr>
            <a:graphicFrameLocks noGrp="1"/>
          </p:cNvGraphicFramePr>
          <p:nvPr>
            <p:ph idx="1"/>
            <p:extLst>
              <p:ext uri="{D42A27DB-BD31-4B8C-83A1-F6EECF244321}">
                <p14:modId xmlns:p14="http://schemas.microsoft.com/office/powerpoint/2010/main" val="66288962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8791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9822F38-2CE6-4EA5-80B2-516E2EB39E7B}"/>
              </a:ext>
            </a:extLst>
          </p:cNvPr>
          <p:cNvSpPr>
            <a:spLocks noGrp="1"/>
          </p:cNvSpPr>
          <p:nvPr>
            <p:ph type="title"/>
          </p:nvPr>
        </p:nvSpPr>
        <p:spPr>
          <a:xfrm>
            <a:off x="806195" y="804672"/>
            <a:ext cx="3521359" cy="5248656"/>
          </a:xfrm>
        </p:spPr>
        <p:txBody>
          <a:bodyPr anchor="ctr">
            <a:normAutofit/>
          </a:bodyPr>
          <a:lstStyle/>
          <a:p>
            <a:pPr algn="ctr"/>
            <a:r>
              <a:rPr lang="sv-SE" b="1" i="0">
                <a:effectLst/>
                <a:latin typeface="euclid_circular_a"/>
              </a:rPr>
              <a:t>C++ protected Members</a:t>
            </a:r>
            <a:br>
              <a:rPr lang="sv-SE" b="1" i="0">
                <a:effectLst/>
                <a:latin typeface="euclid_circular_a"/>
              </a:rPr>
            </a:br>
            <a:br>
              <a:rPr lang="en-US" b="1" i="0">
                <a:effectLst/>
                <a:latin typeface="euclid_circular_a"/>
              </a:rPr>
            </a:br>
            <a:endParaRPr lang="sv-SE"/>
          </a:p>
        </p:txBody>
      </p:sp>
      <p:sp>
        <p:nvSpPr>
          <p:cNvPr id="27" name="Rectangle 2">
            <a:extLst>
              <a:ext uri="{FF2B5EF4-FFF2-40B4-BE49-F238E27FC236}">
                <a16:creationId xmlns:a16="http://schemas.microsoft.com/office/drawing/2014/main" id="{8137D8E1-1E74-4FB9-BD22-6E3576CF7AA6}"/>
              </a:ext>
            </a:extLst>
          </p:cNvPr>
          <p:cNvSpPr>
            <a:spLocks noGrp="1" noChangeArrowheads="1"/>
          </p:cNvSpPr>
          <p:nvPr>
            <p:ph idx="1"/>
          </p:nvPr>
        </p:nvSpPr>
        <p:spPr bwMode="auto">
          <a:xfrm>
            <a:off x="4781308" y="1079942"/>
            <a:ext cx="6399930" cy="524865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2696" tIns="0" rIns="12696"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sv-SE" altLang="sv-SE" b="0" i="0" u="none" strike="noStrike" cap="none" normalizeH="0" baseline="0">
                <a:ln>
                  <a:noFill/>
                </a:ln>
                <a:effectLst/>
                <a:latin typeface="euclid_circular_a"/>
              </a:rPr>
              <a:t>The access modifier </a:t>
            </a:r>
            <a:r>
              <a:rPr kumimoji="0" lang="sv-SE" altLang="sv-SE" b="0" i="0" u="none" strike="noStrike" cap="none" normalizeH="0" baseline="0">
                <a:ln>
                  <a:noFill/>
                </a:ln>
                <a:effectLst/>
                <a:latin typeface="droid sans mono"/>
              </a:rPr>
              <a:t>protected</a:t>
            </a:r>
            <a:r>
              <a:rPr kumimoji="0" lang="sv-SE" altLang="sv-SE" b="0" i="0" u="none" strike="noStrike" cap="none" normalizeH="0" baseline="0">
                <a:ln>
                  <a:noFill/>
                </a:ln>
                <a:effectLst/>
                <a:latin typeface="euclid_circular_a"/>
              </a:rPr>
              <a:t> is especially relevant when it comes to C++ inheritance.</a:t>
            </a:r>
            <a:r>
              <a:rPr kumimoji="0" lang="sv-SE" altLang="sv-SE" b="0" i="0" u="none" strike="noStrike" cap="none" normalizeH="0" baseline="0">
                <a:ln>
                  <a:noFill/>
                </a:ln>
                <a:effectLst/>
              </a:rPr>
              <a:t> </a:t>
            </a:r>
          </a:p>
          <a:p>
            <a:pPr marL="0" marR="0" lvl="0" indent="0" defTabSz="914400" rtl="0" eaLnBrk="0" fontAlgn="base" latinLnBrk="0" hangingPunct="0">
              <a:spcBef>
                <a:spcPct val="0"/>
              </a:spcBef>
              <a:spcAft>
                <a:spcPts val="600"/>
              </a:spcAft>
              <a:buClrTx/>
              <a:buSzTx/>
              <a:buFontTx/>
              <a:buNone/>
              <a:tabLst/>
            </a:pPr>
            <a:endParaRPr lang="sv-SE" altLang="sv-SE"/>
          </a:p>
          <a:p>
            <a:pPr marL="0" marR="0" lvl="0" indent="0" defTabSz="914400" rtl="0" eaLnBrk="0" fontAlgn="base" latinLnBrk="0" hangingPunct="0">
              <a:spcBef>
                <a:spcPct val="0"/>
              </a:spcBef>
              <a:spcAft>
                <a:spcPts val="600"/>
              </a:spcAft>
              <a:buClrTx/>
              <a:buSzTx/>
              <a:buFontTx/>
              <a:buNone/>
              <a:tabLst/>
            </a:pPr>
            <a:r>
              <a:rPr kumimoji="0" lang="en-US" altLang="sv-SE" b="0" i="0" u="none" strike="noStrike" cap="none" normalizeH="0" baseline="0">
                <a:ln>
                  <a:noFill/>
                </a:ln>
                <a:effectLst/>
              </a:rPr>
              <a:t>Like private members, protected members are inaccessible outside of the class. However, they can be accessed by derived classes and friend classes/functions.</a:t>
            </a:r>
          </a:p>
          <a:p>
            <a:pPr marL="0" marR="0" lvl="0" indent="0" defTabSz="914400" rtl="0" eaLnBrk="0" fontAlgn="base" latinLnBrk="0" hangingPunct="0">
              <a:spcBef>
                <a:spcPct val="0"/>
              </a:spcBef>
              <a:spcAft>
                <a:spcPts val="600"/>
              </a:spcAft>
              <a:buClrTx/>
              <a:buSzTx/>
              <a:buFontTx/>
              <a:buNone/>
              <a:tabLst/>
            </a:pPr>
            <a:endParaRPr lang="en-US" altLang="sv-SE"/>
          </a:p>
          <a:p>
            <a:pPr marL="0" marR="0" lvl="0" indent="0" defTabSz="914400" rtl="0" eaLnBrk="0" fontAlgn="base" latinLnBrk="0" hangingPunct="0">
              <a:spcBef>
                <a:spcPct val="0"/>
              </a:spcBef>
              <a:spcAft>
                <a:spcPts val="600"/>
              </a:spcAft>
              <a:buClrTx/>
              <a:buSzTx/>
              <a:buFontTx/>
              <a:buNone/>
              <a:tabLst/>
            </a:pPr>
            <a:r>
              <a:rPr kumimoji="0" lang="en-US" altLang="sv-SE" b="0" i="0" u="none" strike="noStrike" cap="none" normalizeH="0" baseline="0">
                <a:ln>
                  <a:noFill/>
                </a:ln>
                <a:effectLst/>
              </a:rPr>
              <a:t>We need protected members if we want to hide the data of a class, but still want that data to be inherited by its derived classes</a:t>
            </a:r>
          </a:p>
          <a:p>
            <a:pPr marL="0" marR="0" lvl="0" indent="0" defTabSz="914400" rtl="0" eaLnBrk="0" fontAlgn="base" latinLnBrk="0" hangingPunct="0">
              <a:spcBef>
                <a:spcPct val="0"/>
              </a:spcBef>
              <a:spcAft>
                <a:spcPts val="600"/>
              </a:spcAft>
              <a:buClrTx/>
              <a:buSzTx/>
              <a:buFontTx/>
              <a:buNone/>
              <a:tabLst/>
            </a:pPr>
            <a:endParaRPr kumimoji="0" lang="sv-SE" altLang="sv-SE" b="0" i="0" u="none" strike="noStrike" cap="none" normalizeH="0" baseline="0">
              <a:ln>
                <a:noFill/>
              </a:ln>
              <a:effectLst/>
            </a:endParaRPr>
          </a:p>
        </p:txBody>
      </p:sp>
    </p:spTree>
    <p:extLst>
      <p:ext uri="{BB962C8B-B14F-4D97-AF65-F5344CB8AC3E}">
        <p14:creationId xmlns:p14="http://schemas.microsoft.com/office/powerpoint/2010/main" val="282952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A092-13EC-4FFD-8DAA-586D5E82D552}"/>
              </a:ext>
            </a:extLst>
          </p:cNvPr>
          <p:cNvSpPr>
            <a:spLocks noGrp="1"/>
          </p:cNvSpPr>
          <p:nvPr>
            <p:ph type="title"/>
          </p:nvPr>
        </p:nvSpPr>
        <p:spPr/>
        <p:txBody>
          <a:bodyPr/>
          <a:lstStyle/>
          <a:p>
            <a:r>
              <a:rPr lang="en-IN" dirty="0"/>
              <a:t>Access Modes in C++</a:t>
            </a:r>
            <a:endParaRPr lang="sv-SE" dirty="0"/>
          </a:p>
        </p:txBody>
      </p:sp>
      <p:sp>
        <p:nvSpPr>
          <p:cNvPr id="6" name="TextBox 5">
            <a:extLst>
              <a:ext uri="{FF2B5EF4-FFF2-40B4-BE49-F238E27FC236}">
                <a16:creationId xmlns:a16="http://schemas.microsoft.com/office/drawing/2014/main" id="{2BFE1C49-1400-4637-AF92-6F075CA6A4CD}"/>
              </a:ext>
            </a:extLst>
          </p:cNvPr>
          <p:cNvSpPr txBox="1"/>
          <p:nvPr/>
        </p:nvSpPr>
        <p:spPr>
          <a:xfrm rot="20811010">
            <a:off x="515566" y="1866577"/>
            <a:ext cx="7062281" cy="2031325"/>
          </a:xfrm>
          <a:prstGeom prst="rect">
            <a:avLst/>
          </a:prstGeom>
          <a:noFill/>
          <a:ln w="38100">
            <a:solidFill>
              <a:srgbClr val="FFFF00"/>
            </a:solidFill>
          </a:ln>
        </p:spPr>
        <p:txBody>
          <a:bodyPr wrap="square" rtlCol="0">
            <a:spAutoFit/>
          </a:bodyPr>
          <a:lstStyle/>
          <a:p>
            <a:r>
              <a:rPr lang="en-US" dirty="0"/>
              <a:t>class Base {</a:t>
            </a:r>
          </a:p>
          <a:p>
            <a:r>
              <a:rPr lang="en-US" dirty="0"/>
              <a:t>.... ... ....</a:t>
            </a:r>
          </a:p>
          <a:p>
            <a:r>
              <a:rPr lang="en-US" dirty="0"/>
              <a:t>};</a:t>
            </a:r>
          </a:p>
          <a:p>
            <a:endParaRPr lang="en-US" dirty="0"/>
          </a:p>
          <a:p>
            <a:r>
              <a:rPr lang="en-US" dirty="0"/>
              <a:t>class Derived : public Base {</a:t>
            </a:r>
          </a:p>
          <a:p>
            <a:r>
              <a:rPr lang="en-US" dirty="0"/>
              <a:t>.... ... ....</a:t>
            </a:r>
          </a:p>
          <a:p>
            <a:r>
              <a:rPr lang="en-US" dirty="0"/>
              <a:t>};</a:t>
            </a:r>
            <a:endParaRPr lang="sv-SE"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A0349A7-4E4F-4E37-A1DE-74054A90289C}"/>
                  </a:ext>
                </a:extLst>
              </p14:cNvPr>
              <p14:cNvContentPartPr/>
              <p14:nvPr/>
            </p14:nvContentPartPr>
            <p14:xfrm>
              <a:off x="2304084" y="3253925"/>
              <a:ext cx="749880" cy="451800"/>
            </p14:xfrm>
          </p:contentPart>
        </mc:Choice>
        <mc:Fallback xmlns="">
          <p:pic>
            <p:nvPicPr>
              <p:cNvPr id="9" name="Ink 8">
                <a:extLst>
                  <a:ext uri="{FF2B5EF4-FFF2-40B4-BE49-F238E27FC236}">
                    <a16:creationId xmlns:a16="http://schemas.microsoft.com/office/drawing/2014/main" id="{EA0349A7-4E4F-4E37-A1DE-74054A90289C}"/>
                  </a:ext>
                </a:extLst>
              </p:cNvPr>
              <p:cNvPicPr/>
              <p:nvPr/>
            </p:nvPicPr>
            <p:blipFill>
              <a:blip r:embed="rId3"/>
              <a:stretch>
                <a:fillRect/>
              </a:stretch>
            </p:blipFill>
            <p:spPr>
              <a:xfrm>
                <a:off x="2250084" y="3145925"/>
                <a:ext cx="85752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F830471-415A-4DF4-8AA3-C250B5303F82}"/>
                  </a:ext>
                </a:extLst>
              </p14:cNvPr>
              <p14:cNvContentPartPr/>
              <p14:nvPr/>
            </p14:nvContentPartPr>
            <p14:xfrm>
              <a:off x="2840124" y="4075813"/>
              <a:ext cx="360" cy="360"/>
            </p14:xfrm>
          </p:contentPart>
        </mc:Choice>
        <mc:Fallback xmlns="">
          <p:pic>
            <p:nvPicPr>
              <p:cNvPr id="10" name="Ink 9">
                <a:extLst>
                  <a:ext uri="{FF2B5EF4-FFF2-40B4-BE49-F238E27FC236}">
                    <a16:creationId xmlns:a16="http://schemas.microsoft.com/office/drawing/2014/main" id="{7F830471-415A-4DF4-8AA3-C250B5303F82}"/>
                  </a:ext>
                </a:extLst>
              </p:cNvPr>
              <p:cNvPicPr/>
              <p:nvPr/>
            </p:nvPicPr>
            <p:blipFill>
              <a:blip r:embed="rId5"/>
              <a:stretch>
                <a:fillRect/>
              </a:stretch>
            </p:blipFill>
            <p:spPr>
              <a:xfrm>
                <a:off x="2786484" y="39678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18A8710-EF8C-46D6-A176-B044F5D2CA44}"/>
                  </a:ext>
                </a:extLst>
              </p14:cNvPr>
              <p14:cNvContentPartPr/>
              <p14:nvPr/>
            </p14:nvContentPartPr>
            <p14:xfrm>
              <a:off x="3803124" y="4697893"/>
              <a:ext cx="10080" cy="360"/>
            </p14:xfrm>
          </p:contentPart>
        </mc:Choice>
        <mc:Fallback xmlns="">
          <p:pic>
            <p:nvPicPr>
              <p:cNvPr id="11" name="Ink 10">
                <a:extLst>
                  <a:ext uri="{FF2B5EF4-FFF2-40B4-BE49-F238E27FC236}">
                    <a16:creationId xmlns:a16="http://schemas.microsoft.com/office/drawing/2014/main" id="{C18A8710-EF8C-46D6-A176-B044F5D2CA44}"/>
                  </a:ext>
                </a:extLst>
              </p:cNvPr>
              <p:cNvPicPr/>
              <p:nvPr/>
            </p:nvPicPr>
            <p:blipFill>
              <a:blip r:embed="rId7"/>
              <a:stretch>
                <a:fillRect/>
              </a:stretch>
            </p:blipFill>
            <p:spPr>
              <a:xfrm>
                <a:off x="3749124" y="4590253"/>
                <a:ext cx="117720" cy="216000"/>
              </a:xfrm>
              <a:prstGeom prst="rect">
                <a:avLst/>
              </a:prstGeom>
            </p:spPr>
          </p:pic>
        </mc:Fallback>
      </mc:AlternateContent>
      <p:sp>
        <p:nvSpPr>
          <p:cNvPr id="12" name="TextBox 11">
            <a:extLst>
              <a:ext uri="{FF2B5EF4-FFF2-40B4-BE49-F238E27FC236}">
                <a16:creationId xmlns:a16="http://schemas.microsoft.com/office/drawing/2014/main" id="{77EC63EB-48B6-4BA5-ACD6-B84E81037756}"/>
              </a:ext>
            </a:extLst>
          </p:cNvPr>
          <p:cNvSpPr txBox="1"/>
          <p:nvPr/>
        </p:nvSpPr>
        <p:spPr>
          <a:xfrm>
            <a:off x="3803124" y="4480764"/>
            <a:ext cx="7684852" cy="1938992"/>
          </a:xfrm>
          <a:prstGeom prst="rect">
            <a:avLst/>
          </a:prstGeom>
          <a:noFill/>
        </p:spPr>
        <p:txBody>
          <a:bodyPr wrap="square" rtlCol="0">
            <a:spAutoFit/>
          </a:bodyPr>
          <a:lstStyle/>
          <a:p>
            <a:r>
              <a:rPr lang="en-US" sz="2400" b="0" i="0" dirty="0">
                <a:effectLst/>
                <a:latin typeface="euclid_circular_a"/>
              </a:rPr>
              <a:t>This means that we have created a derived class from the base class in </a:t>
            </a:r>
            <a:r>
              <a:rPr lang="en-US" sz="2400" b="1" i="0" dirty="0">
                <a:effectLst/>
                <a:latin typeface="euclid_circular_a"/>
              </a:rPr>
              <a:t>public mode</a:t>
            </a:r>
            <a:r>
              <a:rPr lang="en-US" sz="2400" b="0" i="0" dirty="0">
                <a:effectLst/>
                <a:latin typeface="euclid_circular_a"/>
              </a:rPr>
              <a:t>. Alternatively.</a:t>
            </a:r>
          </a:p>
          <a:p>
            <a:endParaRPr lang="en-US" sz="2400" dirty="0">
              <a:latin typeface="euclid_circular_a"/>
            </a:endParaRPr>
          </a:p>
          <a:p>
            <a:r>
              <a:rPr lang="en-US" sz="2400" dirty="0">
                <a:latin typeface="euclid_circular_a"/>
              </a:rPr>
              <a:t>In the same way we can use the other modes like private and protected and derive the classes from that.</a:t>
            </a:r>
            <a:endParaRPr lang="sv-SE" sz="2400" dirty="0"/>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65E1E55E-C269-4E7B-B8FB-0AFC608FA30B}"/>
                  </a:ext>
                </a:extLst>
              </p14:cNvPr>
              <p14:cNvContentPartPr/>
              <p14:nvPr/>
            </p14:nvContentPartPr>
            <p14:xfrm>
              <a:off x="260280" y="1530360"/>
              <a:ext cx="5982120" cy="3080160"/>
            </p14:xfrm>
          </p:contentPart>
        </mc:Choice>
        <mc:Fallback xmlns="">
          <p:pic>
            <p:nvPicPr>
              <p:cNvPr id="3" name="Ink 2">
                <a:extLst>
                  <a:ext uri="{FF2B5EF4-FFF2-40B4-BE49-F238E27FC236}">
                    <a16:creationId xmlns:a16="http://schemas.microsoft.com/office/drawing/2014/main" id="{65E1E55E-C269-4E7B-B8FB-0AFC608FA30B}"/>
                  </a:ext>
                </a:extLst>
              </p:cNvPr>
              <p:cNvPicPr/>
              <p:nvPr/>
            </p:nvPicPr>
            <p:blipFill>
              <a:blip r:embed="rId9"/>
              <a:stretch>
                <a:fillRect/>
              </a:stretch>
            </p:blipFill>
            <p:spPr>
              <a:xfrm>
                <a:off x="250920" y="1521000"/>
                <a:ext cx="6000840" cy="3098880"/>
              </a:xfrm>
              <a:prstGeom prst="rect">
                <a:avLst/>
              </a:prstGeom>
            </p:spPr>
          </p:pic>
        </mc:Fallback>
      </mc:AlternateContent>
    </p:spTree>
    <p:extLst>
      <p:ext uri="{BB962C8B-B14F-4D97-AF65-F5344CB8AC3E}">
        <p14:creationId xmlns:p14="http://schemas.microsoft.com/office/powerpoint/2010/main" val="8990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1000"/>
                                        <p:tgtEl>
                                          <p:spTgt spid="12">
                                            <p:txEl>
                                              <p:pRg st="0" end="0"/>
                                            </p:txEl>
                                          </p:spTgt>
                                        </p:tgtEl>
                                      </p:cBhvr>
                                    </p:animEffect>
                                    <p:anim calcmode="lin" valueType="num">
                                      <p:cBhvr>
                                        <p:cTn id="1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fade">
                                      <p:cBhvr>
                                        <p:cTn id="18" dur="1000"/>
                                        <p:tgtEl>
                                          <p:spTgt spid="12">
                                            <p:txEl>
                                              <p:pRg st="2" end="2"/>
                                            </p:txEl>
                                          </p:spTgt>
                                        </p:tgtEl>
                                      </p:cBhvr>
                                    </p:animEffect>
                                    <p:anim calcmode="lin" valueType="num">
                                      <p:cBhvr>
                                        <p:cTn id="1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7A6C-C8D5-47CE-8E43-3DEC51F34517}"/>
              </a:ext>
            </a:extLst>
          </p:cNvPr>
          <p:cNvSpPr>
            <a:spLocks noGrp="1"/>
          </p:cNvSpPr>
          <p:nvPr>
            <p:ph type="title"/>
          </p:nvPr>
        </p:nvSpPr>
        <p:spPr/>
        <p:txBody>
          <a:bodyPr/>
          <a:lstStyle/>
          <a:p>
            <a:r>
              <a:rPr lang="en-US" b="1" dirty="0">
                <a:solidFill>
                  <a:schemeClr val="tx1">
                    <a:lumMod val="95000"/>
                  </a:schemeClr>
                </a:solidFill>
                <a:latin typeface="euclid_circular_a"/>
              </a:rPr>
              <a:t>P</a:t>
            </a:r>
            <a:r>
              <a:rPr lang="en-US" b="1" i="0" dirty="0">
                <a:solidFill>
                  <a:schemeClr val="tx1">
                    <a:lumMod val="95000"/>
                  </a:schemeClr>
                </a:solidFill>
                <a:effectLst/>
                <a:latin typeface="euclid_circular_a"/>
              </a:rPr>
              <a:t>ublic, Protected and Private inheritance in C++</a:t>
            </a:r>
            <a:br>
              <a:rPr lang="en-US" b="1" i="0" dirty="0">
                <a:solidFill>
                  <a:srgbClr val="25265E"/>
                </a:solidFill>
                <a:effectLst/>
                <a:latin typeface="euclid_circular_a"/>
              </a:rPr>
            </a:br>
            <a:endParaRPr lang="sv-SE" dirty="0"/>
          </a:p>
        </p:txBody>
      </p:sp>
      <p:sp>
        <p:nvSpPr>
          <p:cNvPr id="4" name="TextBox 3">
            <a:extLst>
              <a:ext uri="{FF2B5EF4-FFF2-40B4-BE49-F238E27FC236}">
                <a16:creationId xmlns:a16="http://schemas.microsoft.com/office/drawing/2014/main" id="{3A0BC5AA-C260-4169-8F79-E5EC80A0E686}"/>
              </a:ext>
            </a:extLst>
          </p:cNvPr>
          <p:cNvSpPr txBox="1"/>
          <p:nvPr/>
        </p:nvSpPr>
        <p:spPr>
          <a:xfrm>
            <a:off x="525293" y="2141442"/>
            <a:ext cx="11284085" cy="584775"/>
          </a:xfrm>
          <a:prstGeom prst="rect">
            <a:avLst/>
          </a:prstGeom>
          <a:noFill/>
          <a:ln w="38100">
            <a:solidFill>
              <a:srgbClr val="FFFF00"/>
            </a:solidFill>
            <a:prstDash val="sysDot"/>
          </a:ln>
          <a:effectLst>
            <a:outerShdw blurRad="76200" dir="18900000" sy="23000" kx="-1200000" algn="bl" rotWithShape="0">
              <a:prstClr val="black">
                <a:alpha val="20000"/>
              </a:prstClr>
            </a:outerShdw>
          </a:effectLst>
        </p:spPr>
        <p:txBody>
          <a:bodyPr wrap="square" rtlCol="0">
            <a:spAutoFit/>
          </a:bodyPr>
          <a:lstStyle/>
          <a:p>
            <a:r>
              <a:rPr lang="en-IN" sz="3200" dirty="0">
                <a:solidFill>
                  <a:schemeClr val="tx1">
                    <a:lumMod val="95000"/>
                  </a:schemeClr>
                </a:solidFill>
              </a:rPr>
              <a:t>Private Members are never inherited in derived classes</a:t>
            </a:r>
            <a:endParaRPr lang="sv-SE" sz="3200" dirty="0">
              <a:solidFill>
                <a:schemeClr val="tx1">
                  <a:lumMod val="95000"/>
                </a:schemeClr>
              </a:solidFill>
            </a:endParaRPr>
          </a:p>
        </p:txBody>
      </p:sp>
      <p:sp>
        <p:nvSpPr>
          <p:cNvPr id="5" name="TextBox 4">
            <a:extLst>
              <a:ext uri="{FF2B5EF4-FFF2-40B4-BE49-F238E27FC236}">
                <a16:creationId xmlns:a16="http://schemas.microsoft.com/office/drawing/2014/main" id="{E2341B74-AA84-4CB3-8B54-1B0E3952D081}"/>
              </a:ext>
            </a:extLst>
          </p:cNvPr>
          <p:cNvSpPr txBox="1"/>
          <p:nvPr/>
        </p:nvSpPr>
        <p:spPr>
          <a:xfrm>
            <a:off x="646111" y="3550596"/>
            <a:ext cx="11108988" cy="1384995"/>
          </a:xfrm>
          <a:prstGeom prst="rect">
            <a:avLst/>
          </a:prstGeom>
          <a:noFill/>
          <a:ln w="38100">
            <a:solidFill>
              <a:srgbClr val="FFC000"/>
            </a:solidFill>
            <a:prstDash val="sysDash"/>
          </a:ln>
        </p:spPr>
        <p:txBody>
          <a:bodyPr wrap="square" rtlCol="0">
            <a:spAutoFit/>
          </a:bodyPr>
          <a:lstStyle/>
          <a:p>
            <a:r>
              <a:rPr lang="en-IN" sz="2800" dirty="0"/>
              <a:t>Only Public and Protected members are inherited in derived classes and </a:t>
            </a:r>
            <a:r>
              <a:rPr lang="en-IN" sz="2800" b="1" dirty="0"/>
              <a:t>Access Mode</a:t>
            </a:r>
            <a:r>
              <a:rPr lang="en-IN" sz="2800" dirty="0"/>
              <a:t>  sets the visibility of these members in the derived classes</a:t>
            </a:r>
            <a:endParaRPr lang="sv-SE" sz="2800" dirty="0"/>
          </a:p>
        </p:txBody>
      </p:sp>
    </p:spTree>
    <p:extLst>
      <p:ext uri="{BB962C8B-B14F-4D97-AF65-F5344CB8AC3E}">
        <p14:creationId xmlns:p14="http://schemas.microsoft.com/office/powerpoint/2010/main" val="382428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71A0-EC16-43AA-ADB5-D75ACF637149}"/>
              </a:ext>
            </a:extLst>
          </p:cNvPr>
          <p:cNvSpPr>
            <a:spLocks noGrp="1"/>
          </p:cNvSpPr>
          <p:nvPr>
            <p:ph type="title"/>
          </p:nvPr>
        </p:nvSpPr>
        <p:spPr>
          <a:xfrm>
            <a:off x="646112" y="452717"/>
            <a:ext cx="2855846" cy="2309939"/>
          </a:xfrm>
        </p:spPr>
        <p:txBody>
          <a:bodyPr/>
          <a:lstStyle/>
          <a:p>
            <a:r>
              <a:rPr lang="sv-SE" b="1" dirty="0">
                <a:latin typeface="euclid_circular_a"/>
              </a:rPr>
              <a:t>P</a:t>
            </a:r>
            <a:r>
              <a:rPr lang="sv-SE" b="1" i="0" dirty="0">
                <a:effectLst/>
                <a:latin typeface="euclid_circular_a"/>
              </a:rPr>
              <a:t>ublic inheritance</a:t>
            </a:r>
            <a:r>
              <a:rPr lang="sv-SE" b="0" i="0" dirty="0">
                <a:effectLst/>
                <a:latin typeface="euclid_circular_a"/>
              </a:rPr>
              <a:t> </a:t>
            </a:r>
            <a:endParaRPr lang="sv-SE" dirty="0"/>
          </a:p>
        </p:txBody>
      </p:sp>
      <p:sp>
        <p:nvSpPr>
          <p:cNvPr id="4" name="Rectangle 3">
            <a:extLst>
              <a:ext uri="{FF2B5EF4-FFF2-40B4-BE49-F238E27FC236}">
                <a16:creationId xmlns:a16="http://schemas.microsoft.com/office/drawing/2014/main" id="{C9CAF787-D83E-44AE-8A27-E4609C64598A}"/>
              </a:ext>
            </a:extLst>
          </p:cNvPr>
          <p:cNvSpPr/>
          <p:nvPr/>
        </p:nvSpPr>
        <p:spPr>
          <a:xfrm>
            <a:off x="4834092" y="928668"/>
            <a:ext cx="3365771" cy="23735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1E910C33-E617-466D-B0F2-153B9AA2DC04}"/>
              </a:ext>
            </a:extLst>
          </p:cNvPr>
          <p:cNvSpPr txBox="1"/>
          <p:nvPr/>
        </p:nvSpPr>
        <p:spPr>
          <a:xfrm>
            <a:off x="5330757" y="1060315"/>
            <a:ext cx="2597286" cy="369332"/>
          </a:xfrm>
          <a:prstGeom prst="rect">
            <a:avLst/>
          </a:prstGeom>
          <a:noFill/>
        </p:spPr>
        <p:txBody>
          <a:bodyPr wrap="square" rtlCol="0">
            <a:spAutoFit/>
          </a:bodyPr>
          <a:lstStyle/>
          <a:p>
            <a:pPr algn="ctr"/>
            <a:r>
              <a:rPr lang="en-IN" dirty="0"/>
              <a:t> Base Class</a:t>
            </a:r>
            <a:endParaRPr lang="sv-SE" dirty="0"/>
          </a:p>
        </p:txBody>
      </p:sp>
      <p:cxnSp>
        <p:nvCxnSpPr>
          <p:cNvPr id="7" name="Straight Connector 6">
            <a:extLst>
              <a:ext uri="{FF2B5EF4-FFF2-40B4-BE49-F238E27FC236}">
                <a16:creationId xmlns:a16="http://schemas.microsoft.com/office/drawing/2014/main" id="{1456233B-75AA-402B-BA3C-2DA5D9135586}"/>
              </a:ext>
            </a:extLst>
          </p:cNvPr>
          <p:cNvCxnSpPr/>
          <p:nvPr/>
        </p:nvCxnSpPr>
        <p:spPr>
          <a:xfrm>
            <a:off x="4831618" y="201773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75590D-AFA3-41BB-AAA2-537BA4B8FF59}"/>
              </a:ext>
            </a:extLst>
          </p:cNvPr>
          <p:cNvSpPr txBox="1"/>
          <p:nvPr/>
        </p:nvSpPr>
        <p:spPr>
          <a:xfrm>
            <a:off x="4998171" y="2147162"/>
            <a:ext cx="3015574" cy="369332"/>
          </a:xfrm>
          <a:prstGeom prst="rect">
            <a:avLst/>
          </a:prstGeom>
          <a:noFill/>
        </p:spPr>
        <p:txBody>
          <a:bodyPr wrap="square" rtlCol="0">
            <a:spAutoFit/>
          </a:bodyPr>
          <a:lstStyle/>
          <a:p>
            <a:pPr algn="ctr"/>
            <a:r>
              <a:rPr lang="en-IN" dirty="0"/>
              <a:t>Public Members</a:t>
            </a:r>
            <a:endParaRPr lang="sv-SE" dirty="0"/>
          </a:p>
        </p:txBody>
      </p:sp>
      <p:cxnSp>
        <p:nvCxnSpPr>
          <p:cNvPr id="10" name="Straight Connector 9">
            <a:extLst>
              <a:ext uri="{FF2B5EF4-FFF2-40B4-BE49-F238E27FC236}">
                <a16:creationId xmlns:a16="http://schemas.microsoft.com/office/drawing/2014/main" id="{F8142315-5BCB-47CB-BB88-306FF7BB2BC4}"/>
              </a:ext>
            </a:extLst>
          </p:cNvPr>
          <p:cNvCxnSpPr/>
          <p:nvPr/>
        </p:nvCxnSpPr>
        <p:spPr>
          <a:xfrm>
            <a:off x="4873557" y="2645923"/>
            <a:ext cx="336577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0EFBAC-A02E-407C-8A6E-FBB67E3F9F61}"/>
              </a:ext>
            </a:extLst>
          </p:cNvPr>
          <p:cNvSpPr txBox="1"/>
          <p:nvPr/>
        </p:nvSpPr>
        <p:spPr>
          <a:xfrm>
            <a:off x="5213470" y="2736792"/>
            <a:ext cx="2772383" cy="369332"/>
          </a:xfrm>
          <a:prstGeom prst="rect">
            <a:avLst/>
          </a:prstGeom>
          <a:noFill/>
        </p:spPr>
        <p:txBody>
          <a:bodyPr wrap="square" rtlCol="0">
            <a:spAutoFit/>
          </a:bodyPr>
          <a:lstStyle/>
          <a:p>
            <a:pPr algn="ctr"/>
            <a:r>
              <a:rPr lang="en-IN" dirty="0"/>
              <a:t>Protected Members</a:t>
            </a:r>
            <a:endParaRPr lang="sv-SE" dirty="0"/>
          </a:p>
        </p:txBody>
      </p:sp>
      <p:cxnSp>
        <p:nvCxnSpPr>
          <p:cNvPr id="15" name="Straight Arrow Connector 14">
            <a:extLst>
              <a:ext uri="{FF2B5EF4-FFF2-40B4-BE49-F238E27FC236}">
                <a16:creationId xmlns:a16="http://schemas.microsoft.com/office/drawing/2014/main" id="{06BD96F8-0E2C-4424-A0FD-175E2B76A9B4}"/>
              </a:ext>
            </a:extLst>
          </p:cNvPr>
          <p:cNvCxnSpPr>
            <a:cxnSpLocks/>
          </p:cNvCxnSpPr>
          <p:nvPr/>
        </p:nvCxnSpPr>
        <p:spPr>
          <a:xfrm flipV="1">
            <a:off x="6332706" y="3239312"/>
            <a:ext cx="0" cy="193580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03F05F-371E-4F83-B069-F76DDBA2300D}"/>
              </a:ext>
            </a:extLst>
          </p:cNvPr>
          <p:cNvSpPr/>
          <p:nvPr/>
        </p:nvSpPr>
        <p:spPr>
          <a:xfrm>
            <a:off x="4873571" y="4066163"/>
            <a:ext cx="3365757" cy="20038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TextBox 18">
            <a:extLst>
              <a:ext uri="{FF2B5EF4-FFF2-40B4-BE49-F238E27FC236}">
                <a16:creationId xmlns:a16="http://schemas.microsoft.com/office/drawing/2014/main" id="{F7455937-4693-48FF-964D-F71D0B760F00}"/>
              </a:ext>
            </a:extLst>
          </p:cNvPr>
          <p:cNvSpPr txBox="1"/>
          <p:nvPr/>
        </p:nvSpPr>
        <p:spPr>
          <a:xfrm>
            <a:off x="5243209" y="4207213"/>
            <a:ext cx="2684830" cy="369332"/>
          </a:xfrm>
          <a:prstGeom prst="rect">
            <a:avLst/>
          </a:prstGeom>
          <a:noFill/>
        </p:spPr>
        <p:txBody>
          <a:bodyPr wrap="square" rtlCol="0">
            <a:spAutoFit/>
          </a:bodyPr>
          <a:lstStyle/>
          <a:p>
            <a:pPr algn="ctr"/>
            <a:r>
              <a:rPr lang="en-IN" b="1" dirty="0">
                <a:latin typeface="Calibri" panose="020F0502020204030204" pitchFamily="34" charset="0"/>
                <a:cs typeface="Calibri" panose="020F0502020204030204" pitchFamily="34" charset="0"/>
              </a:rPr>
              <a:t>Derived</a:t>
            </a:r>
            <a:r>
              <a:rPr lang="en-IN" dirty="0"/>
              <a:t> </a:t>
            </a:r>
            <a:r>
              <a:rPr lang="en-IN" b="1" dirty="0"/>
              <a:t>class</a:t>
            </a:r>
            <a:endParaRPr lang="sv-SE" b="1" dirty="0"/>
          </a:p>
        </p:txBody>
      </p:sp>
      <p:cxnSp>
        <p:nvCxnSpPr>
          <p:cNvPr id="21" name="Straight Connector 20">
            <a:extLst>
              <a:ext uri="{FF2B5EF4-FFF2-40B4-BE49-F238E27FC236}">
                <a16:creationId xmlns:a16="http://schemas.microsoft.com/office/drawing/2014/main" id="{FCBFE326-F2D3-436B-8ED3-72E5A500CF8C}"/>
              </a:ext>
            </a:extLst>
          </p:cNvPr>
          <p:cNvCxnSpPr/>
          <p:nvPr/>
        </p:nvCxnSpPr>
        <p:spPr>
          <a:xfrm>
            <a:off x="4902739" y="5013483"/>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D62F08-9233-4A57-A24C-42BD39CECFA6}"/>
              </a:ext>
            </a:extLst>
          </p:cNvPr>
          <p:cNvCxnSpPr>
            <a:cxnSpLocks/>
          </p:cNvCxnSpPr>
          <p:nvPr/>
        </p:nvCxnSpPr>
        <p:spPr>
          <a:xfrm flipH="1">
            <a:off x="2363821" y="2478938"/>
            <a:ext cx="2509736" cy="9727"/>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B242811-9D74-40AE-89D9-31D44FFA53E8}"/>
              </a:ext>
            </a:extLst>
          </p:cNvPr>
          <p:cNvCxnSpPr>
            <a:cxnSpLocks/>
          </p:cNvCxnSpPr>
          <p:nvPr/>
        </p:nvCxnSpPr>
        <p:spPr>
          <a:xfrm>
            <a:off x="2363821" y="2488665"/>
            <a:ext cx="0" cy="2686450"/>
          </a:xfrm>
          <a:prstGeom prst="line">
            <a:avLst/>
          </a:prstGeom>
          <a:ln w="381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2131987-99CE-4218-AAA1-F189D4AA663C}"/>
              </a:ext>
            </a:extLst>
          </p:cNvPr>
          <p:cNvSpPr txBox="1"/>
          <p:nvPr/>
        </p:nvSpPr>
        <p:spPr>
          <a:xfrm>
            <a:off x="5646905" y="5154977"/>
            <a:ext cx="2140085" cy="369332"/>
          </a:xfrm>
          <a:prstGeom prst="rect">
            <a:avLst/>
          </a:prstGeom>
          <a:noFill/>
        </p:spPr>
        <p:txBody>
          <a:bodyPr wrap="square" rtlCol="0">
            <a:spAutoFit/>
          </a:bodyPr>
          <a:lstStyle/>
          <a:p>
            <a:r>
              <a:rPr lang="en-IN" dirty="0"/>
              <a:t>Public Members</a:t>
            </a:r>
            <a:endParaRPr lang="sv-SE" dirty="0"/>
          </a:p>
        </p:txBody>
      </p:sp>
      <p:cxnSp>
        <p:nvCxnSpPr>
          <p:cNvPr id="27" name="Straight Connector 26">
            <a:extLst>
              <a:ext uri="{FF2B5EF4-FFF2-40B4-BE49-F238E27FC236}">
                <a16:creationId xmlns:a16="http://schemas.microsoft.com/office/drawing/2014/main" id="{ABAFA4DC-0DC7-4739-9EE4-9F531B4A415F}"/>
              </a:ext>
            </a:extLst>
          </p:cNvPr>
          <p:cNvCxnSpPr/>
          <p:nvPr/>
        </p:nvCxnSpPr>
        <p:spPr>
          <a:xfrm>
            <a:off x="4873557" y="5522068"/>
            <a:ext cx="336577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B2987-66CA-41FB-9577-7555CCEF996E}"/>
              </a:ext>
            </a:extLst>
          </p:cNvPr>
          <p:cNvCxnSpPr>
            <a:cxnSpLocks/>
          </p:cNvCxnSpPr>
          <p:nvPr/>
        </p:nvCxnSpPr>
        <p:spPr>
          <a:xfrm>
            <a:off x="2363821" y="5175115"/>
            <a:ext cx="2509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27D670C4-BFBF-408D-A5FC-F1F0744B05B3}"/>
              </a:ext>
            </a:extLst>
          </p:cNvPr>
          <p:cNvSpPr txBox="1"/>
          <p:nvPr/>
        </p:nvSpPr>
        <p:spPr>
          <a:xfrm>
            <a:off x="5348472" y="5603611"/>
            <a:ext cx="3015574" cy="369332"/>
          </a:xfrm>
          <a:prstGeom prst="rect">
            <a:avLst/>
          </a:prstGeom>
          <a:noFill/>
        </p:spPr>
        <p:txBody>
          <a:bodyPr wrap="square" rtlCol="0">
            <a:spAutoFit/>
          </a:bodyPr>
          <a:lstStyle/>
          <a:p>
            <a:r>
              <a:rPr lang="en-IN" dirty="0"/>
              <a:t>Protected Members</a:t>
            </a:r>
            <a:endParaRPr lang="sv-SE" dirty="0"/>
          </a:p>
        </p:txBody>
      </p:sp>
      <p:cxnSp>
        <p:nvCxnSpPr>
          <p:cNvPr id="33" name="Straight Connector 32">
            <a:extLst>
              <a:ext uri="{FF2B5EF4-FFF2-40B4-BE49-F238E27FC236}">
                <a16:creationId xmlns:a16="http://schemas.microsoft.com/office/drawing/2014/main" id="{2476FC3A-5980-41F1-84C9-C71D4ABEA7DE}"/>
              </a:ext>
            </a:extLst>
          </p:cNvPr>
          <p:cNvCxnSpPr/>
          <p:nvPr/>
        </p:nvCxnSpPr>
        <p:spPr>
          <a:xfrm flipH="1">
            <a:off x="3190672" y="3022718"/>
            <a:ext cx="168288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EC74835-2F96-4F73-BD94-FF8DBE6A568F}"/>
              </a:ext>
            </a:extLst>
          </p:cNvPr>
          <p:cNvCxnSpPr>
            <a:cxnSpLocks/>
          </p:cNvCxnSpPr>
          <p:nvPr/>
        </p:nvCxnSpPr>
        <p:spPr>
          <a:xfrm>
            <a:off x="3122579" y="3015255"/>
            <a:ext cx="0" cy="295768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136167-AC4C-440D-BBA9-94CD4B8A4B7E}"/>
              </a:ext>
            </a:extLst>
          </p:cNvPr>
          <p:cNvCxnSpPr>
            <a:cxnSpLocks/>
          </p:cNvCxnSpPr>
          <p:nvPr/>
        </p:nvCxnSpPr>
        <p:spPr>
          <a:xfrm flipV="1">
            <a:off x="3122579" y="5912837"/>
            <a:ext cx="1780159" cy="9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5F0CE6AF-8AF7-40E7-AF32-C5844EE2B607}"/>
              </a:ext>
            </a:extLst>
          </p:cNvPr>
          <p:cNvSpPr txBox="1"/>
          <p:nvPr/>
        </p:nvSpPr>
        <p:spPr>
          <a:xfrm>
            <a:off x="3344574" y="4815940"/>
            <a:ext cx="1488331" cy="369332"/>
          </a:xfrm>
          <a:prstGeom prst="rect">
            <a:avLst/>
          </a:prstGeom>
          <a:noFill/>
        </p:spPr>
        <p:txBody>
          <a:bodyPr wrap="square" rtlCol="0">
            <a:spAutoFit/>
          </a:bodyPr>
          <a:lstStyle/>
          <a:p>
            <a:r>
              <a:rPr lang="en-IN" dirty="0"/>
              <a:t>Becomes</a:t>
            </a:r>
            <a:endParaRPr lang="sv-SE" dirty="0"/>
          </a:p>
        </p:txBody>
      </p:sp>
      <p:sp>
        <p:nvSpPr>
          <p:cNvPr id="40" name="TextBox 39">
            <a:extLst>
              <a:ext uri="{FF2B5EF4-FFF2-40B4-BE49-F238E27FC236}">
                <a16:creationId xmlns:a16="http://schemas.microsoft.com/office/drawing/2014/main" id="{CF75138E-3007-40DF-B055-B4F59D4609B4}"/>
              </a:ext>
            </a:extLst>
          </p:cNvPr>
          <p:cNvSpPr txBox="1"/>
          <p:nvPr/>
        </p:nvSpPr>
        <p:spPr>
          <a:xfrm>
            <a:off x="3406933" y="6035529"/>
            <a:ext cx="1363612" cy="369332"/>
          </a:xfrm>
          <a:prstGeom prst="rect">
            <a:avLst/>
          </a:prstGeom>
          <a:noFill/>
        </p:spPr>
        <p:txBody>
          <a:bodyPr wrap="square" rtlCol="0">
            <a:spAutoFit/>
          </a:bodyPr>
          <a:lstStyle/>
          <a:p>
            <a:r>
              <a:rPr lang="en-IN" dirty="0"/>
              <a:t>Becomes</a:t>
            </a:r>
            <a:endParaRPr lang="sv-SE" dirty="0"/>
          </a:p>
        </p:txBody>
      </p:sp>
      <p:cxnSp>
        <p:nvCxnSpPr>
          <p:cNvPr id="46" name="Straight Connector 45">
            <a:extLst>
              <a:ext uri="{FF2B5EF4-FFF2-40B4-BE49-F238E27FC236}">
                <a16:creationId xmlns:a16="http://schemas.microsoft.com/office/drawing/2014/main" id="{679AFF86-604F-4516-9495-D3EA2D1E5AAC}"/>
              </a:ext>
            </a:extLst>
          </p:cNvPr>
          <p:cNvCxnSpPr>
            <a:cxnSpLocks/>
          </p:cNvCxnSpPr>
          <p:nvPr/>
        </p:nvCxnSpPr>
        <p:spPr>
          <a:xfrm>
            <a:off x="4832905" y="1404486"/>
            <a:ext cx="3346107"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273E678-47EF-469A-B00D-3853A0EEA433}"/>
              </a:ext>
            </a:extLst>
          </p:cNvPr>
          <p:cNvSpPr txBox="1"/>
          <p:nvPr/>
        </p:nvSpPr>
        <p:spPr>
          <a:xfrm>
            <a:off x="5069943" y="1532050"/>
            <a:ext cx="3015574" cy="369332"/>
          </a:xfrm>
          <a:prstGeom prst="rect">
            <a:avLst/>
          </a:prstGeom>
          <a:noFill/>
        </p:spPr>
        <p:txBody>
          <a:bodyPr wrap="square" rtlCol="0">
            <a:spAutoFit/>
          </a:bodyPr>
          <a:lstStyle/>
          <a:p>
            <a:pPr algn="ctr"/>
            <a:r>
              <a:rPr lang="en-IN" dirty="0"/>
              <a:t>Private Member</a:t>
            </a:r>
            <a:endParaRPr lang="sv-SE" dirty="0"/>
          </a:p>
        </p:txBody>
      </p:sp>
      <p:cxnSp>
        <p:nvCxnSpPr>
          <p:cNvPr id="50" name="Straight Connector 49">
            <a:extLst>
              <a:ext uri="{FF2B5EF4-FFF2-40B4-BE49-F238E27FC236}">
                <a16:creationId xmlns:a16="http://schemas.microsoft.com/office/drawing/2014/main" id="{9A2FC993-D188-4734-8A33-8F04930810B2}"/>
              </a:ext>
            </a:extLst>
          </p:cNvPr>
          <p:cNvCxnSpPr/>
          <p:nvPr/>
        </p:nvCxnSpPr>
        <p:spPr>
          <a:xfrm>
            <a:off x="4904025" y="4576545"/>
            <a:ext cx="33657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AE8370D-D751-4C2B-A770-4520D5C42BEB}"/>
              </a:ext>
            </a:extLst>
          </p:cNvPr>
          <p:cNvSpPr txBox="1"/>
          <p:nvPr/>
        </p:nvSpPr>
        <p:spPr>
          <a:xfrm>
            <a:off x="5106790" y="4621118"/>
            <a:ext cx="3015574" cy="369332"/>
          </a:xfrm>
          <a:prstGeom prst="rect">
            <a:avLst/>
          </a:prstGeom>
          <a:noFill/>
        </p:spPr>
        <p:txBody>
          <a:bodyPr wrap="square" rtlCol="0">
            <a:spAutoFit/>
          </a:bodyPr>
          <a:lstStyle/>
          <a:p>
            <a:pPr algn="ctr"/>
            <a:r>
              <a:rPr lang="en-IN" dirty="0"/>
              <a:t>Private Member</a:t>
            </a:r>
            <a:endParaRPr lang="sv-SE" dirty="0"/>
          </a:p>
        </p:txBody>
      </p:sp>
      <p:cxnSp>
        <p:nvCxnSpPr>
          <p:cNvPr id="57" name="Straight Arrow Connector 56">
            <a:extLst>
              <a:ext uri="{FF2B5EF4-FFF2-40B4-BE49-F238E27FC236}">
                <a16:creationId xmlns:a16="http://schemas.microsoft.com/office/drawing/2014/main" id="{416B179D-9503-42CA-ADE8-E058D1ADDD49}"/>
              </a:ext>
            </a:extLst>
          </p:cNvPr>
          <p:cNvCxnSpPr>
            <a:cxnSpLocks/>
          </p:cNvCxnSpPr>
          <p:nvPr/>
        </p:nvCxnSpPr>
        <p:spPr>
          <a:xfrm>
            <a:off x="8239327" y="1879600"/>
            <a:ext cx="61889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448CBB6-A7D3-4CF8-825A-F728A8F10B52}"/>
              </a:ext>
            </a:extLst>
          </p:cNvPr>
          <p:cNvSpPr txBox="1"/>
          <p:nvPr/>
        </p:nvSpPr>
        <p:spPr>
          <a:xfrm>
            <a:off x="8858221" y="1683205"/>
            <a:ext cx="2326640" cy="369332"/>
          </a:xfrm>
          <a:prstGeom prst="rect">
            <a:avLst/>
          </a:prstGeom>
          <a:noFill/>
          <a:ln w="28575">
            <a:solidFill>
              <a:srgbClr val="002060"/>
            </a:solidFill>
          </a:ln>
        </p:spPr>
        <p:txBody>
          <a:bodyPr wrap="square" rtlCol="0">
            <a:spAutoFit/>
          </a:bodyPr>
          <a:lstStyle/>
          <a:p>
            <a:r>
              <a:rPr lang="en-IN" b="1" dirty="0"/>
              <a:t>NEVER</a:t>
            </a:r>
            <a:r>
              <a:rPr lang="en-IN" dirty="0"/>
              <a:t> </a:t>
            </a:r>
            <a:r>
              <a:rPr lang="en-IN" b="1" dirty="0">
                <a:latin typeface="Calibri" panose="020F0502020204030204" pitchFamily="34" charset="0"/>
                <a:cs typeface="Calibri" panose="020F0502020204030204" pitchFamily="34" charset="0"/>
              </a:rPr>
              <a:t>INHERITED</a:t>
            </a:r>
            <a:endParaRPr lang="sv-SE" b="1"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245CDFB-4764-4BC5-BC3C-918BE19E0A70}"/>
                  </a:ext>
                </a:extLst>
              </p14:cNvPr>
              <p14:cNvContentPartPr/>
              <p14:nvPr/>
            </p14:nvContentPartPr>
            <p14:xfrm>
              <a:off x="5143320" y="2044800"/>
              <a:ext cx="5868000" cy="4096080"/>
            </p14:xfrm>
          </p:contentPart>
        </mc:Choice>
        <mc:Fallback xmlns="">
          <p:pic>
            <p:nvPicPr>
              <p:cNvPr id="3" name="Ink 2">
                <a:extLst>
                  <a:ext uri="{FF2B5EF4-FFF2-40B4-BE49-F238E27FC236}">
                    <a16:creationId xmlns:a16="http://schemas.microsoft.com/office/drawing/2014/main" id="{8245CDFB-4764-4BC5-BC3C-918BE19E0A70}"/>
                  </a:ext>
                </a:extLst>
              </p:cNvPr>
              <p:cNvPicPr/>
              <p:nvPr/>
            </p:nvPicPr>
            <p:blipFill>
              <a:blip r:embed="rId4"/>
              <a:stretch>
                <a:fillRect/>
              </a:stretch>
            </p:blipFill>
            <p:spPr>
              <a:xfrm>
                <a:off x="5133960" y="2035440"/>
                <a:ext cx="5886720" cy="4114800"/>
              </a:xfrm>
              <a:prstGeom prst="rect">
                <a:avLst/>
              </a:prstGeom>
            </p:spPr>
          </p:pic>
        </mc:Fallback>
      </mc:AlternateContent>
    </p:spTree>
    <p:extLst>
      <p:ext uri="{BB962C8B-B14F-4D97-AF65-F5344CB8AC3E}">
        <p14:creationId xmlns:p14="http://schemas.microsoft.com/office/powerpoint/2010/main" val="1935103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1000"/>
                                        <p:tgtEl>
                                          <p:spTgt spid="50"/>
                                        </p:tgtEl>
                                      </p:cBhvr>
                                    </p:animEffect>
                                    <p:anim calcmode="lin" valueType="num">
                                      <p:cBhvr>
                                        <p:cTn id="65" dur="1000" fill="hold"/>
                                        <p:tgtEl>
                                          <p:spTgt spid="50"/>
                                        </p:tgtEl>
                                        <p:attrNameLst>
                                          <p:attrName>ppt_x</p:attrName>
                                        </p:attrNameLst>
                                      </p:cBhvr>
                                      <p:tavLst>
                                        <p:tav tm="0">
                                          <p:val>
                                            <p:strVal val="#ppt_x"/>
                                          </p:val>
                                        </p:tav>
                                        <p:tav tm="100000">
                                          <p:val>
                                            <p:strVal val="#ppt_x"/>
                                          </p:val>
                                        </p:tav>
                                      </p:tavLst>
                                    </p:anim>
                                    <p:anim calcmode="lin" valueType="num">
                                      <p:cBhvr>
                                        <p:cTn id="66" dur="1000" fill="hold"/>
                                        <p:tgtEl>
                                          <p:spTgt spid="5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000"/>
                                        <p:tgtEl>
                                          <p:spTgt spid="51"/>
                                        </p:tgtEl>
                                      </p:cBhvr>
                                    </p:animEffect>
                                    <p:anim calcmode="lin" valueType="num">
                                      <p:cBhvr>
                                        <p:cTn id="70" dur="1000" fill="hold"/>
                                        <p:tgtEl>
                                          <p:spTgt spid="51"/>
                                        </p:tgtEl>
                                        <p:attrNameLst>
                                          <p:attrName>ppt_x</p:attrName>
                                        </p:attrNameLst>
                                      </p:cBhvr>
                                      <p:tavLst>
                                        <p:tav tm="0">
                                          <p:val>
                                            <p:strVal val="#ppt_x"/>
                                          </p:val>
                                        </p:tav>
                                        <p:tav tm="100000">
                                          <p:val>
                                            <p:strVal val="#ppt_x"/>
                                          </p:val>
                                        </p:tav>
                                      </p:tavLst>
                                    </p:anim>
                                    <p:anim calcmode="lin" valueType="num">
                                      <p:cBhvr>
                                        <p:cTn id="71" dur="1000" fill="hold"/>
                                        <p:tgtEl>
                                          <p:spTgt spid="51"/>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anim calcmode="lin" valueType="num">
                                      <p:cBhvr>
                                        <p:cTn id="80" dur="1000" fill="hold"/>
                                        <p:tgtEl>
                                          <p:spTgt spid="26"/>
                                        </p:tgtEl>
                                        <p:attrNameLst>
                                          <p:attrName>ppt_x</p:attrName>
                                        </p:attrNameLst>
                                      </p:cBhvr>
                                      <p:tavLst>
                                        <p:tav tm="0">
                                          <p:val>
                                            <p:strVal val="#ppt_x"/>
                                          </p:val>
                                        </p:tav>
                                        <p:tav tm="100000">
                                          <p:val>
                                            <p:strVal val="#ppt_x"/>
                                          </p:val>
                                        </p:tav>
                                      </p:tavLst>
                                    </p:anim>
                                    <p:anim calcmode="lin" valueType="num">
                                      <p:cBhvr>
                                        <p:cTn id="81" dur="1000" fill="hold"/>
                                        <p:tgtEl>
                                          <p:spTgt spid="2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1000"/>
                                        <p:tgtEl>
                                          <p:spTgt spid="23"/>
                                        </p:tgtEl>
                                      </p:cBhvr>
                                    </p:animEffect>
                                    <p:anim calcmode="lin" valueType="num">
                                      <p:cBhvr>
                                        <p:cTn id="97" dur="1000" fill="hold"/>
                                        <p:tgtEl>
                                          <p:spTgt spid="23"/>
                                        </p:tgtEl>
                                        <p:attrNameLst>
                                          <p:attrName>ppt_x</p:attrName>
                                        </p:attrNameLst>
                                      </p:cBhvr>
                                      <p:tavLst>
                                        <p:tav tm="0">
                                          <p:val>
                                            <p:strVal val="#ppt_x"/>
                                          </p:val>
                                        </p:tav>
                                        <p:tav tm="100000">
                                          <p:val>
                                            <p:strVal val="#ppt_x"/>
                                          </p:val>
                                        </p:tav>
                                      </p:tavLst>
                                    </p:anim>
                                    <p:anim calcmode="lin" valueType="num">
                                      <p:cBhvr>
                                        <p:cTn id="98" dur="1000" fill="hold"/>
                                        <p:tgtEl>
                                          <p:spTgt spid="23"/>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1000"/>
                                        <p:tgtEl>
                                          <p:spTgt spid="25"/>
                                        </p:tgtEl>
                                      </p:cBhvr>
                                    </p:animEffect>
                                    <p:anim calcmode="lin" valueType="num">
                                      <p:cBhvr>
                                        <p:cTn id="102" dur="1000" fill="hold"/>
                                        <p:tgtEl>
                                          <p:spTgt spid="25"/>
                                        </p:tgtEl>
                                        <p:attrNameLst>
                                          <p:attrName>ppt_x</p:attrName>
                                        </p:attrNameLst>
                                      </p:cBhvr>
                                      <p:tavLst>
                                        <p:tav tm="0">
                                          <p:val>
                                            <p:strVal val="#ppt_x"/>
                                          </p:val>
                                        </p:tav>
                                        <p:tav tm="100000">
                                          <p:val>
                                            <p:strVal val="#ppt_x"/>
                                          </p:val>
                                        </p:tav>
                                      </p:tavLst>
                                    </p:anim>
                                    <p:anim calcmode="lin" valueType="num">
                                      <p:cBhvr>
                                        <p:cTn id="103" dur="1000" fill="hold"/>
                                        <p:tgtEl>
                                          <p:spTgt spid="25"/>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1000"/>
                                        <p:tgtEl>
                                          <p:spTgt spid="29"/>
                                        </p:tgtEl>
                                      </p:cBhvr>
                                    </p:animEffect>
                                    <p:anim calcmode="lin" valueType="num">
                                      <p:cBhvr>
                                        <p:cTn id="107" dur="1000" fill="hold"/>
                                        <p:tgtEl>
                                          <p:spTgt spid="29"/>
                                        </p:tgtEl>
                                        <p:attrNameLst>
                                          <p:attrName>ppt_x</p:attrName>
                                        </p:attrNameLst>
                                      </p:cBhvr>
                                      <p:tavLst>
                                        <p:tav tm="0">
                                          <p:val>
                                            <p:strVal val="#ppt_x"/>
                                          </p:val>
                                        </p:tav>
                                        <p:tav tm="100000">
                                          <p:val>
                                            <p:strVal val="#ppt_x"/>
                                          </p:val>
                                        </p:tav>
                                      </p:tavLst>
                                    </p:anim>
                                    <p:anim calcmode="lin" valueType="num">
                                      <p:cBhvr>
                                        <p:cTn id="108" dur="1000" fill="hold"/>
                                        <p:tgtEl>
                                          <p:spTgt spid="2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1000"/>
                                        <p:tgtEl>
                                          <p:spTgt spid="38"/>
                                        </p:tgtEl>
                                      </p:cBhvr>
                                    </p:animEffect>
                                    <p:anim calcmode="lin" valueType="num">
                                      <p:cBhvr>
                                        <p:cTn id="112" dur="1000" fill="hold"/>
                                        <p:tgtEl>
                                          <p:spTgt spid="38"/>
                                        </p:tgtEl>
                                        <p:attrNameLst>
                                          <p:attrName>ppt_x</p:attrName>
                                        </p:attrNameLst>
                                      </p:cBhvr>
                                      <p:tavLst>
                                        <p:tav tm="0">
                                          <p:val>
                                            <p:strVal val="#ppt_x"/>
                                          </p:val>
                                        </p:tav>
                                        <p:tav tm="100000">
                                          <p:val>
                                            <p:strVal val="#ppt_x"/>
                                          </p:val>
                                        </p:tav>
                                      </p:tavLst>
                                    </p:anim>
                                    <p:anim calcmode="lin" valueType="num">
                                      <p:cBhvr>
                                        <p:cTn id="11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1000"/>
                                        <p:tgtEl>
                                          <p:spTgt spid="33"/>
                                        </p:tgtEl>
                                      </p:cBhvr>
                                    </p:animEffect>
                                    <p:anim calcmode="lin" valueType="num">
                                      <p:cBhvr>
                                        <p:cTn id="119" dur="1000" fill="hold"/>
                                        <p:tgtEl>
                                          <p:spTgt spid="33"/>
                                        </p:tgtEl>
                                        <p:attrNameLst>
                                          <p:attrName>ppt_x</p:attrName>
                                        </p:attrNameLst>
                                      </p:cBhvr>
                                      <p:tavLst>
                                        <p:tav tm="0">
                                          <p:val>
                                            <p:strVal val="#ppt_x"/>
                                          </p:val>
                                        </p:tav>
                                        <p:tav tm="100000">
                                          <p:val>
                                            <p:strVal val="#ppt_x"/>
                                          </p:val>
                                        </p:tav>
                                      </p:tavLst>
                                    </p:anim>
                                    <p:anim calcmode="lin" valueType="num">
                                      <p:cBhvr>
                                        <p:cTn id="120" dur="1000" fill="hold"/>
                                        <p:tgtEl>
                                          <p:spTgt spid="33"/>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fade">
                                      <p:cBhvr>
                                        <p:cTn id="123" dur="1000"/>
                                        <p:tgtEl>
                                          <p:spTgt spid="35"/>
                                        </p:tgtEl>
                                      </p:cBhvr>
                                    </p:animEffect>
                                    <p:anim calcmode="lin" valueType="num">
                                      <p:cBhvr>
                                        <p:cTn id="124" dur="1000" fill="hold"/>
                                        <p:tgtEl>
                                          <p:spTgt spid="35"/>
                                        </p:tgtEl>
                                        <p:attrNameLst>
                                          <p:attrName>ppt_x</p:attrName>
                                        </p:attrNameLst>
                                      </p:cBhvr>
                                      <p:tavLst>
                                        <p:tav tm="0">
                                          <p:val>
                                            <p:strVal val="#ppt_x"/>
                                          </p:val>
                                        </p:tav>
                                        <p:tav tm="100000">
                                          <p:val>
                                            <p:strVal val="#ppt_x"/>
                                          </p:val>
                                        </p:tav>
                                      </p:tavLst>
                                    </p:anim>
                                    <p:anim calcmode="lin" valueType="num">
                                      <p:cBhvr>
                                        <p:cTn id="125" dur="1000" fill="hold"/>
                                        <p:tgtEl>
                                          <p:spTgt spid="35"/>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1000"/>
                                        <p:tgtEl>
                                          <p:spTgt spid="37"/>
                                        </p:tgtEl>
                                      </p:cBhvr>
                                    </p:animEffect>
                                    <p:anim calcmode="lin" valueType="num">
                                      <p:cBhvr>
                                        <p:cTn id="129" dur="1000" fill="hold"/>
                                        <p:tgtEl>
                                          <p:spTgt spid="37"/>
                                        </p:tgtEl>
                                        <p:attrNameLst>
                                          <p:attrName>ppt_x</p:attrName>
                                        </p:attrNameLst>
                                      </p:cBhvr>
                                      <p:tavLst>
                                        <p:tav tm="0">
                                          <p:val>
                                            <p:strVal val="#ppt_x"/>
                                          </p:val>
                                        </p:tav>
                                        <p:tav tm="100000">
                                          <p:val>
                                            <p:strVal val="#ppt_x"/>
                                          </p:val>
                                        </p:tav>
                                      </p:tavLst>
                                    </p:anim>
                                    <p:anim calcmode="lin" valueType="num">
                                      <p:cBhvr>
                                        <p:cTn id="130" dur="1000" fill="hold"/>
                                        <p:tgtEl>
                                          <p:spTgt spid="3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fade">
                                      <p:cBhvr>
                                        <p:cTn id="133" dur="1000"/>
                                        <p:tgtEl>
                                          <p:spTgt spid="40"/>
                                        </p:tgtEl>
                                      </p:cBhvr>
                                    </p:animEffect>
                                    <p:anim calcmode="lin" valueType="num">
                                      <p:cBhvr>
                                        <p:cTn id="134" dur="1000" fill="hold"/>
                                        <p:tgtEl>
                                          <p:spTgt spid="40"/>
                                        </p:tgtEl>
                                        <p:attrNameLst>
                                          <p:attrName>ppt_x</p:attrName>
                                        </p:attrNameLst>
                                      </p:cBhvr>
                                      <p:tavLst>
                                        <p:tav tm="0">
                                          <p:val>
                                            <p:strVal val="#ppt_x"/>
                                          </p:val>
                                        </p:tav>
                                        <p:tav tm="100000">
                                          <p:val>
                                            <p:strVal val="#ppt_x"/>
                                          </p:val>
                                        </p:tav>
                                      </p:tavLst>
                                    </p:anim>
                                    <p:anim calcmode="lin" valueType="num">
                                      <p:cBhvr>
                                        <p:cTn id="13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fade">
                                      <p:cBhvr>
                                        <p:cTn id="140" dur="1000"/>
                                        <p:tgtEl>
                                          <p:spTgt spid="57"/>
                                        </p:tgtEl>
                                      </p:cBhvr>
                                    </p:animEffect>
                                    <p:anim calcmode="lin" valueType="num">
                                      <p:cBhvr>
                                        <p:cTn id="141" dur="1000" fill="hold"/>
                                        <p:tgtEl>
                                          <p:spTgt spid="57"/>
                                        </p:tgtEl>
                                        <p:attrNameLst>
                                          <p:attrName>ppt_x</p:attrName>
                                        </p:attrNameLst>
                                      </p:cBhvr>
                                      <p:tavLst>
                                        <p:tav tm="0">
                                          <p:val>
                                            <p:strVal val="#ppt_x"/>
                                          </p:val>
                                        </p:tav>
                                        <p:tav tm="100000">
                                          <p:val>
                                            <p:strVal val="#ppt_x"/>
                                          </p:val>
                                        </p:tav>
                                      </p:tavLst>
                                    </p:anim>
                                    <p:anim calcmode="lin" valueType="num">
                                      <p:cBhvr>
                                        <p:cTn id="142" dur="1000" fill="hold"/>
                                        <p:tgtEl>
                                          <p:spTgt spid="5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fade">
                                      <p:cBhvr>
                                        <p:cTn id="145" dur="1000"/>
                                        <p:tgtEl>
                                          <p:spTgt spid="58"/>
                                        </p:tgtEl>
                                      </p:cBhvr>
                                    </p:animEffect>
                                    <p:anim calcmode="lin" valueType="num">
                                      <p:cBhvr>
                                        <p:cTn id="146" dur="1000" fill="hold"/>
                                        <p:tgtEl>
                                          <p:spTgt spid="58"/>
                                        </p:tgtEl>
                                        <p:attrNameLst>
                                          <p:attrName>ppt_x</p:attrName>
                                        </p:attrNameLst>
                                      </p:cBhvr>
                                      <p:tavLst>
                                        <p:tav tm="0">
                                          <p:val>
                                            <p:strVal val="#ppt_x"/>
                                          </p:val>
                                        </p:tav>
                                        <p:tav tm="100000">
                                          <p:val>
                                            <p:strVal val="#ppt_x"/>
                                          </p:val>
                                        </p:tav>
                                      </p:tavLst>
                                    </p:anim>
                                    <p:anim calcmode="lin" valueType="num">
                                      <p:cBhvr>
                                        <p:cTn id="14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1" grpId="0"/>
      <p:bldP spid="16" grpId="0" animBg="1"/>
      <p:bldP spid="19" grpId="0"/>
      <p:bldP spid="26" grpId="0"/>
      <p:bldP spid="31" grpId="0"/>
      <p:bldP spid="38" grpId="0"/>
      <p:bldP spid="40" grpId="0"/>
      <p:bldP spid="48" grpId="0"/>
      <p:bldP spid="51" grpId="0"/>
      <p:bldP spid="5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2163</TotalTime>
  <Words>1099</Words>
  <Application>Microsoft Office PowerPoint</Application>
  <PresentationFormat>Widescreen</PresentationFormat>
  <Paragraphs>189</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Century Gothic</vt:lpstr>
      <vt:lpstr>charter</vt:lpstr>
      <vt:lpstr>droid sans mono</vt:lpstr>
      <vt:lpstr>erdana</vt:lpstr>
      <vt:lpstr>euclid_circular_a</vt:lpstr>
      <vt:lpstr>inter-bold</vt:lpstr>
      <vt:lpstr>inter-regular</vt:lpstr>
      <vt:lpstr>Wingdings 3</vt:lpstr>
      <vt:lpstr>Ion</vt:lpstr>
      <vt:lpstr>Inheritance</vt:lpstr>
      <vt:lpstr>Inheritance Basics</vt:lpstr>
      <vt:lpstr>How Inheritance Looks </vt:lpstr>
      <vt:lpstr>Syntax of Inheritance</vt:lpstr>
      <vt:lpstr>Is- A Relationship</vt:lpstr>
      <vt:lpstr>C++ protected Members  </vt:lpstr>
      <vt:lpstr>Access Modes in C++</vt:lpstr>
      <vt:lpstr>Public, Protected and Private inheritance in C++ </vt:lpstr>
      <vt:lpstr>Public inheritance </vt:lpstr>
      <vt:lpstr>Protected inheritance </vt:lpstr>
      <vt:lpstr>Private  inheritance </vt:lpstr>
      <vt:lpstr>Types of Inheritance</vt:lpstr>
      <vt:lpstr>Single Inheritance </vt:lpstr>
      <vt:lpstr>Multilevel Inheritance</vt:lpstr>
      <vt:lpstr>Multiple Inheritance</vt:lpstr>
      <vt:lpstr>Hybrid Inheritance</vt:lpstr>
      <vt:lpstr>Hierarchical Inheritance </vt:lpstr>
      <vt:lpstr> Virtual function </vt:lpstr>
      <vt:lpstr>What is Virtual Function ???</vt:lpstr>
      <vt:lpstr>Object slicing</vt:lpstr>
      <vt:lpstr>Run time polymorphisam</vt:lpstr>
      <vt:lpstr>Rules for defining Virtual Function:</vt:lpstr>
      <vt:lpstr>Function Overriding</vt:lpstr>
      <vt:lpstr>Access Overriden method from Base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Mangesh Gaherwar</dc:creator>
  <cp:lastModifiedBy>Mangesh Gaherwar</cp:lastModifiedBy>
  <cp:revision>7</cp:revision>
  <dcterms:created xsi:type="dcterms:W3CDTF">2022-03-29T14:45:32Z</dcterms:created>
  <dcterms:modified xsi:type="dcterms:W3CDTF">2022-04-08T04:20:53Z</dcterms:modified>
</cp:coreProperties>
</file>