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RA0Qy1dlPbeXvzLxYpgdHFJx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expression-trees-translat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https://docs.microsoft.com/en-us/dotnet/csharp/expression-trees-translating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Going to look 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Building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Compiling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Traversing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740142d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c740142d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 result of this expression could be evaluated in an if statement, assigned to a boolean variable etc.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Root Expression is “AND”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Many Expression types have a ‘Left’ and ‘Right’ property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Think of all of the nodes in this graph as actual C# objects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740142d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Expression API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Less restricted in what we can define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Can create ‘headless’ expressions with no entry point if we want to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Create ‘block’ statement expressions such as a sequence of method invocations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Compile Time Lambda Expressions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Must be defined in-place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Designed for IQueryable, so has lots of limitations compared to the expression API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Null coalescing operator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Initializing new dictionaries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Can’t use multi-line (block statements)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fc740142d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740142d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c740142d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740142d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Delegate is a data structure that refers to a method invocation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Think of it as a method pointer which can have a signature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Func&lt;T&gt; and Action&lt;T&gt; are special types of delegates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Closure warnings: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Be careful of disposable things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Compilation depends on whether or not Reflection.Emit is available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Mono on iOS uses the interpreter for example: https://github.com/mono/mono/tree/effa4c07ba850bedbe1ff54b2a5df281c058ebcb/mcs/class/dlr/Runtime/Microsoft.Dynamic/Interpreter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c740142d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740142d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c740142d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c740142d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Delegate is a data structure that refers to a method invocation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Think of it as a method pointer which can have a signature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Func&lt;T&gt; and Action&lt;T&gt; are special types of delegates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Closure warnings: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Be careful of disposable things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c740142d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740142d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c740142d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0475156" y="170679"/>
            <a:ext cx="15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048129" y="616750"/>
            <a:ext cx="182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408787" y="4274439"/>
            <a:ext cx="44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Expression Trees in .NET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19" y="-1283807"/>
            <a:ext cx="2553107" cy="256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4827" y="-1470442"/>
            <a:ext cx="2169948" cy="217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8115" y="5009354"/>
            <a:ext cx="24384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740142d6_0_60"/>
          <p:cNvSpPr txBox="1"/>
          <p:nvPr/>
        </p:nvSpPr>
        <p:spPr>
          <a:xfrm>
            <a:off x="478758" y="204469"/>
            <a:ext cx="8979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Use Cases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gfc740142d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fc740142d6_0_60"/>
          <p:cNvCxnSpPr/>
          <p:nvPr/>
        </p:nvCxnSpPr>
        <p:spPr>
          <a:xfrm>
            <a:off x="514830" y="894674"/>
            <a:ext cx="1119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fc740142d6_0_60"/>
          <p:cNvSpPr txBox="1"/>
          <p:nvPr/>
        </p:nvSpPr>
        <p:spPr>
          <a:xfrm>
            <a:off x="311700" y="1401925"/>
            <a:ext cx="94140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Improving run-time performance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○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Reflection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Dynamically extend functionality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○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Moq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Defining abstractions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○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Entity Framework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○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 careful! (ISP, OCP)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Transpiling code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10702" l="0" r="0" t="10703"/>
          <a:stretch/>
        </p:blipFill>
        <p:spPr>
          <a:xfrm>
            <a:off x="-70659" y="-47296"/>
            <a:ext cx="12333322" cy="695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478758" y="204469"/>
            <a:ext cx="8978881" cy="61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is an Expression Tree?</a:t>
            </a:r>
            <a:endParaRPr b="1" sz="3200"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"/>
          <p:cNvCxnSpPr/>
          <p:nvPr/>
        </p:nvCxnSpPr>
        <p:spPr>
          <a:xfrm>
            <a:off x="514830" y="894674"/>
            <a:ext cx="11198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311700" y="1401925"/>
            <a:ext cx="99192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Tree Data Structure representing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.NET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code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Collection of  composite ‘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’ nodes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Root is of type ‘Expression’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Expressions can reference ‘child’ Expressions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think of all C# you write as ‘expressions’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i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 all code can be represented as expression trees</a:t>
            </a:r>
            <a:endParaRPr i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■"/>
            </a:pPr>
            <a:r>
              <a:rPr i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async/await</a:t>
            </a:r>
            <a:endParaRPr i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■"/>
            </a:pPr>
            <a:r>
              <a:t/>
            </a:r>
            <a:endParaRPr i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Why should I care?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Dynamically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compile 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executable code on the fly!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Used by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IQueryable 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lots of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ORMs 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an abstraction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700" y="1174193"/>
            <a:ext cx="3029350" cy="32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78758" y="204469"/>
            <a:ext cx="8978881" cy="61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Code Visualisation</a:t>
            </a:r>
            <a:endParaRPr b="1" sz="3200">
              <a:solidFill>
                <a:srgbClr val="26262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14830" y="894674"/>
            <a:ext cx="11198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4" y="1551775"/>
            <a:ext cx="11554300" cy="4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740142d6_0_21"/>
          <p:cNvSpPr txBox="1"/>
          <p:nvPr/>
        </p:nvSpPr>
        <p:spPr>
          <a:xfrm>
            <a:off x="478758" y="204469"/>
            <a:ext cx="8979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Building Expression Trees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gfc740142d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fc740142d6_0_21"/>
          <p:cNvCxnSpPr/>
          <p:nvPr/>
        </p:nvCxnSpPr>
        <p:spPr>
          <a:xfrm>
            <a:off x="514830" y="894674"/>
            <a:ext cx="1119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fc740142d6_0_21"/>
          <p:cNvSpPr txBox="1"/>
          <p:nvPr/>
        </p:nvSpPr>
        <p:spPr>
          <a:xfrm>
            <a:off x="311700" y="1401925"/>
            <a:ext cx="75840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 methods: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Run-time (Expression API)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Compile-time (Lambda Expressions)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System.Linq.Expressions.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API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 Factory Methods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Expression.Equals(...)</a:t>
            </a:r>
            <a:b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i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Compile-Time Lambda Expressions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 a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Delegate 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type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Expression&lt;Delegate&gt;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i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Can’t build statement lambdas</a:t>
            </a:r>
            <a:endParaRPr i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gfc740142d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825" y="1275244"/>
            <a:ext cx="3991500" cy="292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fc740142d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fc740142d6_0_13"/>
          <p:cNvSpPr txBox="1"/>
          <p:nvPr/>
        </p:nvSpPr>
        <p:spPr>
          <a:xfrm>
            <a:off x="3000587" y="1886650"/>
            <a:ext cx="592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Code Demo #1</a:t>
            </a:r>
            <a:endParaRPr sz="6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gfc740142d6_0_13"/>
          <p:cNvSpPr txBox="1"/>
          <p:nvPr/>
        </p:nvSpPr>
        <p:spPr>
          <a:xfrm>
            <a:off x="3507300" y="3321975"/>
            <a:ext cx="51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Building Expression Trees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740142d6_0_28"/>
          <p:cNvSpPr txBox="1"/>
          <p:nvPr/>
        </p:nvSpPr>
        <p:spPr>
          <a:xfrm>
            <a:off x="478758" y="204469"/>
            <a:ext cx="8979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Compiling Expressions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gfc740142d6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fc740142d6_0_28"/>
          <p:cNvCxnSpPr/>
          <p:nvPr/>
        </p:nvCxnSpPr>
        <p:spPr>
          <a:xfrm>
            <a:off x="514830" y="894674"/>
            <a:ext cx="1119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gfc740142d6_0_28"/>
          <p:cNvSpPr txBox="1"/>
          <p:nvPr/>
        </p:nvSpPr>
        <p:spPr>
          <a:xfrm>
            <a:off x="311700" y="1160300"/>
            <a:ext cx="94140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LambdaExpression can be compiled into executable code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an invocable ‘Delegate’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Only ‘LambdaExpression’ can be compiled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Expression&lt;TDelegate&gt; returns typed Delegate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■"/>
            </a:pPr>
            <a:r>
              <a:rPr lang="en-GB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E.g. Action&lt;T&gt; or Func&lt;T&gt;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Just like you wrote the function at compile time!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Compile() emits CIL*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Delegate parameters are referenced in the tree</a:t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7" name="Google Shape;137;gfc740142d6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75" y="4229838"/>
            <a:ext cx="47625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fc740142d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7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c740142d6_0_41"/>
          <p:cNvSpPr txBox="1"/>
          <p:nvPr/>
        </p:nvSpPr>
        <p:spPr>
          <a:xfrm>
            <a:off x="2952625" y="1886650"/>
            <a:ext cx="60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Code Demo #2</a:t>
            </a:r>
            <a:endParaRPr sz="6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fc740142d6_0_41"/>
          <p:cNvSpPr txBox="1"/>
          <p:nvPr/>
        </p:nvSpPr>
        <p:spPr>
          <a:xfrm>
            <a:off x="3507300" y="3321975"/>
            <a:ext cx="51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Building Expression Trees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740142d6_0_47"/>
          <p:cNvSpPr txBox="1"/>
          <p:nvPr/>
        </p:nvSpPr>
        <p:spPr>
          <a:xfrm>
            <a:off x="478758" y="204469"/>
            <a:ext cx="8979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Parsing Expressions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Google Shape;150;gfc740142d6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48" y="170611"/>
            <a:ext cx="1404594" cy="576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fc740142d6_0_47"/>
          <p:cNvCxnSpPr/>
          <p:nvPr/>
        </p:nvCxnSpPr>
        <p:spPr>
          <a:xfrm>
            <a:off x="514830" y="894674"/>
            <a:ext cx="1119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gfc740142d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425" y="1401925"/>
            <a:ext cx="3626575" cy="32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c740142d6_0_47"/>
          <p:cNvSpPr txBox="1"/>
          <p:nvPr/>
        </p:nvSpPr>
        <p:spPr>
          <a:xfrm>
            <a:off x="311700" y="1401925"/>
            <a:ext cx="94140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Expressions are structured as a ‘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Composite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’ of nodes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use the ‘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Visitor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’ pattern to recurse the tree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 object defines an enum ‘ExpressionType’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Already an extendable ‘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ExpressionVisitor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’ type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Implements boilerplate of visitor pattern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Looks at expression type enum and calls explicit visitor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type, visits children recursively</a:t>
            </a:r>
            <a:b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●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Expressions are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immutable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ExpressionVisitor returns an Expression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can be the original Expression or a new one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fc740142d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7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fc740142d6_0_54"/>
          <p:cNvSpPr txBox="1"/>
          <p:nvPr/>
        </p:nvSpPr>
        <p:spPr>
          <a:xfrm>
            <a:off x="2952625" y="1886650"/>
            <a:ext cx="60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Code Demo #3</a:t>
            </a:r>
            <a:endParaRPr sz="6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gfc740142d6_0_54"/>
          <p:cNvSpPr txBox="1"/>
          <p:nvPr/>
        </p:nvSpPr>
        <p:spPr>
          <a:xfrm>
            <a:off x="3507300" y="3321975"/>
            <a:ext cx="51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Parsing </a:t>
            </a:r>
            <a:r>
              <a:rPr lang="en-GB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Expression Trees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2019-06-25T13:19:41Z</dcterms:created>
  <dc:creator>Adam Hodkinson</dc:creator>
</cp:coreProperties>
</file>