
<file path=[Content_Types].xml><?xml version="1.0" encoding="utf-8"?>
<Types xmlns="http://schemas.openxmlformats.org/package/2006/content-types">
  <Default Extension="bin" ContentType="image/unknown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</p:sldIdLst>
  <p:sldSz cx="18288000" cy="10285413"/>
  <p:notesSz cx="18288000" cy="140652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5656"/>
    <a:srgbClr val="2562EB"/>
    <a:srgbClr val="F7F9FA"/>
    <a:srgbClr val="EFF5FF"/>
    <a:srgbClr val="F2F4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2100" y="9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7048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7048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A0E1B9-17D9-48BD-A67C-0DABD92C87C8}" type="datetimeFigureOut">
              <a:rPr lang="ko-KR" altLang="en-US" smtClean="0"/>
              <a:t>2025-06-27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924425" y="1758950"/>
            <a:ext cx="8439150" cy="4746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828800" y="6769100"/>
            <a:ext cx="14630400" cy="55387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3360400"/>
            <a:ext cx="7924800" cy="7048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10358438" y="13360400"/>
            <a:ext cx="7924800" cy="7048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0CE47-E7CC-4A7E-90D6-E46395696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003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0CE47-E7CC-4A7E-90D6-E46395696DC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915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06376" y="3593225"/>
            <a:ext cx="15475585" cy="1717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0" i="0">
                <a:solidFill>
                  <a:srgbClr val="1F2937"/>
                </a:solidFill>
                <a:latin typeface="Dotum"/>
                <a:cs typeface="Dot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0" i="0">
                <a:solidFill>
                  <a:srgbClr val="1F2937"/>
                </a:solidFill>
                <a:latin typeface="Dotum"/>
                <a:cs typeface="Dot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0" i="0">
                <a:solidFill>
                  <a:srgbClr val="1F2937"/>
                </a:solidFill>
                <a:latin typeface="Dotum"/>
                <a:cs typeface="Dot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0" i="0">
                <a:solidFill>
                  <a:srgbClr val="1F2937"/>
                </a:solidFill>
                <a:latin typeface="Dotum"/>
                <a:cs typeface="Dot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14300"/>
          </a:xfrm>
          <a:custGeom>
            <a:avLst/>
            <a:gdLst/>
            <a:ahLst/>
            <a:cxnLst/>
            <a:rect l="l" t="t" r="r" b="b"/>
            <a:pathLst>
              <a:path w="18288000" h="114300">
                <a:moveTo>
                  <a:pt x="18287998" y="114299"/>
                </a:moveTo>
                <a:lnTo>
                  <a:pt x="0" y="1142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14299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857999" y="723900"/>
            <a:ext cx="10668000" cy="6343650"/>
          </a:xfrm>
          <a:custGeom>
            <a:avLst/>
            <a:gdLst/>
            <a:ahLst/>
            <a:cxnLst/>
            <a:rect l="l" t="t" r="r" b="b"/>
            <a:pathLst>
              <a:path w="10668000" h="6343650">
                <a:moveTo>
                  <a:pt x="10596802" y="6343648"/>
                </a:moveTo>
                <a:lnTo>
                  <a:pt x="71196" y="6343648"/>
                </a:lnTo>
                <a:lnTo>
                  <a:pt x="66240" y="6343160"/>
                </a:lnTo>
                <a:lnTo>
                  <a:pt x="29704" y="6328027"/>
                </a:lnTo>
                <a:lnTo>
                  <a:pt x="3885" y="6291986"/>
                </a:lnTo>
                <a:lnTo>
                  <a:pt x="0" y="6272452"/>
                </a:lnTo>
                <a:lnTo>
                  <a:pt x="0" y="6267449"/>
                </a:lnTo>
                <a:lnTo>
                  <a:pt x="0" y="71196"/>
                </a:lnTo>
                <a:lnTo>
                  <a:pt x="15621" y="29705"/>
                </a:lnTo>
                <a:lnTo>
                  <a:pt x="51661" y="3885"/>
                </a:lnTo>
                <a:lnTo>
                  <a:pt x="71196" y="0"/>
                </a:lnTo>
                <a:lnTo>
                  <a:pt x="10596802" y="0"/>
                </a:lnTo>
                <a:lnTo>
                  <a:pt x="10638292" y="15621"/>
                </a:lnTo>
                <a:lnTo>
                  <a:pt x="10664111" y="51661"/>
                </a:lnTo>
                <a:lnTo>
                  <a:pt x="10667998" y="71196"/>
                </a:lnTo>
                <a:lnTo>
                  <a:pt x="10667998" y="6272452"/>
                </a:lnTo>
                <a:lnTo>
                  <a:pt x="10652375" y="6313943"/>
                </a:lnTo>
                <a:lnTo>
                  <a:pt x="10616334" y="6339762"/>
                </a:lnTo>
                <a:lnTo>
                  <a:pt x="10601757" y="6343160"/>
                </a:lnTo>
                <a:lnTo>
                  <a:pt x="10596802" y="6343648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14300"/>
          </a:xfrm>
          <a:custGeom>
            <a:avLst/>
            <a:gdLst/>
            <a:ahLst/>
            <a:cxnLst/>
            <a:rect l="l" t="t" r="r" b="b"/>
            <a:pathLst>
              <a:path w="18288000" h="114300">
                <a:moveTo>
                  <a:pt x="18287998" y="114299"/>
                </a:moveTo>
                <a:lnTo>
                  <a:pt x="0" y="1142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14299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6899" y="775436"/>
            <a:ext cx="5866130" cy="497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0" i="0">
                <a:solidFill>
                  <a:srgbClr val="1F2937"/>
                </a:solidFill>
                <a:latin typeface="Dotum"/>
                <a:cs typeface="Dot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bin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9.png"/><Relationship Id="rId4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5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hyperlink" Target="https://cloudtype.io/" TargetMode="Externa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hyperlink" Target="https://toss.tech/article/ai-graphic-generator-2" TargetMode="External"/><Relationship Id="rId5" Type="http://schemas.openxmlformats.org/officeDocument/2006/relationships/image" Target="../media/image22.png"/><Relationship Id="rId10" Type="http://schemas.openxmlformats.org/officeDocument/2006/relationships/hyperlink" Target="https://toss.tech/article/ai-graphic-generator-1" TargetMode="External"/><Relationship Id="rId4" Type="http://schemas.openxmlformats.org/officeDocument/2006/relationships/image" Target="../media/image21.png"/><Relationship Id="rId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5.png"/><Relationship Id="rId4" Type="http://schemas.openxmlformats.org/officeDocument/2006/relationships/image" Target="../media/image24.png"/><Relationship Id="rId9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87838" y="428625"/>
            <a:ext cx="157162" cy="2286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7226210" y="387350"/>
            <a:ext cx="69405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MAUI</a:t>
            </a:r>
            <a:endParaRPr sz="18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B0ED65D-9382-8E82-0F2D-71D4B60A8C01}"/>
              </a:ext>
            </a:extLst>
          </p:cNvPr>
          <p:cNvGrpSpPr/>
          <p:nvPr/>
        </p:nvGrpSpPr>
        <p:grpSpPr>
          <a:xfrm>
            <a:off x="849005" y="1942306"/>
            <a:ext cx="3829050" cy="533400"/>
            <a:chOff x="7229474" y="5753099"/>
            <a:chExt cx="3829050" cy="5334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5" name="object 5"/>
            <p:cNvSpPr/>
            <p:nvPr/>
          </p:nvSpPr>
          <p:spPr>
            <a:xfrm>
              <a:off x="7229474" y="5753099"/>
              <a:ext cx="3829050" cy="533400"/>
            </a:xfrm>
            <a:custGeom>
              <a:avLst/>
              <a:gdLst/>
              <a:ahLst/>
              <a:cxnLst/>
              <a:rect l="l" t="t" r="r" b="b"/>
              <a:pathLst>
                <a:path w="3829050" h="533400">
                  <a:moveTo>
                    <a:pt x="3757852" y="533399"/>
                  </a:moveTo>
                  <a:lnTo>
                    <a:pt x="71196" y="533399"/>
                  </a:lnTo>
                  <a:lnTo>
                    <a:pt x="66241" y="532911"/>
                  </a:lnTo>
                  <a:lnTo>
                    <a:pt x="29705" y="517777"/>
                  </a:lnTo>
                  <a:lnTo>
                    <a:pt x="3885" y="481737"/>
                  </a:lnTo>
                  <a:lnTo>
                    <a:pt x="0" y="462203"/>
                  </a:lnTo>
                  <a:lnTo>
                    <a:pt x="0" y="4571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757852" y="0"/>
                  </a:lnTo>
                  <a:lnTo>
                    <a:pt x="3799342" y="15621"/>
                  </a:lnTo>
                  <a:lnTo>
                    <a:pt x="3825162" y="51661"/>
                  </a:lnTo>
                  <a:lnTo>
                    <a:pt x="3829049" y="71196"/>
                  </a:lnTo>
                  <a:lnTo>
                    <a:pt x="3829049" y="462203"/>
                  </a:lnTo>
                  <a:lnTo>
                    <a:pt x="3813426" y="503693"/>
                  </a:lnTo>
                  <a:lnTo>
                    <a:pt x="3777387" y="529513"/>
                  </a:lnTo>
                  <a:lnTo>
                    <a:pt x="3762808" y="532911"/>
                  </a:lnTo>
                  <a:lnTo>
                    <a:pt x="3757852" y="533399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7229474" y="5857575"/>
              <a:ext cx="3829049" cy="324448"/>
            </a:xfrm>
            <a:prstGeom prst="rect">
              <a:avLst/>
            </a:prstGeom>
            <a:grpFill/>
          </p:spPr>
          <p:txBody>
            <a:bodyPr vert="horz" wrap="square" lIns="0" tIns="1651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30"/>
                </a:spcBef>
              </a:pPr>
              <a:r>
                <a:rPr sz="1800" dirty="0">
                  <a:solidFill>
                    <a:schemeClr val="bg1">
                      <a:lumMod val="95000"/>
                    </a:schemeClr>
                  </a:solidFill>
                  <a:latin typeface="Pretendard SemiBold" panose="02000703000000020004" pitchFamily="50" charset="-127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Blazor MAUI WPF BMW</a:t>
              </a:r>
              <a:r>
                <a:rPr sz="2000" dirty="0">
                  <a:solidFill>
                    <a:schemeClr val="bg1">
                      <a:lumMod val="95000"/>
                    </a:schemeClr>
                  </a:solidFill>
                  <a:latin typeface="Pretendard SemiBold" panose="02000703000000020004" pitchFamily="50" charset="-127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워크샵</a:t>
              </a: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66AA0273-58F2-6FE8-D278-3E1F601502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9211" y="-1"/>
            <a:ext cx="5877378" cy="102854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C2C4947-53EF-DC01-825C-05510F431BD8}"/>
              </a:ext>
            </a:extLst>
          </p:cNvPr>
          <p:cNvSpPr txBox="1"/>
          <p:nvPr/>
        </p:nvSpPr>
        <p:spPr>
          <a:xfrm>
            <a:off x="762000" y="2727090"/>
            <a:ext cx="8942595" cy="2435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5400" dirty="0" err="1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로우코드</a:t>
            </a:r>
            <a:r>
              <a:rPr lang="en-US" altLang="ko-KR" sz="540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(Low-Code)</a:t>
            </a:r>
            <a:r>
              <a:rPr lang="ko-KR" altLang="en-US" sz="540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를 </a:t>
            </a:r>
            <a:endParaRPr lang="en-US" altLang="ko-KR" sz="5400" dirty="0">
              <a:solidFill>
                <a:schemeClr val="bg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540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활용한 </a:t>
            </a:r>
            <a:r>
              <a:rPr lang="en-US" altLang="ko-KR" sz="540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MAUI AI </a:t>
            </a:r>
            <a:r>
              <a:rPr lang="ko-KR" altLang="en-US" sz="540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앱 개발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9D4A48-8662-026C-9694-D46A603FADF6}"/>
              </a:ext>
            </a:extLst>
          </p:cNvPr>
          <p:cNvSpPr txBox="1"/>
          <p:nvPr/>
        </p:nvSpPr>
        <p:spPr>
          <a:xfrm>
            <a:off x="849005" y="8208204"/>
            <a:ext cx="2323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조장원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53F05F-8914-8E30-144D-8194B5A2247F}"/>
              </a:ext>
            </a:extLst>
          </p:cNvPr>
          <p:cNvSpPr txBox="1"/>
          <p:nvPr/>
        </p:nvSpPr>
        <p:spPr>
          <a:xfrm>
            <a:off x="849005" y="8840648"/>
            <a:ext cx="9075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흑우마스터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9599" y="2131337"/>
            <a:ext cx="8153400" cy="4564708"/>
            <a:chOff x="609599" y="1485899"/>
            <a:chExt cx="8153400" cy="3590925"/>
          </a:xfrm>
        </p:grpSpPr>
        <p:sp>
          <p:nvSpPr>
            <p:cNvPr id="3" name="object 3"/>
            <p:cNvSpPr/>
            <p:nvPr/>
          </p:nvSpPr>
          <p:spPr>
            <a:xfrm>
              <a:off x="609599" y="1485899"/>
              <a:ext cx="8153400" cy="3590925"/>
            </a:xfrm>
            <a:custGeom>
              <a:avLst/>
              <a:gdLst/>
              <a:ahLst/>
              <a:cxnLst/>
              <a:rect l="l" t="t" r="r" b="b"/>
              <a:pathLst>
                <a:path w="8153400" h="3590925">
                  <a:moveTo>
                    <a:pt x="8082202" y="3590924"/>
                  </a:moveTo>
                  <a:lnTo>
                    <a:pt x="71196" y="3590924"/>
                  </a:lnTo>
                  <a:lnTo>
                    <a:pt x="66241" y="3590436"/>
                  </a:lnTo>
                  <a:lnTo>
                    <a:pt x="29705" y="3575302"/>
                  </a:lnTo>
                  <a:lnTo>
                    <a:pt x="3885" y="3539262"/>
                  </a:lnTo>
                  <a:lnTo>
                    <a:pt x="0" y="3519727"/>
                  </a:lnTo>
                  <a:lnTo>
                    <a:pt x="0" y="3514724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8082202" y="0"/>
                  </a:lnTo>
                  <a:lnTo>
                    <a:pt x="8123693" y="15621"/>
                  </a:lnTo>
                  <a:lnTo>
                    <a:pt x="8149512" y="51661"/>
                  </a:lnTo>
                  <a:lnTo>
                    <a:pt x="8153398" y="71196"/>
                  </a:lnTo>
                  <a:lnTo>
                    <a:pt x="8153398" y="3519727"/>
                  </a:lnTo>
                  <a:lnTo>
                    <a:pt x="8137776" y="3561219"/>
                  </a:lnTo>
                  <a:lnTo>
                    <a:pt x="8101736" y="3587038"/>
                  </a:lnTo>
                  <a:lnTo>
                    <a:pt x="8087158" y="3590436"/>
                  </a:lnTo>
                  <a:lnTo>
                    <a:pt x="8082202" y="3590924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804862" y="2557462"/>
              <a:ext cx="7762875" cy="2324100"/>
            </a:xfrm>
            <a:custGeom>
              <a:avLst/>
              <a:gdLst/>
              <a:ahLst/>
              <a:cxnLst/>
              <a:rect l="l" t="t" r="r" b="b"/>
              <a:pathLst>
                <a:path w="7762875" h="2324100">
                  <a:moveTo>
                    <a:pt x="7696126" y="2324099"/>
                  </a:moveTo>
                  <a:lnTo>
                    <a:pt x="66746" y="2324099"/>
                  </a:lnTo>
                  <a:lnTo>
                    <a:pt x="62101" y="2323641"/>
                  </a:lnTo>
                  <a:lnTo>
                    <a:pt x="24240" y="2306492"/>
                  </a:lnTo>
                  <a:lnTo>
                    <a:pt x="2287" y="2271199"/>
                  </a:lnTo>
                  <a:lnTo>
                    <a:pt x="0" y="2257352"/>
                  </a:lnTo>
                  <a:lnTo>
                    <a:pt x="0" y="2252662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3" y="3642"/>
                  </a:lnTo>
                  <a:lnTo>
                    <a:pt x="66746" y="0"/>
                  </a:lnTo>
                  <a:lnTo>
                    <a:pt x="7696126" y="0"/>
                  </a:lnTo>
                  <a:lnTo>
                    <a:pt x="7735024" y="14645"/>
                  </a:lnTo>
                  <a:lnTo>
                    <a:pt x="7759230" y="48432"/>
                  </a:lnTo>
                  <a:lnTo>
                    <a:pt x="7762873" y="66746"/>
                  </a:lnTo>
                  <a:lnTo>
                    <a:pt x="7762873" y="2257352"/>
                  </a:lnTo>
                  <a:lnTo>
                    <a:pt x="7748228" y="2296250"/>
                  </a:lnTo>
                  <a:lnTo>
                    <a:pt x="7714440" y="2320456"/>
                  </a:lnTo>
                  <a:lnTo>
                    <a:pt x="7700772" y="2323641"/>
                  </a:lnTo>
                  <a:lnTo>
                    <a:pt x="7696126" y="2324099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804862" y="2557462"/>
              <a:ext cx="7762875" cy="2324100"/>
            </a:xfrm>
            <a:custGeom>
              <a:avLst/>
              <a:gdLst/>
              <a:ahLst/>
              <a:cxnLst/>
              <a:rect l="l" t="t" r="r" b="b"/>
              <a:pathLst>
                <a:path w="7762875" h="2324100">
                  <a:moveTo>
                    <a:pt x="0" y="2252662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17606" y="24239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27848" y="14645"/>
                  </a:lnTo>
                  <a:lnTo>
                    <a:pt x="31748" y="12039"/>
                  </a:lnTo>
                  <a:lnTo>
                    <a:pt x="35648" y="9433"/>
                  </a:lnTo>
                  <a:lnTo>
                    <a:pt x="57500" y="1372"/>
                  </a:lnTo>
                  <a:lnTo>
                    <a:pt x="62101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7691436" y="0"/>
                  </a:lnTo>
                  <a:lnTo>
                    <a:pt x="7696126" y="0"/>
                  </a:lnTo>
                  <a:lnTo>
                    <a:pt x="7700772" y="457"/>
                  </a:lnTo>
                  <a:lnTo>
                    <a:pt x="7738632" y="17606"/>
                  </a:lnTo>
                  <a:lnTo>
                    <a:pt x="7741950" y="20923"/>
                  </a:lnTo>
                  <a:lnTo>
                    <a:pt x="7745266" y="24239"/>
                  </a:lnTo>
                  <a:lnTo>
                    <a:pt x="7748228" y="27848"/>
                  </a:lnTo>
                  <a:lnTo>
                    <a:pt x="7750833" y="31748"/>
                  </a:lnTo>
                  <a:lnTo>
                    <a:pt x="7753440" y="35648"/>
                  </a:lnTo>
                  <a:lnTo>
                    <a:pt x="7755640" y="39765"/>
                  </a:lnTo>
                  <a:lnTo>
                    <a:pt x="7757435" y="44099"/>
                  </a:lnTo>
                  <a:lnTo>
                    <a:pt x="7759230" y="48432"/>
                  </a:lnTo>
                  <a:lnTo>
                    <a:pt x="7760585" y="52899"/>
                  </a:lnTo>
                  <a:lnTo>
                    <a:pt x="7761500" y="57500"/>
                  </a:lnTo>
                  <a:lnTo>
                    <a:pt x="7762416" y="62101"/>
                  </a:lnTo>
                  <a:lnTo>
                    <a:pt x="7762873" y="66746"/>
                  </a:lnTo>
                  <a:lnTo>
                    <a:pt x="7762874" y="71437"/>
                  </a:lnTo>
                  <a:lnTo>
                    <a:pt x="7762874" y="2252662"/>
                  </a:lnTo>
                  <a:lnTo>
                    <a:pt x="7757435" y="2279999"/>
                  </a:lnTo>
                  <a:lnTo>
                    <a:pt x="7755640" y="2284333"/>
                  </a:lnTo>
                  <a:lnTo>
                    <a:pt x="7753439" y="2288449"/>
                  </a:lnTo>
                  <a:lnTo>
                    <a:pt x="7750833" y="2292350"/>
                  </a:lnTo>
                  <a:lnTo>
                    <a:pt x="7748228" y="2296250"/>
                  </a:lnTo>
                  <a:lnTo>
                    <a:pt x="7718773" y="2318661"/>
                  </a:lnTo>
                  <a:lnTo>
                    <a:pt x="7714440" y="2320456"/>
                  </a:lnTo>
                  <a:lnTo>
                    <a:pt x="7709972" y="2321811"/>
                  </a:lnTo>
                  <a:lnTo>
                    <a:pt x="7705372" y="2322726"/>
                  </a:lnTo>
                  <a:lnTo>
                    <a:pt x="7700772" y="2323641"/>
                  </a:lnTo>
                  <a:lnTo>
                    <a:pt x="7696126" y="2324099"/>
                  </a:lnTo>
                  <a:lnTo>
                    <a:pt x="7691436" y="2324099"/>
                  </a:lnTo>
                  <a:lnTo>
                    <a:pt x="71437" y="2324099"/>
                  </a:lnTo>
                  <a:lnTo>
                    <a:pt x="66746" y="2324099"/>
                  </a:lnTo>
                  <a:lnTo>
                    <a:pt x="62101" y="2323641"/>
                  </a:lnTo>
                  <a:lnTo>
                    <a:pt x="57500" y="2322726"/>
                  </a:lnTo>
                  <a:lnTo>
                    <a:pt x="52900" y="2321811"/>
                  </a:lnTo>
                  <a:lnTo>
                    <a:pt x="48433" y="2320456"/>
                  </a:lnTo>
                  <a:lnTo>
                    <a:pt x="44099" y="2318661"/>
                  </a:lnTo>
                  <a:lnTo>
                    <a:pt x="39765" y="2316866"/>
                  </a:lnTo>
                  <a:lnTo>
                    <a:pt x="35648" y="2314665"/>
                  </a:lnTo>
                  <a:lnTo>
                    <a:pt x="31748" y="2312059"/>
                  </a:lnTo>
                  <a:lnTo>
                    <a:pt x="27848" y="2309453"/>
                  </a:lnTo>
                  <a:lnTo>
                    <a:pt x="24240" y="2306492"/>
                  </a:lnTo>
                  <a:lnTo>
                    <a:pt x="20923" y="2303175"/>
                  </a:lnTo>
                  <a:lnTo>
                    <a:pt x="17606" y="2299859"/>
                  </a:lnTo>
                  <a:lnTo>
                    <a:pt x="14645" y="2296250"/>
                  </a:lnTo>
                  <a:lnTo>
                    <a:pt x="12039" y="2292350"/>
                  </a:lnTo>
                  <a:lnTo>
                    <a:pt x="9433" y="2288449"/>
                  </a:lnTo>
                  <a:lnTo>
                    <a:pt x="0" y="2257352"/>
                  </a:lnTo>
                  <a:lnTo>
                    <a:pt x="0" y="2252662"/>
                  </a:lnTo>
                  <a:close/>
                </a:path>
              </a:pathLst>
            </a:custGeom>
            <a:ln w="9524">
              <a:solidFill>
                <a:srgbClr val="E8ECE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609599" y="7140473"/>
            <a:ext cx="8153400" cy="2228850"/>
            <a:chOff x="609599" y="5229224"/>
            <a:chExt cx="8153400" cy="2228850"/>
          </a:xfrm>
        </p:grpSpPr>
        <p:sp>
          <p:nvSpPr>
            <p:cNvPr id="7" name="object 7"/>
            <p:cNvSpPr/>
            <p:nvPr/>
          </p:nvSpPr>
          <p:spPr>
            <a:xfrm>
              <a:off x="614362" y="5233987"/>
              <a:ext cx="8143875" cy="2219325"/>
            </a:xfrm>
            <a:custGeom>
              <a:avLst/>
              <a:gdLst/>
              <a:ahLst/>
              <a:cxnLst/>
              <a:rect l="l" t="t" r="r" b="b"/>
              <a:pathLst>
                <a:path w="8143875" h="2219325">
                  <a:moveTo>
                    <a:pt x="8077126" y="2219324"/>
                  </a:moveTo>
                  <a:lnTo>
                    <a:pt x="66746" y="2219324"/>
                  </a:lnTo>
                  <a:lnTo>
                    <a:pt x="62101" y="2218866"/>
                  </a:lnTo>
                  <a:lnTo>
                    <a:pt x="24240" y="2201717"/>
                  </a:lnTo>
                  <a:lnTo>
                    <a:pt x="2287" y="2166423"/>
                  </a:lnTo>
                  <a:lnTo>
                    <a:pt x="0" y="2152577"/>
                  </a:lnTo>
                  <a:lnTo>
                    <a:pt x="0" y="2147887"/>
                  </a:lnTo>
                  <a:lnTo>
                    <a:pt x="0" y="66746"/>
                  </a:lnTo>
                  <a:lnTo>
                    <a:pt x="14645" y="27847"/>
                  </a:lnTo>
                  <a:lnTo>
                    <a:pt x="48433" y="3642"/>
                  </a:lnTo>
                  <a:lnTo>
                    <a:pt x="66746" y="0"/>
                  </a:lnTo>
                  <a:lnTo>
                    <a:pt x="8077126" y="0"/>
                  </a:lnTo>
                  <a:lnTo>
                    <a:pt x="8116024" y="14645"/>
                  </a:lnTo>
                  <a:lnTo>
                    <a:pt x="8140230" y="48432"/>
                  </a:lnTo>
                  <a:lnTo>
                    <a:pt x="8143873" y="66746"/>
                  </a:lnTo>
                  <a:lnTo>
                    <a:pt x="8143873" y="2152577"/>
                  </a:lnTo>
                  <a:lnTo>
                    <a:pt x="8129228" y="2191474"/>
                  </a:lnTo>
                  <a:lnTo>
                    <a:pt x="8095440" y="2215680"/>
                  </a:lnTo>
                  <a:lnTo>
                    <a:pt x="8081772" y="2218866"/>
                  </a:lnTo>
                  <a:lnTo>
                    <a:pt x="8077126" y="2219324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614362" y="5233987"/>
              <a:ext cx="8143875" cy="2219325"/>
            </a:xfrm>
            <a:custGeom>
              <a:avLst/>
              <a:gdLst/>
              <a:ahLst/>
              <a:cxnLst/>
              <a:rect l="l" t="t" r="r" b="b"/>
              <a:pathLst>
                <a:path w="8143875" h="2219325">
                  <a:moveTo>
                    <a:pt x="0" y="21478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372" y="57499"/>
                  </a:lnTo>
                  <a:lnTo>
                    <a:pt x="2287" y="52899"/>
                  </a:lnTo>
                  <a:lnTo>
                    <a:pt x="3642" y="48432"/>
                  </a:lnTo>
                  <a:lnTo>
                    <a:pt x="5437" y="44099"/>
                  </a:lnTo>
                  <a:lnTo>
                    <a:pt x="7232" y="39764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62101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8072436" y="0"/>
                  </a:lnTo>
                  <a:lnTo>
                    <a:pt x="8077126" y="0"/>
                  </a:lnTo>
                  <a:lnTo>
                    <a:pt x="8081772" y="457"/>
                  </a:lnTo>
                  <a:lnTo>
                    <a:pt x="8086372" y="1372"/>
                  </a:lnTo>
                  <a:lnTo>
                    <a:pt x="8090972" y="2287"/>
                  </a:lnTo>
                  <a:lnTo>
                    <a:pt x="8095440" y="3642"/>
                  </a:lnTo>
                  <a:lnTo>
                    <a:pt x="8099773" y="5437"/>
                  </a:lnTo>
                  <a:lnTo>
                    <a:pt x="8104107" y="7232"/>
                  </a:lnTo>
                  <a:lnTo>
                    <a:pt x="8131833" y="31748"/>
                  </a:lnTo>
                  <a:lnTo>
                    <a:pt x="8134440" y="35648"/>
                  </a:lnTo>
                  <a:lnTo>
                    <a:pt x="8136640" y="39764"/>
                  </a:lnTo>
                  <a:lnTo>
                    <a:pt x="8138435" y="44099"/>
                  </a:lnTo>
                  <a:lnTo>
                    <a:pt x="8140230" y="48432"/>
                  </a:lnTo>
                  <a:lnTo>
                    <a:pt x="8141585" y="52899"/>
                  </a:lnTo>
                  <a:lnTo>
                    <a:pt x="8142500" y="57499"/>
                  </a:lnTo>
                  <a:lnTo>
                    <a:pt x="8143416" y="62100"/>
                  </a:lnTo>
                  <a:lnTo>
                    <a:pt x="8143873" y="66746"/>
                  </a:lnTo>
                  <a:lnTo>
                    <a:pt x="8143874" y="71437"/>
                  </a:lnTo>
                  <a:lnTo>
                    <a:pt x="8143874" y="2147887"/>
                  </a:lnTo>
                  <a:lnTo>
                    <a:pt x="8138435" y="2175224"/>
                  </a:lnTo>
                  <a:lnTo>
                    <a:pt x="8136640" y="2179557"/>
                  </a:lnTo>
                  <a:lnTo>
                    <a:pt x="8134439" y="2183674"/>
                  </a:lnTo>
                  <a:lnTo>
                    <a:pt x="8131833" y="2187574"/>
                  </a:lnTo>
                  <a:lnTo>
                    <a:pt x="8129228" y="2191474"/>
                  </a:lnTo>
                  <a:lnTo>
                    <a:pt x="8095440" y="2215680"/>
                  </a:lnTo>
                  <a:lnTo>
                    <a:pt x="8072436" y="2219324"/>
                  </a:lnTo>
                  <a:lnTo>
                    <a:pt x="71437" y="2219324"/>
                  </a:lnTo>
                  <a:lnTo>
                    <a:pt x="66746" y="2219324"/>
                  </a:lnTo>
                  <a:lnTo>
                    <a:pt x="62101" y="2218866"/>
                  </a:lnTo>
                  <a:lnTo>
                    <a:pt x="57500" y="2217951"/>
                  </a:lnTo>
                  <a:lnTo>
                    <a:pt x="52900" y="2217035"/>
                  </a:lnTo>
                  <a:lnTo>
                    <a:pt x="20923" y="2198400"/>
                  </a:lnTo>
                  <a:lnTo>
                    <a:pt x="17606" y="2195083"/>
                  </a:lnTo>
                  <a:lnTo>
                    <a:pt x="457" y="2157222"/>
                  </a:lnTo>
                  <a:lnTo>
                    <a:pt x="0" y="2152577"/>
                  </a:lnTo>
                  <a:lnTo>
                    <a:pt x="0" y="2147887"/>
                  </a:lnTo>
                  <a:close/>
                </a:path>
              </a:pathLst>
            </a:custGeom>
            <a:ln w="9524">
              <a:solidFill>
                <a:srgbClr val="BEDAFE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9658" y="5457858"/>
              <a:ext cx="228531" cy="228533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0099" y="2350413"/>
            <a:ext cx="171450" cy="22860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787398" y="2275762"/>
            <a:ext cx="4851401" cy="73994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39725">
              <a:lnSpc>
                <a:spcPct val="100000"/>
              </a:lnSpc>
              <a:spcBef>
                <a:spcPts val="110"/>
              </a:spcBef>
            </a:pPr>
            <a:r>
              <a:rPr sz="1800" dirty="0">
                <a:solidFill>
                  <a:srgbClr val="2562EB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OpenAI </a:t>
            </a:r>
            <a:r>
              <a:rPr sz="2050" dirty="0">
                <a:solidFill>
                  <a:srgbClr val="2562EB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이미지 분석 결과</a:t>
            </a:r>
            <a:endParaRPr sz="205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 marL="12700">
              <a:lnSpc>
                <a:spcPct val="100000"/>
              </a:lnSpc>
              <a:spcBef>
                <a:spcPts val="1390"/>
              </a:spcBef>
            </a:pPr>
            <a:r>
              <a:rPr sz="150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구조화된 프롬프트를 통해 얻은 실제 분석 결과 예시입니다</a:t>
            </a:r>
            <a:r>
              <a:rPr sz="135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</a:t>
            </a:r>
            <a:endParaRPr sz="135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81310" y="7294423"/>
            <a:ext cx="2283884" cy="32957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dirty="0" err="1">
                <a:solidFill>
                  <a:srgbClr val="2562EB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변환</a:t>
            </a:r>
            <a:r>
              <a:rPr sz="2050" dirty="0">
                <a:solidFill>
                  <a:srgbClr val="2562EB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결과</a:t>
            </a:r>
            <a:endParaRPr sz="205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09624" y="7797698"/>
            <a:ext cx="3800475" cy="1371600"/>
            <a:chOff x="809624" y="5886449"/>
            <a:chExt cx="3800475" cy="1371600"/>
          </a:xfrm>
        </p:grpSpPr>
        <p:sp>
          <p:nvSpPr>
            <p:cNvPr id="17" name="object 17"/>
            <p:cNvSpPr/>
            <p:nvPr/>
          </p:nvSpPr>
          <p:spPr>
            <a:xfrm>
              <a:off x="809624" y="5886449"/>
              <a:ext cx="3800475" cy="1371600"/>
            </a:xfrm>
            <a:custGeom>
              <a:avLst/>
              <a:gdLst/>
              <a:ahLst/>
              <a:cxnLst/>
              <a:rect l="l" t="t" r="r" b="b"/>
              <a:pathLst>
                <a:path w="3800475" h="1371600">
                  <a:moveTo>
                    <a:pt x="3729277" y="1371599"/>
                  </a:moveTo>
                  <a:lnTo>
                    <a:pt x="71196" y="1371599"/>
                  </a:lnTo>
                  <a:lnTo>
                    <a:pt x="66241" y="1371112"/>
                  </a:lnTo>
                  <a:lnTo>
                    <a:pt x="29705" y="1355978"/>
                  </a:lnTo>
                  <a:lnTo>
                    <a:pt x="3885" y="1319937"/>
                  </a:lnTo>
                  <a:lnTo>
                    <a:pt x="0" y="1300403"/>
                  </a:lnTo>
                  <a:lnTo>
                    <a:pt x="0" y="12953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729277" y="0"/>
                  </a:lnTo>
                  <a:lnTo>
                    <a:pt x="3770768" y="15621"/>
                  </a:lnTo>
                  <a:lnTo>
                    <a:pt x="3796588" y="51660"/>
                  </a:lnTo>
                  <a:lnTo>
                    <a:pt x="3800474" y="71196"/>
                  </a:lnTo>
                  <a:lnTo>
                    <a:pt x="3800474" y="1300403"/>
                  </a:lnTo>
                  <a:lnTo>
                    <a:pt x="3784852" y="1341894"/>
                  </a:lnTo>
                  <a:lnTo>
                    <a:pt x="3748812" y="1367713"/>
                  </a:lnTo>
                  <a:lnTo>
                    <a:pt x="3734233" y="1371111"/>
                  </a:lnTo>
                  <a:lnTo>
                    <a:pt x="3729277" y="13715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962024" y="6381749"/>
              <a:ext cx="3495675" cy="723900"/>
            </a:xfrm>
            <a:custGeom>
              <a:avLst/>
              <a:gdLst/>
              <a:ahLst/>
              <a:cxnLst/>
              <a:rect l="l" t="t" r="r" b="b"/>
              <a:pathLst>
                <a:path w="3495675" h="723900">
                  <a:moveTo>
                    <a:pt x="3462626" y="723899"/>
                  </a:moveTo>
                  <a:lnTo>
                    <a:pt x="33047" y="723899"/>
                  </a:lnTo>
                  <a:lnTo>
                    <a:pt x="28187" y="722932"/>
                  </a:lnTo>
                  <a:lnTo>
                    <a:pt x="966" y="695712"/>
                  </a:lnTo>
                  <a:lnTo>
                    <a:pt x="0" y="690852"/>
                  </a:lnTo>
                  <a:lnTo>
                    <a:pt x="0" y="6857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3462626" y="0"/>
                  </a:lnTo>
                  <a:lnTo>
                    <a:pt x="3494707" y="28186"/>
                  </a:lnTo>
                  <a:lnTo>
                    <a:pt x="3495674" y="33047"/>
                  </a:lnTo>
                  <a:lnTo>
                    <a:pt x="3495674" y="690852"/>
                  </a:lnTo>
                  <a:lnTo>
                    <a:pt x="3467486" y="722932"/>
                  </a:lnTo>
                  <a:lnTo>
                    <a:pt x="3462626" y="723899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 rtlCol="0"/>
            <a:lstStyle/>
            <a:p>
              <a:endParaRPr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949325" y="7931416"/>
            <a:ext cx="1401444" cy="2507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핵심 추출 정보</a:t>
            </a:r>
            <a:endParaRPr sz="155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63625" y="8320303"/>
            <a:ext cx="2000885" cy="556563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solidFill>
                  <a:srgbClr val="1C4ED8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object_name</a:t>
            </a:r>
            <a:r>
              <a:rPr sz="1200" b="1" dirty="0">
                <a:solidFill>
                  <a:srgbClr val="1C4ED8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sz="1200" dirty="0">
                <a:solidFill>
                  <a:srgbClr val="1F2937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polar bear</a:t>
            </a:r>
            <a:endParaRPr sz="12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200" dirty="0">
                <a:solidFill>
                  <a:srgbClr val="1C4ED8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bg_desc: </a:t>
            </a:r>
            <a:r>
              <a:rPr sz="1200" dirty="0">
                <a:solidFill>
                  <a:srgbClr val="1F2937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bright blue</a:t>
            </a:r>
            <a:endParaRPr sz="12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762499" y="7797698"/>
            <a:ext cx="3800475" cy="1371600"/>
            <a:chOff x="4762499" y="5886449"/>
            <a:chExt cx="3800475" cy="1371600"/>
          </a:xfrm>
        </p:grpSpPr>
        <p:sp>
          <p:nvSpPr>
            <p:cNvPr id="22" name="object 22"/>
            <p:cNvSpPr/>
            <p:nvPr/>
          </p:nvSpPr>
          <p:spPr>
            <a:xfrm>
              <a:off x="4762499" y="5886449"/>
              <a:ext cx="3800475" cy="1371600"/>
            </a:xfrm>
            <a:custGeom>
              <a:avLst/>
              <a:gdLst/>
              <a:ahLst/>
              <a:cxnLst/>
              <a:rect l="l" t="t" r="r" b="b"/>
              <a:pathLst>
                <a:path w="3800475" h="1371600">
                  <a:moveTo>
                    <a:pt x="3729277" y="1371599"/>
                  </a:moveTo>
                  <a:lnTo>
                    <a:pt x="71196" y="1371599"/>
                  </a:lnTo>
                  <a:lnTo>
                    <a:pt x="66241" y="1371112"/>
                  </a:lnTo>
                  <a:lnTo>
                    <a:pt x="29705" y="1355978"/>
                  </a:lnTo>
                  <a:lnTo>
                    <a:pt x="3885" y="1319937"/>
                  </a:lnTo>
                  <a:lnTo>
                    <a:pt x="0" y="1300403"/>
                  </a:lnTo>
                  <a:lnTo>
                    <a:pt x="0" y="12953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729277" y="0"/>
                  </a:lnTo>
                  <a:lnTo>
                    <a:pt x="3770768" y="15621"/>
                  </a:lnTo>
                  <a:lnTo>
                    <a:pt x="3796588" y="51660"/>
                  </a:lnTo>
                  <a:lnTo>
                    <a:pt x="3800474" y="71196"/>
                  </a:lnTo>
                  <a:lnTo>
                    <a:pt x="3800474" y="1300403"/>
                  </a:lnTo>
                  <a:lnTo>
                    <a:pt x="3784852" y="1341894"/>
                  </a:lnTo>
                  <a:lnTo>
                    <a:pt x="3748812" y="1367713"/>
                  </a:lnTo>
                  <a:lnTo>
                    <a:pt x="3734232" y="1371111"/>
                  </a:lnTo>
                  <a:lnTo>
                    <a:pt x="3729277" y="13715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4914898" y="6381749"/>
              <a:ext cx="3495675" cy="723900"/>
            </a:xfrm>
            <a:custGeom>
              <a:avLst/>
              <a:gdLst/>
              <a:ahLst/>
              <a:cxnLst/>
              <a:rect l="l" t="t" r="r" b="b"/>
              <a:pathLst>
                <a:path w="3495675" h="723900">
                  <a:moveTo>
                    <a:pt x="3462627" y="723899"/>
                  </a:moveTo>
                  <a:lnTo>
                    <a:pt x="33047" y="723899"/>
                  </a:lnTo>
                  <a:lnTo>
                    <a:pt x="28187" y="722932"/>
                  </a:lnTo>
                  <a:lnTo>
                    <a:pt x="966" y="695712"/>
                  </a:lnTo>
                  <a:lnTo>
                    <a:pt x="0" y="690852"/>
                  </a:lnTo>
                  <a:lnTo>
                    <a:pt x="0" y="6857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3462627" y="0"/>
                  </a:lnTo>
                  <a:lnTo>
                    <a:pt x="3494707" y="28186"/>
                  </a:lnTo>
                  <a:lnTo>
                    <a:pt x="3495674" y="33047"/>
                  </a:lnTo>
                  <a:lnTo>
                    <a:pt x="3495674" y="690852"/>
                  </a:lnTo>
                  <a:lnTo>
                    <a:pt x="3467486" y="722932"/>
                  </a:lnTo>
                  <a:lnTo>
                    <a:pt x="3462627" y="723899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 rtlCol="0"/>
            <a:lstStyle/>
            <a:p>
              <a:endParaRPr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902199" y="7931416"/>
            <a:ext cx="1727201" cy="2507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스타일 정보 활용</a:t>
            </a:r>
            <a:endParaRPr sz="155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016498" y="8324753"/>
            <a:ext cx="2832101" cy="553357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350" dirty="0">
                <a:solidFill>
                  <a:srgbClr val="1C4ED8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스타일</a:t>
            </a:r>
            <a:r>
              <a:rPr sz="1200" b="1" dirty="0">
                <a:solidFill>
                  <a:srgbClr val="1C4ED8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sz="1200" dirty="0">
                <a:solidFill>
                  <a:srgbClr val="1F2937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3D </a:t>
            </a:r>
            <a:r>
              <a:rPr sz="1350" dirty="0">
                <a:solidFill>
                  <a:srgbClr val="1F2937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카툰 스타일</a:t>
            </a:r>
            <a:endParaRPr sz="135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350" dirty="0">
                <a:solidFill>
                  <a:srgbClr val="1C4ED8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특징</a:t>
            </a:r>
            <a:r>
              <a:rPr sz="1200" b="1" dirty="0">
                <a:solidFill>
                  <a:srgbClr val="1C4ED8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sz="1350" dirty="0">
                <a:solidFill>
                  <a:srgbClr val="1F2937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부드러운 그림자</a:t>
            </a:r>
            <a:r>
              <a:rPr sz="1200" dirty="0">
                <a:solidFill>
                  <a:srgbClr val="1F2937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sz="1350" dirty="0">
                <a:solidFill>
                  <a:srgbClr val="1F2937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매끄러운 표면</a:t>
            </a:r>
            <a:endParaRPr sz="135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9529760" y="7452417"/>
            <a:ext cx="8143875" cy="1881289"/>
            <a:chOff x="9529760" y="6577011"/>
            <a:chExt cx="8143875" cy="1881289"/>
          </a:xfrm>
        </p:grpSpPr>
        <p:sp>
          <p:nvSpPr>
            <p:cNvPr id="27" name="object 27"/>
            <p:cNvSpPr/>
            <p:nvPr/>
          </p:nvSpPr>
          <p:spPr>
            <a:xfrm>
              <a:off x="9529760" y="6577011"/>
              <a:ext cx="8143875" cy="1881289"/>
            </a:xfrm>
            <a:custGeom>
              <a:avLst/>
              <a:gdLst/>
              <a:ahLst/>
              <a:cxnLst/>
              <a:rect l="l" t="t" r="r" b="b"/>
              <a:pathLst>
                <a:path w="8143875" h="1704975">
                  <a:moveTo>
                    <a:pt x="8077127" y="1704974"/>
                  </a:moveTo>
                  <a:lnTo>
                    <a:pt x="66747" y="1704974"/>
                  </a:lnTo>
                  <a:lnTo>
                    <a:pt x="62101" y="1704516"/>
                  </a:lnTo>
                  <a:lnTo>
                    <a:pt x="24240" y="1687367"/>
                  </a:lnTo>
                  <a:lnTo>
                    <a:pt x="2287" y="1652073"/>
                  </a:lnTo>
                  <a:lnTo>
                    <a:pt x="0" y="1638227"/>
                  </a:lnTo>
                  <a:lnTo>
                    <a:pt x="0" y="1633537"/>
                  </a:lnTo>
                  <a:lnTo>
                    <a:pt x="0" y="66747"/>
                  </a:lnTo>
                  <a:lnTo>
                    <a:pt x="14644" y="27847"/>
                  </a:lnTo>
                  <a:lnTo>
                    <a:pt x="48433" y="3642"/>
                  </a:lnTo>
                  <a:lnTo>
                    <a:pt x="66747" y="0"/>
                  </a:lnTo>
                  <a:lnTo>
                    <a:pt x="8077127" y="0"/>
                  </a:lnTo>
                  <a:lnTo>
                    <a:pt x="8116023" y="14645"/>
                  </a:lnTo>
                  <a:lnTo>
                    <a:pt x="8140229" y="48431"/>
                  </a:lnTo>
                  <a:lnTo>
                    <a:pt x="8143873" y="66747"/>
                  </a:lnTo>
                  <a:lnTo>
                    <a:pt x="8143873" y="1638227"/>
                  </a:lnTo>
                  <a:lnTo>
                    <a:pt x="8129228" y="1677124"/>
                  </a:lnTo>
                  <a:lnTo>
                    <a:pt x="8095439" y="1701331"/>
                  </a:lnTo>
                  <a:lnTo>
                    <a:pt x="8081772" y="1704516"/>
                  </a:lnTo>
                  <a:lnTo>
                    <a:pt x="8077127" y="1704974"/>
                  </a:lnTo>
                  <a:close/>
                </a:path>
              </a:pathLst>
            </a:custGeom>
            <a:solidFill>
              <a:srgbClr val="FFFAEB"/>
            </a:solidFill>
          </p:spPr>
          <p:txBody>
            <a:bodyPr wrap="square" lIns="0" tIns="0" rIns="0" bIns="0" rtlCol="0"/>
            <a:lstStyle/>
            <a:p>
              <a:endParaRPr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9529760" y="6577011"/>
              <a:ext cx="8143875" cy="1881289"/>
            </a:xfrm>
            <a:custGeom>
              <a:avLst/>
              <a:gdLst/>
              <a:ahLst/>
              <a:cxnLst/>
              <a:rect l="l" t="t" r="r" b="b"/>
              <a:pathLst>
                <a:path w="8143875" h="1704975">
                  <a:moveTo>
                    <a:pt x="0" y="1633537"/>
                  </a:moveTo>
                  <a:lnTo>
                    <a:pt x="0" y="71437"/>
                  </a:lnTo>
                  <a:lnTo>
                    <a:pt x="0" y="66747"/>
                  </a:lnTo>
                  <a:lnTo>
                    <a:pt x="457" y="62101"/>
                  </a:lnTo>
                  <a:lnTo>
                    <a:pt x="1372" y="57501"/>
                  </a:lnTo>
                  <a:lnTo>
                    <a:pt x="2287" y="52899"/>
                  </a:lnTo>
                  <a:lnTo>
                    <a:pt x="3642" y="48431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27848" y="14645"/>
                  </a:lnTo>
                  <a:lnTo>
                    <a:pt x="31748" y="12038"/>
                  </a:lnTo>
                  <a:lnTo>
                    <a:pt x="35648" y="9432"/>
                  </a:lnTo>
                  <a:lnTo>
                    <a:pt x="66747" y="0"/>
                  </a:lnTo>
                  <a:lnTo>
                    <a:pt x="71438" y="0"/>
                  </a:lnTo>
                  <a:lnTo>
                    <a:pt x="8072437" y="0"/>
                  </a:lnTo>
                  <a:lnTo>
                    <a:pt x="8077127" y="0"/>
                  </a:lnTo>
                  <a:lnTo>
                    <a:pt x="8081772" y="457"/>
                  </a:lnTo>
                  <a:lnTo>
                    <a:pt x="8119633" y="17606"/>
                  </a:lnTo>
                  <a:lnTo>
                    <a:pt x="8122950" y="20923"/>
                  </a:lnTo>
                  <a:lnTo>
                    <a:pt x="8126267" y="24239"/>
                  </a:lnTo>
                  <a:lnTo>
                    <a:pt x="8143416" y="62101"/>
                  </a:lnTo>
                  <a:lnTo>
                    <a:pt x="8143874" y="71437"/>
                  </a:lnTo>
                  <a:lnTo>
                    <a:pt x="8143874" y="1633537"/>
                  </a:lnTo>
                  <a:lnTo>
                    <a:pt x="8143873" y="1638227"/>
                  </a:lnTo>
                  <a:lnTo>
                    <a:pt x="8143415" y="1642872"/>
                  </a:lnTo>
                  <a:lnTo>
                    <a:pt x="8142500" y="1647473"/>
                  </a:lnTo>
                  <a:lnTo>
                    <a:pt x="8141585" y="1652073"/>
                  </a:lnTo>
                  <a:lnTo>
                    <a:pt x="8140229" y="1656540"/>
                  </a:lnTo>
                  <a:lnTo>
                    <a:pt x="8138434" y="1660874"/>
                  </a:lnTo>
                  <a:lnTo>
                    <a:pt x="8136639" y="1665208"/>
                  </a:lnTo>
                  <a:lnTo>
                    <a:pt x="8134439" y="1669324"/>
                  </a:lnTo>
                  <a:lnTo>
                    <a:pt x="8131833" y="1673224"/>
                  </a:lnTo>
                  <a:lnTo>
                    <a:pt x="8129228" y="1677124"/>
                  </a:lnTo>
                  <a:lnTo>
                    <a:pt x="8095439" y="1701331"/>
                  </a:lnTo>
                  <a:lnTo>
                    <a:pt x="8086372" y="1703601"/>
                  </a:lnTo>
                  <a:lnTo>
                    <a:pt x="8081772" y="1704516"/>
                  </a:lnTo>
                  <a:lnTo>
                    <a:pt x="8077127" y="1704974"/>
                  </a:lnTo>
                  <a:lnTo>
                    <a:pt x="8072437" y="1704974"/>
                  </a:lnTo>
                  <a:lnTo>
                    <a:pt x="71438" y="1704974"/>
                  </a:lnTo>
                  <a:lnTo>
                    <a:pt x="66747" y="1704974"/>
                  </a:lnTo>
                  <a:lnTo>
                    <a:pt x="62101" y="1704516"/>
                  </a:lnTo>
                  <a:lnTo>
                    <a:pt x="57500" y="1703601"/>
                  </a:lnTo>
                  <a:lnTo>
                    <a:pt x="52900" y="1702686"/>
                  </a:lnTo>
                  <a:lnTo>
                    <a:pt x="31748" y="1692934"/>
                  </a:lnTo>
                  <a:lnTo>
                    <a:pt x="27848" y="1690328"/>
                  </a:lnTo>
                  <a:lnTo>
                    <a:pt x="24240" y="1687367"/>
                  </a:lnTo>
                  <a:lnTo>
                    <a:pt x="20923" y="1684050"/>
                  </a:lnTo>
                  <a:lnTo>
                    <a:pt x="17606" y="1680733"/>
                  </a:lnTo>
                  <a:lnTo>
                    <a:pt x="14645" y="1677124"/>
                  </a:lnTo>
                  <a:lnTo>
                    <a:pt x="12038" y="1673224"/>
                  </a:lnTo>
                  <a:lnTo>
                    <a:pt x="9432" y="1669324"/>
                  </a:lnTo>
                  <a:lnTo>
                    <a:pt x="0" y="1638227"/>
                  </a:lnTo>
                  <a:lnTo>
                    <a:pt x="0" y="1633537"/>
                  </a:lnTo>
                  <a:close/>
                </a:path>
              </a:pathLst>
            </a:custGeom>
            <a:ln w="9524">
              <a:solidFill>
                <a:srgbClr val="FDE68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30977" y="6810374"/>
              <a:ext cx="130961" cy="190499"/>
            </a:xfrm>
            <a:prstGeom prst="rect">
              <a:avLst/>
            </a:prstGeom>
          </p:spPr>
        </p:pic>
      </p:grpSp>
      <p:pic>
        <p:nvPicPr>
          <p:cNvPr id="31" name="object 3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524998" y="2131337"/>
            <a:ext cx="8153398" cy="4933949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10115759" y="2275762"/>
            <a:ext cx="3053693" cy="32957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dirty="0">
                <a:solidFill>
                  <a:srgbClr val="2562EB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분석 프로세스 흐름도</a:t>
            </a:r>
            <a:endParaRPr sz="205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463335" y="3193079"/>
            <a:ext cx="107346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33333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입력 이미지</a:t>
            </a:r>
            <a:endParaRPr sz="12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3169453" y="3193079"/>
            <a:ext cx="86423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solidFill>
                  <a:srgbClr val="333333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OpenAI </a:t>
            </a:r>
            <a:r>
              <a:rPr sz="1200" dirty="0">
                <a:solidFill>
                  <a:srgbClr val="333333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분석</a:t>
            </a:r>
            <a:endParaRPr sz="12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4666337" y="3193079"/>
            <a:ext cx="107372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33333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구조화 결과</a:t>
            </a:r>
            <a:endParaRPr sz="12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0687049" y="3750587"/>
            <a:ext cx="5829300" cy="1238250"/>
            <a:chOff x="10687049" y="3105149"/>
            <a:chExt cx="5829300" cy="1238250"/>
          </a:xfrm>
        </p:grpSpPr>
        <p:sp>
          <p:nvSpPr>
            <p:cNvPr id="37" name="object 37"/>
            <p:cNvSpPr/>
            <p:nvPr/>
          </p:nvSpPr>
          <p:spPr>
            <a:xfrm>
              <a:off x="10687049" y="3105149"/>
              <a:ext cx="5829300" cy="304800"/>
            </a:xfrm>
            <a:custGeom>
              <a:avLst/>
              <a:gdLst/>
              <a:ahLst/>
              <a:cxnLst/>
              <a:rect l="l" t="t" r="r" b="b"/>
              <a:pathLst>
                <a:path w="5829300" h="304800">
                  <a:moveTo>
                    <a:pt x="5829299" y="304799"/>
                  </a:moveTo>
                  <a:lnTo>
                    <a:pt x="0" y="304799"/>
                  </a:lnTo>
                  <a:lnTo>
                    <a:pt x="0" y="0"/>
                  </a:lnTo>
                  <a:lnTo>
                    <a:pt x="5829299" y="0"/>
                  </a:lnTo>
                  <a:lnTo>
                    <a:pt x="5829299" y="304799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 rtlCol="0"/>
            <a:lstStyle/>
            <a:p>
              <a:endParaRPr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pic>
          <p:nvPicPr>
            <p:cNvPr id="38" name="object 3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543596" y="3190874"/>
              <a:ext cx="116204" cy="134272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1463335" y="3643312"/>
              <a:ext cx="1133475" cy="695325"/>
            </a:xfrm>
            <a:custGeom>
              <a:avLst/>
              <a:gdLst/>
              <a:ahLst/>
              <a:cxnLst/>
              <a:rect l="l" t="t" r="r" b="b"/>
              <a:pathLst>
                <a:path w="1133475" h="695325">
                  <a:moveTo>
                    <a:pt x="1066727" y="695324"/>
                  </a:moveTo>
                  <a:lnTo>
                    <a:pt x="66747" y="695324"/>
                  </a:lnTo>
                  <a:lnTo>
                    <a:pt x="62102" y="694867"/>
                  </a:lnTo>
                  <a:lnTo>
                    <a:pt x="24240" y="677717"/>
                  </a:lnTo>
                  <a:lnTo>
                    <a:pt x="2288" y="642424"/>
                  </a:lnTo>
                  <a:lnTo>
                    <a:pt x="0" y="628578"/>
                  </a:lnTo>
                  <a:lnTo>
                    <a:pt x="1" y="623887"/>
                  </a:lnTo>
                  <a:lnTo>
                    <a:pt x="0" y="66746"/>
                  </a:lnTo>
                  <a:lnTo>
                    <a:pt x="14644" y="27848"/>
                  </a:lnTo>
                  <a:lnTo>
                    <a:pt x="48433" y="3642"/>
                  </a:lnTo>
                  <a:lnTo>
                    <a:pt x="66747" y="0"/>
                  </a:lnTo>
                  <a:lnTo>
                    <a:pt x="1066727" y="0"/>
                  </a:lnTo>
                  <a:lnTo>
                    <a:pt x="1105625" y="14645"/>
                  </a:lnTo>
                  <a:lnTo>
                    <a:pt x="1129832" y="48432"/>
                  </a:lnTo>
                  <a:lnTo>
                    <a:pt x="1133474" y="66746"/>
                  </a:lnTo>
                  <a:lnTo>
                    <a:pt x="1133474" y="628578"/>
                  </a:lnTo>
                  <a:lnTo>
                    <a:pt x="1118829" y="667475"/>
                  </a:lnTo>
                  <a:lnTo>
                    <a:pt x="1085040" y="691681"/>
                  </a:lnTo>
                  <a:lnTo>
                    <a:pt x="1071372" y="694867"/>
                  </a:lnTo>
                  <a:lnTo>
                    <a:pt x="1066727" y="6953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11463335" y="3643312"/>
              <a:ext cx="1133475" cy="695325"/>
            </a:xfrm>
            <a:custGeom>
              <a:avLst/>
              <a:gdLst/>
              <a:ahLst/>
              <a:cxnLst/>
              <a:rect l="l" t="t" r="r" b="b"/>
              <a:pathLst>
                <a:path w="1133475" h="695325">
                  <a:moveTo>
                    <a:pt x="1" y="623887"/>
                  </a:moveTo>
                  <a:lnTo>
                    <a:pt x="1" y="71437"/>
                  </a:lnTo>
                  <a:lnTo>
                    <a:pt x="0" y="66746"/>
                  </a:lnTo>
                  <a:lnTo>
                    <a:pt x="458" y="62101"/>
                  </a:lnTo>
                  <a:lnTo>
                    <a:pt x="1373" y="57500"/>
                  </a:lnTo>
                  <a:lnTo>
                    <a:pt x="2288" y="52899"/>
                  </a:lnTo>
                  <a:lnTo>
                    <a:pt x="3642" y="48432"/>
                  </a:lnTo>
                  <a:lnTo>
                    <a:pt x="5438" y="44099"/>
                  </a:lnTo>
                  <a:lnTo>
                    <a:pt x="7232" y="39765"/>
                  </a:lnTo>
                  <a:lnTo>
                    <a:pt x="9433" y="35648"/>
                  </a:lnTo>
                  <a:lnTo>
                    <a:pt x="12038" y="31748"/>
                  </a:lnTo>
                  <a:lnTo>
                    <a:pt x="14644" y="27848"/>
                  </a:lnTo>
                  <a:lnTo>
                    <a:pt x="17605" y="24240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27848" y="14645"/>
                  </a:lnTo>
                  <a:lnTo>
                    <a:pt x="31749" y="12039"/>
                  </a:lnTo>
                  <a:lnTo>
                    <a:pt x="35648" y="9433"/>
                  </a:lnTo>
                  <a:lnTo>
                    <a:pt x="66747" y="0"/>
                  </a:lnTo>
                  <a:lnTo>
                    <a:pt x="71438" y="0"/>
                  </a:lnTo>
                  <a:lnTo>
                    <a:pt x="1062038" y="0"/>
                  </a:lnTo>
                  <a:lnTo>
                    <a:pt x="1066727" y="0"/>
                  </a:lnTo>
                  <a:lnTo>
                    <a:pt x="1071372" y="457"/>
                  </a:lnTo>
                  <a:lnTo>
                    <a:pt x="1109234" y="17606"/>
                  </a:lnTo>
                  <a:lnTo>
                    <a:pt x="1131187" y="52899"/>
                  </a:lnTo>
                  <a:lnTo>
                    <a:pt x="1132102" y="57500"/>
                  </a:lnTo>
                  <a:lnTo>
                    <a:pt x="1133017" y="62101"/>
                  </a:lnTo>
                  <a:lnTo>
                    <a:pt x="1133474" y="66746"/>
                  </a:lnTo>
                  <a:lnTo>
                    <a:pt x="1133476" y="71437"/>
                  </a:lnTo>
                  <a:lnTo>
                    <a:pt x="1133476" y="623887"/>
                  </a:lnTo>
                  <a:lnTo>
                    <a:pt x="1133474" y="628578"/>
                  </a:lnTo>
                  <a:lnTo>
                    <a:pt x="1133017" y="633223"/>
                  </a:lnTo>
                  <a:lnTo>
                    <a:pt x="1132102" y="637824"/>
                  </a:lnTo>
                  <a:lnTo>
                    <a:pt x="1131187" y="642424"/>
                  </a:lnTo>
                  <a:lnTo>
                    <a:pt x="1109234" y="677717"/>
                  </a:lnTo>
                  <a:lnTo>
                    <a:pt x="1071372" y="694867"/>
                  </a:lnTo>
                  <a:lnTo>
                    <a:pt x="1062038" y="695324"/>
                  </a:lnTo>
                  <a:lnTo>
                    <a:pt x="71438" y="695324"/>
                  </a:lnTo>
                  <a:lnTo>
                    <a:pt x="44099" y="689886"/>
                  </a:lnTo>
                  <a:lnTo>
                    <a:pt x="39766" y="688091"/>
                  </a:lnTo>
                  <a:lnTo>
                    <a:pt x="9433" y="659675"/>
                  </a:lnTo>
                  <a:lnTo>
                    <a:pt x="5438" y="651225"/>
                  </a:lnTo>
                  <a:lnTo>
                    <a:pt x="3642" y="646891"/>
                  </a:lnTo>
                  <a:lnTo>
                    <a:pt x="2288" y="642424"/>
                  </a:lnTo>
                  <a:lnTo>
                    <a:pt x="1373" y="637824"/>
                  </a:lnTo>
                  <a:lnTo>
                    <a:pt x="458" y="633223"/>
                  </a:lnTo>
                  <a:lnTo>
                    <a:pt x="0" y="628578"/>
                  </a:lnTo>
                  <a:lnTo>
                    <a:pt x="1" y="623887"/>
                  </a:lnTo>
                  <a:close/>
                </a:path>
              </a:pathLst>
            </a:custGeom>
            <a:ln w="9524">
              <a:solidFill>
                <a:srgbClr val="FECAC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pic>
          <p:nvPicPr>
            <p:cNvPr id="41" name="object 4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934824" y="3762635"/>
              <a:ext cx="190499" cy="189979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11461951" y="4659929"/>
            <a:ext cx="11334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33333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토스트 생성</a:t>
            </a:r>
            <a:endParaRPr sz="12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12714490" y="4283987"/>
            <a:ext cx="1459230" cy="704850"/>
            <a:chOff x="12714490" y="3638549"/>
            <a:chExt cx="1459230" cy="704850"/>
          </a:xfrm>
        </p:grpSpPr>
        <p:pic>
          <p:nvPicPr>
            <p:cNvPr id="44" name="object 4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714490" y="3903820"/>
              <a:ext cx="201409" cy="174307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13034961" y="3643312"/>
              <a:ext cx="1133475" cy="695325"/>
            </a:xfrm>
            <a:custGeom>
              <a:avLst/>
              <a:gdLst/>
              <a:ahLst/>
              <a:cxnLst/>
              <a:rect l="l" t="t" r="r" b="b"/>
              <a:pathLst>
                <a:path w="1133475" h="695325">
                  <a:moveTo>
                    <a:pt x="1066727" y="695324"/>
                  </a:moveTo>
                  <a:lnTo>
                    <a:pt x="66745" y="695324"/>
                  </a:lnTo>
                  <a:lnTo>
                    <a:pt x="62100" y="694867"/>
                  </a:lnTo>
                  <a:lnTo>
                    <a:pt x="24238" y="677717"/>
                  </a:lnTo>
                  <a:lnTo>
                    <a:pt x="2287" y="642424"/>
                  </a:lnTo>
                  <a:lnTo>
                    <a:pt x="0" y="628578"/>
                  </a:lnTo>
                  <a:lnTo>
                    <a:pt x="0" y="623887"/>
                  </a:lnTo>
                  <a:lnTo>
                    <a:pt x="0" y="66746"/>
                  </a:lnTo>
                  <a:lnTo>
                    <a:pt x="14643" y="27848"/>
                  </a:lnTo>
                  <a:lnTo>
                    <a:pt x="48431" y="3642"/>
                  </a:lnTo>
                  <a:lnTo>
                    <a:pt x="66745" y="0"/>
                  </a:lnTo>
                  <a:lnTo>
                    <a:pt x="1066727" y="0"/>
                  </a:lnTo>
                  <a:lnTo>
                    <a:pt x="1105625" y="14645"/>
                  </a:lnTo>
                  <a:lnTo>
                    <a:pt x="1129830" y="48432"/>
                  </a:lnTo>
                  <a:lnTo>
                    <a:pt x="1133473" y="66746"/>
                  </a:lnTo>
                  <a:lnTo>
                    <a:pt x="1133473" y="628578"/>
                  </a:lnTo>
                  <a:lnTo>
                    <a:pt x="1118828" y="667475"/>
                  </a:lnTo>
                  <a:lnTo>
                    <a:pt x="1085039" y="691681"/>
                  </a:lnTo>
                  <a:lnTo>
                    <a:pt x="1071372" y="694867"/>
                  </a:lnTo>
                  <a:lnTo>
                    <a:pt x="1066727" y="6953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13034961" y="3643312"/>
              <a:ext cx="1133475" cy="695325"/>
            </a:xfrm>
            <a:custGeom>
              <a:avLst/>
              <a:gdLst/>
              <a:ahLst/>
              <a:cxnLst/>
              <a:rect l="l" t="t" r="r" b="b"/>
              <a:pathLst>
                <a:path w="1133475" h="695325">
                  <a:moveTo>
                    <a:pt x="0" y="6238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6" y="62101"/>
                  </a:lnTo>
                  <a:lnTo>
                    <a:pt x="1371" y="57500"/>
                  </a:lnTo>
                  <a:lnTo>
                    <a:pt x="2287" y="52899"/>
                  </a:lnTo>
                  <a:lnTo>
                    <a:pt x="3641" y="48432"/>
                  </a:lnTo>
                  <a:lnTo>
                    <a:pt x="5435" y="44099"/>
                  </a:lnTo>
                  <a:lnTo>
                    <a:pt x="7230" y="39765"/>
                  </a:lnTo>
                  <a:lnTo>
                    <a:pt x="9431" y="35648"/>
                  </a:lnTo>
                  <a:lnTo>
                    <a:pt x="12037" y="31748"/>
                  </a:lnTo>
                  <a:lnTo>
                    <a:pt x="14643" y="27848"/>
                  </a:lnTo>
                  <a:lnTo>
                    <a:pt x="17604" y="24240"/>
                  </a:lnTo>
                  <a:lnTo>
                    <a:pt x="20921" y="20923"/>
                  </a:lnTo>
                  <a:lnTo>
                    <a:pt x="24238" y="17606"/>
                  </a:lnTo>
                  <a:lnTo>
                    <a:pt x="27845" y="14645"/>
                  </a:lnTo>
                  <a:lnTo>
                    <a:pt x="31746" y="12039"/>
                  </a:lnTo>
                  <a:lnTo>
                    <a:pt x="35646" y="9433"/>
                  </a:lnTo>
                  <a:lnTo>
                    <a:pt x="66745" y="0"/>
                  </a:lnTo>
                  <a:lnTo>
                    <a:pt x="71437" y="0"/>
                  </a:lnTo>
                  <a:lnTo>
                    <a:pt x="1062037" y="0"/>
                  </a:lnTo>
                  <a:lnTo>
                    <a:pt x="1066727" y="0"/>
                  </a:lnTo>
                  <a:lnTo>
                    <a:pt x="1071372" y="457"/>
                  </a:lnTo>
                  <a:lnTo>
                    <a:pt x="1101724" y="12039"/>
                  </a:lnTo>
                  <a:lnTo>
                    <a:pt x="1105625" y="14645"/>
                  </a:lnTo>
                  <a:lnTo>
                    <a:pt x="1129830" y="48432"/>
                  </a:lnTo>
                  <a:lnTo>
                    <a:pt x="1133474" y="71437"/>
                  </a:lnTo>
                  <a:lnTo>
                    <a:pt x="1133474" y="623887"/>
                  </a:lnTo>
                  <a:lnTo>
                    <a:pt x="1121434" y="663575"/>
                  </a:lnTo>
                  <a:lnTo>
                    <a:pt x="1089372" y="689886"/>
                  </a:lnTo>
                  <a:lnTo>
                    <a:pt x="1085039" y="691681"/>
                  </a:lnTo>
                  <a:lnTo>
                    <a:pt x="1062037" y="695324"/>
                  </a:lnTo>
                  <a:lnTo>
                    <a:pt x="71437" y="695324"/>
                  </a:lnTo>
                  <a:lnTo>
                    <a:pt x="31746" y="683284"/>
                  </a:lnTo>
                  <a:lnTo>
                    <a:pt x="27845" y="680679"/>
                  </a:lnTo>
                  <a:lnTo>
                    <a:pt x="24238" y="677717"/>
                  </a:lnTo>
                  <a:lnTo>
                    <a:pt x="20921" y="674401"/>
                  </a:lnTo>
                  <a:lnTo>
                    <a:pt x="17604" y="671084"/>
                  </a:lnTo>
                  <a:lnTo>
                    <a:pt x="456" y="633223"/>
                  </a:lnTo>
                  <a:lnTo>
                    <a:pt x="0" y="628578"/>
                  </a:lnTo>
                  <a:lnTo>
                    <a:pt x="0" y="623887"/>
                  </a:lnTo>
                  <a:close/>
                </a:path>
              </a:pathLst>
            </a:custGeom>
            <a:ln w="9524">
              <a:solidFill>
                <a:srgbClr val="FDE68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pic>
          <p:nvPicPr>
            <p:cNvPr id="47" name="object 4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486246" y="3760998"/>
              <a:ext cx="240431" cy="193253"/>
            </a:xfrm>
            <a:prstGeom prst="rect">
              <a:avLst/>
            </a:prstGeom>
          </p:spPr>
        </p:pic>
      </p:grpSp>
      <p:sp>
        <p:nvSpPr>
          <p:cNvPr id="48" name="object 48"/>
          <p:cNvSpPr txBox="1"/>
          <p:nvPr/>
        </p:nvSpPr>
        <p:spPr>
          <a:xfrm>
            <a:off x="13033577" y="4659930"/>
            <a:ext cx="11334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33333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데이터 파싱</a:t>
            </a:r>
            <a:endParaRPr sz="12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14286115" y="4283987"/>
            <a:ext cx="1459230" cy="704850"/>
            <a:chOff x="14286115" y="3638549"/>
            <a:chExt cx="1459230" cy="704850"/>
          </a:xfrm>
        </p:grpSpPr>
        <p:pic>
          <p:nvPicPr>
            <p:cNvPr id="50" name="object 5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286115" y="3903820"/>
              <a:ext cx="201409" cy="174307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14606586" y="3643312"/>
              <a:ext cx="1133475" cy="695325"/>
            </a:xfrm>
            <a:custGeom>
              <a:avLst/>
              <a:gdLst/>
              <a:ahLst/>
              <a:cxnLst/>
              <a:rect l="l" t="t" r="r" b="b"/>
              <a:pathLst>
                <a:path w="1133475" h="695325">
                  <a:moveTo>
                    <a:pt x="1066727" y="695324"/>
                  </a:moveTo>
                  <a:lnTo>
                    <a:pt x="66745" y="695324"/>
                  </a:lnTo>
                  <a:lnTo>
                    <a:pt x="62100" y="694867"/>
                  </a:lnTo>
                  <a:lnTo>
                    <a:pt x="24239" y="677717"/>
                  </a:lnTo>
                  <a:lnTo>
                    <a:pt x="2285" y="642424"/>
                  </a:lnTo>
                  <a:lnTo>
                    <a:pt x="0" y="628578"/>
                  </a:lnTo>
                  <a:lnTo>
                    <a:pt x="0" y="623887"/>
                  </a:lnTo>
                  <a:lnTo>
                    <a:pt x="0" y="66746"/>
                  </a:lnTo>
                  <a:lnTo>
                    <a:pt x="14643" y="27848"/>
                  </a:lnTo>
                  <a:lnTo>
                    <a:pt x="48430" y="3642"/>
                  </a:lnTo>
                  <a:lnTo>
                    <a:pt x="66745" y="0"/>
                  </a:lnTo>
                  <a:lnTo>
                    <a:pt x="1066727" y="0"/>
                  </a:lnTo>
                  <a:lnTo>
                    <a:pt x="1105624" y="14645"/>
                  </a:lnTo>
                  <a:lnTo>
                    <a:pt x="1129829" y="48432"/>
                  </a:lnTo>
                  <a:lnTo>
                    <a:pt x="1133473" y="66746"/>
                  </a:lnTo>
                  <a:lnTo>
                    <a:pt x="1133473" y="628578"/>
                  </a:lnTo>
                  <a:lnTo>
                    <a:pt x="1118828" y="667475"/>
                  </a:lnTo>
                  <a:lnTo>
                    <a:pt x="1085039" y="691681"/>
                  </a:lnTo>
                  <a:lnTo>
                    <a:pt x="1071372" y="694867"/>
                  </a:lnTo>
                  <a:lnTo>
                    <a:pt x="1066727" y="6953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52" name="object 52"/>
            <p:cNvSpPr/>
            <p:nvPr/>
          </p:nvSpPr>
          <p:spPr>
            <a:xfrm>
              <a:off x="14606586" y="3643312"/>
              <a:ext cx="1133475" cy="695325"/>
            </a:xfrm>
            <a:custGeom>
              <a:avLst/>
              <a:gdLst/>
              <a:ahLst/>
              <a:cxnLst/>
              <a:rect l="l" t="t" r="r" b="b"/>
              <a:pathLst>
                <a:path w="1133475" h="695325">
                  <a:moveTo>
                    <a:pt x="0" y="6238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6" y="62101"/>
                  </a:lnTo>
                  <a:lnTo>
                    <a:pt x="1370" y="57500"/>
                  </a:lnTo>
                  <a:lnTo>
                    <a:pt x="2284" y="52899"/>
                  </a:lnTo>
                  <a:lnTo>
                    <a:pt x="3639" y="48432"/>
                  </a:lnTo>
                  <a:lnTo>
                    <a:pt x="5434" y="44099"/>
                  </a:lnTo>
                  <a:lnTo>
                    <a:pt x="7230" y="39765"/>
                  </a:lnTo>
                  <a:lnTo>
                    <a:pt x="9431" y="35648"/>
                  </a:lnTo>
                  <a:lnTo>
                    <a:pt x="12037" y="31748"/>
                  </a:lnTo>
                  <a:lnTo>
                    <a:pt x="14643" y="27848"/>
                  </a:lnTo>
                  <a:lnTo>
                    <a:pt x="17604" y="24240"/>
                  </a:lnTo>
                  <a:lnTo>
                    <a:pt x="20921" y="20923"/>
                  </a:lnTo>
                  <a:lnTo>
                    <a:pt x="24239" y="17606"/>
                  </a:lnTo>
                  <a:lnTo>
                    <a:pt x="27847" y="14645"/>
                  </a:lnTo>
                  <a:lnTo>
                    <a:pt x="31746" y="12039"/>
                  </a:lnTo>
                  <a:lnTo>
                    <a:pt x="35646" y="9433"/>
                  </a:lnTo>
                  <a:lnTo>
                    <a:pt x="66745" y="0"/>
                  </a:lnTo>
                  <a:lnTo>
                    <a:pt x="71437" y="0"/>
                  </a:lnTo>
                  <a:lnTo>
                    <a:pt x="1062037" y="0"/>
                  </a:lnTo>
                  <a:lnTo>
                    <a:pt x="1066727" y="0"/>
                  </a:lnTo>
                  <a:lnTo>
                    <a:pt x="1071372" y="457"/>
                  </a:lnTo>
                  <a:lnTo>
                    <a:pt x="1101723" y="12039"/>
                  </a:lnTo>
                  <a:lnTo>
                    <a:pt x="1105624" y="14645"/>
                  </a:lnTo>
                  <a:lnTo>
                    <a:pt x="1128034" y="44099"/>
                  </a:lnTo>
                  <a:lnTo>
                    <a:pt x="1129829" y="48432"/>
                  </a:lnTo>
                  <a:lnTo>
                    <a:pt x="1133474" y="71437"/>
                  </a:lnTo>
                  <a:lnTo>
                    <a:pt x="1133474" y="623887"/>
                  </a:lnTo>
                  <a:lnTo>
                    <a:pt x="1121434" y="663575"/>
                  </a:lnTo>
                  <a:lnTo>
                    <a:pt x="1089372" y="689886"/>
                  </a:lnTo>
                  <a:lnTo>
                    <a:pt x="1085039" y="691681"/>
                  </a:lnTo>
                  <a:lnTo>
                    <a:pt x="1062037" y="695324"/>
                  </a:lnTo>
                  <a:lnTo>
                    <a:pt x="71437" y="695324"/>
                  </a:lnTo>
                  <a:lnTo>
                    <a:pt x="44097" y="689886"/>
                  </a:lnTo>
                  <a:lnTo>
                    <a:pt x="39763" y="688091"/>
                  </a:lnTo>
                  <a:lnTo>
                    <a:pt x="35646" y="685890"/>
                  </a:lnTo>
                  <a:lnTo>
                    <a:pt x="31746" y="683284"/>
                  </a:lnTo>
                  <a:lnTo>
                    <a:pt x="27847" y="680679"/>
                  </a:lnTo>
                  <a:lnTo>
                    <a:pt x="3640" y="646891"/>
                  </a:lnTo>
                  <a:lnTo>
                    <a:pt x="0" y="628578"/>
                  </a:lnTo>
                  <a:lnTo>
                    <a:pt x="0" y="623887"/>
                  </a:lnTo>
                  <a:close/>
                </a:path>
              </a:pathLst>
            </a:custGeom>
            <a:ln w="9524">
              <a:solidFill>
                <a:srgbClr val="C7D1FE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pic>
          <p:nvPicPr>
            <p:cNvPr id="53" name="object 5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078074" y="3762374"/>
              <a:ext cx="190499" cy="190499"/>
            </a:xfrm>
            <a:prstGeom prst="rect">
              <a:avLst/>
            </a:prstGeom>
          </p:spPr>
        </p:pic>
      </p:grpSp>
      <p:sp>
        <p:nvSpPr>
          <p:cNvPr id="54" name="object 54"/>
          <p:cNvSpPr txBox="1"/>
          <p:nvPr/>
        </p:nvSpPr>
        <p:spPr>
          <a:xfrm>
            <a:off x="14605203" y="4659930"/>
            <a:ext cx="1134857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33333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정보 추출</a:t>
            </a:r>
            <a:endParaRPr sz="12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9715498" y="5217437"/>
            <a:ext cx="3810000" cy="1657350"/>
            <a:chOff x="9715498" y="4571999"/>
            <a:chExt cx="3810000" cy="1657350"/>
          </a:xfrm>
        </p:grpSpPr>
        <p:sp>
          <p:nvSpPr>
            <p:cNvPr id="56" name="object 56"/>
            <p:cNvSpPr/>
            <p:nvPr/>
          </p:nvSpPr>
          <p:spPr>
            <a:xfrm>
              <a:off x="9720260" y="4576762"/>
              <a:ext cx="3800475" cy="1647825"/>
            </a:xfrm>
            <a:custGeom>
              <a:avLst/>
              <a:gdLst/>
              <a:ahLst/>
              <a:cxnLst/>
              <a:rect l="l" t="t" r="r" b="b"/>
              <a:pathLst>
                <a:path w="3800475" h="1647825">
                  <a:moveTo>
                    <a:pt x="3733728" y="1647824"/>
                  </a:moveTo>
                  <a:lnTo>
                    <a:pt x="66747" y="1647824"/>
                  </a:lnTo>
                  <a:lnTo>
                    <a:pt x="62102" y="1647366"/>
                  </a:lnTo>
                  <a:lnTo>
                    <a:pt x="24240" y="1630217"/>
                  </a:lnTo>
                  <a:lnTo>
                    <a:pt x="2287" y="1594924"/>
                  </a:lnTo>
                  <a:lnTo>
                    <a:pt x="0" y="1581077"/>
                  </a:lnTo>
                  <a:lnTo>
                    <a:pt x="0" y="15763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2" y="3642"/>
                  </a:lnTo>
                  <a:lnTo>
                    <a:pt x="66747" y="0"/>
                  </a:lnTo>
                  <a:lnTo>
                    <a:pt x="3733728" y="0"/>
                  </a:lnTo>
                  <a:lnTo>
                    <a:pt x="3772624" y="14645"/>
                  </a:lnTo>
                  <a:lnTo>
                    <a:pt x="3796830" y="48432"/>
                  </a:lnTo>
                  <a:lnTo>
                    <a:pt x="3800474" y="66746"/>
                  </a:lnTo>
                  <a:lnTo>
                    <a:pt x="3800474" y="1581077"/>
                  </a:lnTo>
                  <a:lnTo>
                    <a:pt x="3785828" y="1619974"/>
                  </a:lnTo>
                  <a:lnTo>
                    <a:pt x="3752041" y="1644180"/>
                  </a:lnTo>
                  <a:lnTo>
                    <a:pt x="3738373" y="1647366"/>
                  </a:lnTo>
                  <a:lnTo>
                    <a:pt x="3733728" y="16478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57" name="object 57"/>
            <p:cNvSpPr/>
            <p:nvPr/>
          </p:nvSpPr>
          <p:spPr>
            <a:xfrm>
              <a:off x="9720260" y="4576762"/>
              <a:ext cx="3800475" cy="1647825"/>
            </a:xfrm>
            <a:custGeom>
              <a:avLst/>
              <a:gdLst/>
              <a:ahLst/>
              <a:cxnLst/>
              <a:rect l="l" t="t" r="r" b="b"/>
              <a:pathLst>
                <a:path w="3800475" h="1647825">
                  <a:moveTo>
                    <a:pt x="0" y="15763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372" y="57499"/>
                  </a:lnTo>
                  <a:lnTo>
                    <a:pt x="2287" y="52899"/>
                  </a:lnTo>
                  <a:lnTo>
                    <a:pt x="3642" y="48432"/>
                  </a:lnTo>
                  <a:lnTo>
                    <a:pt x="5438" y="44098"/>
                  </a:lnTo>
                  <a:lnTo>
                    <a:pt x="7232" y="39764"/>
                  </a:lnTo>
                  <a:lnTo>
                    <a:pt x="9433" y="35648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17606" y="24239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27848" y="14644"/>
                  </a:lnTo>
                  <a:lnTo>
                    <a:pt x="31748" y="12038"/>
                  </a:lnTo>
                  <a:lnTo>
                    <a:pt x="35648" y="9432"/>
                  </a:lnTo>
                  <a:lnTo>
                    <a:pt x="39765" y="7232"/>
                  </a:lnTo>
                  <a:lnTo>
                    <a:pt x="66747" y="0"/>
                  </a:lnTo>
                  <a:lnTo>
                    <a:pt x="71438" y="0"/>
                  </a:lnTo>
                  <a:lnTo>
                    <a:pt x="3729037" y="0"/>
                  </a:lnTo>
                  <a:lnTo>
                    <a:pt x="3733728" y="0"/>
                  </a:lnTo>
                  <a:lnTo>
                    <a:pt x="3738373" y="457"/>
                  </a:lnTo>
                  <a:lnTo>
                    <a:pt x="3776233" y="17606"/>
                  </a:lnTo>
                  <a:lnTo>
                    <a:pt x="3788434" y="31748"/>
                  </a:lnTo>
                  <a:lnTo>
                    <a:pt x="3791039" y="35648"/>
                  </a:lnTo>
                  <a:lnTo>
                    <a:pt x="3800475" y="71437"/>
                  </a:lnTo>
                  <a:lnTo>
                    <a:pt x="3800475" y="1576387"/>
                  </a:lnTo>
                  <a:lnTo>
                    <a:pt x="3800474" y="1581077"/>
                  </a:lnTo>
                  <a:lnTo>
                    <a:pt x="3800015" y="1585723"/>
                  </a:lnTo>
                  <a:lnTo>
                    <a:pt x="3799100" y="1590323"/>
                  </a:lnTo>
                  <a:lnTo>
                    <a:pt x="3798185" y="1594924"/>
                  </a:lnTo>
                  <a:lnTo>
                    <a:pt x="3776233" y="1630217"/>
                  </a:lnTo>
                  <a:lnTo>
                    <a:pt x="3738373" y="1647366"/>
                  </a:lnTo>
                  <a:lnTo>
                    <a:pt x="3729037" y="1647824"/>
                  </a:lnTo>
                  <a:lnTo>
                    <a:pt x="71438" y="1647824"/>
                  </a:lnTo>
                  <a:lnTo>
                    <a:pt x="31748" y="1635784"/>
                  </a:lnTo>
                  <a:lnTo>
                    <a:pt x="27848" y="1633178"/>
                  </a:lnTo>
                  <a:lnTo>
                    <a:pt x="24240" y="1630217"/>
                  </a:lnTo>
                  <a:lnTo>
                    <a:pt x="20923" y="1626900"/>
                  </a:lnTo>
                  <a:lnTo>
                    <a:pt x="17606" y="1623583"/>
                  </a:lnTo>
                  <a:lnTo>
                    <a:pt x="5438" y="1603724"/>
                  </a:lnTo>
                  <a:lnTo>
                    <a:pt x="3642" y="1599390"/>
                  </a:lnTo>
                  <a:lnTo>
                    <a:pt x="2287" y="1594924"/>
                  </a:lnTo>
                  <a:lnTo>
                    <a:pt x="1372" y="1590323"/>
                  </a:lnTo>
                  <a:lnTo>
                    <a:pt x="457" y="1585723"/>
                  </a:lnTo>
                  <a:lnTo>
                    <a:pt x="0" y="1581077"/>
                  </a:lnTo>
                  <a:lnTo>
                    <a:pt x="0" y="1576387"/>
                  </a:lnTo>
                  <a:close/>
                </a:path>
              </a:pathLst>
            </a:custGeom>
            <a:ln w="9524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9864724" y="5353937"/>
            <a:ext cx="1412876" cy="22377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dirty="0">
                <a:solidFill>
                  <a:srgbClr val="1C4ED8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이미지 분석 단계</a:t>
            </a:r>
            <a:endParaRPr sz="135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9877423" y="5217437"/>
            <a:ext cx="7610475" cy="1657350"/>
            <a:chOff x="9877423" y="4571999"/>
            <a:chExt cx="7610475" cy="1657350"/>
          </a:xfrm>
        </p:grpSpPr>
        <p:sp>
          <p:nvSpPr>
            <p:cNvPr id="60" name="object 60"/>
            <p:cNvSpPr/>
            <p:nvPr/>
          </p:nvSpPr>
          <p:spPr>
            <a:xfrm>
              <a:off x="9877413" y="5124449"/>
              <a:ext cx="47625" cy="847725"/>
            </a:xfrm>
            <a:custGeom>
              <a:avLst/>
              <a:gdLst/>
              <a:ahLst/>
              <a:cxnLst/>
              <a:rect l="l" t="t" r="r" b="b"/>
              <a:pathLst>
                <a:path w="47625" h="847725">
                  <a:moveTo>
                    <a:pt x="47625" y="820762"/>
                  </a:moveTo>
                  <a:lnTo>
                    <a:pt x="26974" y="800100"/>
                  </a:lnTo>
                  <a:lnTo>
                    <a:pt x="20662" y="800100"/>
                  </a:lnTo>
                  <a:lnTo>
                    <a:pt x="0" y="820762"/>
                  </a:lnTo>
                  <a:lnTo>
                    <a:pt x="0" y="827074"/>
                  </a:lnTo>
                  <a:lnTo>
                    <a:pt x="20662" y="847725"/>
                  </a:lnTo>
                  <a:lnTo>
                    <a:pt x="26974" y="847725"/>
                  </a:lnTo>
                  <a:lnTo>
                    <a:pt x="47625" y="827074"/>
                  </a:lnTo>
                  <a:lnTo>
                    <a:pt x="47625" y="823912"/>
                  </a:lnTo>
                  <a:lnTo>
                    <a:pt x="47625" y="820762"/>
                  </a:lnTo>
                  <a:close/>
                </a:path>
                <a:path w="47625" h="847725">
                  <a:moveTo>
                    <a:pt x="47625" y="554062"/>
                  </a:moveTo>
                  <a:lnTo>
                    <a:pt x="26974" y="533400"/>
                  </a:lnTo>
                  <a:lnTo>
                    <a:pt x="20662" y="533400"/>
                  </a:lnTo>
                  <a:lnTo>
                    <a:pt x="0" y="554062"/>
                  </a:lnTo>
                  <a:lnTo>
                    <a:pt x="0" y="560374"/>
                  </a:lnTo>
                  <a:lnTo>
                    <a:pt x="20662" y="581025"/>
                  </a:lnTo>
                  <a:lnTo>
                    <a:pt x="26974" y="581025"/>
                  </a:lnTo>
                  <a:lnTo>
                    <a:pt x="47625" y="560374"/>
                  </a:lnTo>
                  <a:lnTo>
                    <a:pt x="47625" y="557212"/>
                  </a:lnTo>
                  <a:lnTo>
                    <a:pt x="47625" y="554062"/>
                  </a:lnTo>
                  <a:close/>
                </a:path>
                <a:path w="47625" h="847725">
                  <a:moveTo>
                    <a:pt x="47625" y="287362"/>
                  </a:moveTo>
                  <a:lnTo>
                    <a:pt x="26974" y="266700"/>
                  </a:lnTo>
                  <a:lnTo>
                    <a:pt x="20662" y="266700"/>
                  </a:lnTo>
                  <a:lnTo>
                    <a:pt x="0" y="287362"/>
                  </a:lnTo>
                  <a:lnTo>
                    <a:pt x="0" y="293674"/>
                  </a:lnTo>
                  <a:lnTo>
                    <a:pt x="20662" y="314325"/>
                  </a:lnTo>
                  <a:lnTo>
                    <a:pt x="26974" y="314325"/>
                  </a:lnTo>
                  <a:lnTo>
                    <a:pt x="47625" y="293674"/>
                  </a:lnTo>
                  <a:lnTo>
                    <a:pt x="47625" y="290512"/>
                  </a:lnTo>
                  <a:lnTo>
                    <a:pt x="47625" y="287362"/>
                  </a:lnTo>
                  <a:close/>
                </a:path>
                <a:path w="47625" h="847725">
                  <a:moveTo>
                    <a:pt x="47625" y="20662"/>
                  </a:moveTo>
                  <a:lnTo>
                    <a:pt x="26974" y="0"/>
                  </a:lnTo>
                  <a:lnTo>
                    <a:pt x="20662" y="0"/>
                  </a:lnTo>
                  <a:lnTo>
                    <a:pt x="0" y="20662"/>
                  </a:lnTo>
                  <a:lnTo>
                    <a:pt x="0" y="26974"/>
                  </a:lnTo>
                  <a:lnTo>
                    <a:pt x="20662" y="47625"/>
                  </a:lnTo>
                  <a:lnTo>
                    <a:pt x="26974" y="47625"/>
                  </a:lnTo>
                  <a:lnTo>
                    <a:pt x="47625" y="26974"/>
                  </a:lnTo>
                  <a:lnTo>
                    <a:pt x="47625" y="23812"/>
                  </a:lnTo>
                  <a:lnTo>
                    <a:pt x="47625" y="20662"/>
                  </a:lnTo>
                  <a:close/>
                </a:path>
              </a:pathLst>
            </a:custGeom>
            <a:solidFill>
              <a:srgbClr val="374050"/>
            </a:solidFill>
          </p:spPr>
          <p:txBody>
            <a:bodyPr wrap="square" lIns="0" tIns="0" rIns="0" bIns="0" rtlCol="0"/>
            <a:lstStyle/>
            <a:p>
              <a:endParaRPr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61" name="object 61"/>
            <p:cNvSpPr/>
            <p:nvPr/>
          </p:nvSpPr>
          <p:spPr>
            <a:xfrm>
              <a:off x="13682660" y="4576762"/>
              <a:ext cx="3800475" cy="1647825"/>
            </a:xfrm>
            <a:custGeom>
              <a:avLst/>
              <a:gdLst/>
              <a:ahLst/>
              <a:cxnLst/>
              <a:rect l="l" t="t" r="r" b="b"/>
              <a:pathLst>
                <a:path w="3800475" h="1647825">
                  <a:moveTo>
                    <a:pt x="3733728" y="1647824"/>
                  </a:moveTo>
                  <a:lnTo>
                    <a:pt x="66747" y="1647824"/>
                  </a:lnTo>
                  <a:lnTo>
                    <a:pt x="62100" y="1647366"/>
                  </a:lnTo>
                  <a:lnTo>
                    <a:pt x="24239" y="1630217"/>
                  </a:lnTo>
                  <a:lnTo>
                    <a:pt x="2285" y="1594924"/>
                  </a:lnTo>
                  <a:lnTo>
                    <a:pt x="0" y="1581077"/>
                  </a:lnTo>
                  <a:lnTo>
                    <a:pt x="1" y="1576387"/>
                  </a:lnTo>
                  <a:lnTo>
                    <a:pt x="0" y="66746"/>
                  </a:lnTo>
                  <a:lnTo>
                    <a:pt x="14644" y="27848"/>
                  </a:lnTo>
                  <a:lnTo>
                    <a:pt x="48431" y="3642"/>
                  </a:lnTo>
                  <a:lnTo>
                    <a:pt x="66747" y="0"/>
                  </a:lnTo>
                  <a:lnTo>
                    <a:pt x="3733728" y="0"/>
                  </a:lnTo>
                  <a:lnTo>
                    <a:pt x="3772624" y="14645"/>
                  </a:lnTo>
                  <a:lnTo>
                    <a:pt x="3796830" y="48432"/>
                  </a:lnTo>
                  <a:lnTo>
                    <a:pt x="3800474" y="66746"/>
                  </a:lnTo>
                  <a:lnTo>
                    <a:pt x="3800474" y="1581077"/>
                  </a:lnTo>
                  <a:lnTo>
                    <a:pt x="3785828" y="1619974"/>
                  </a:lnTo>
                  <a:lnTo>
                    <a:pt x="3752041" y="1644180"/>
                  </a:lnTo>
                  <a:lnTo>
                    <a:pt x="3738373" y="1647366"/>
                  </a:lnTo>
                  <a:lnTo>
                    <a:pt x="3733728" y="16478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62" name="object 62"/>
            <p:cNvSpPr/>
            <p:nvPr/>
          </p:nvSpPr>
          <p:spPr>
            <a:xfrm>
              <a:off x="13682660" y="4576762"/>
              <a:ext cx="3800475" cy="1647825"/>
            </a:xfrm>
            <a:custGeom>
              <a:avLst/>
              <a:gdLst/>
              <a:ahLst/>
              <a:cxnLst/>
              <a:rect l="l" t="t" r="r" b="b"/>
              <a:pathLst>
                <a:path w="3800475" h="1647825">
                  <a:moveTo>
                    <a:pt x="1" y="1576387"/>
                  </a:moveTo>
                  <a:lnTo>
                    <a:pt x="1" y="71437"/>
                  </a:lnTo>
                  <a:lnTo>
                    <a:pt x="0" y="66746"/>
                  </a:lnTo>
                  <a:lnTo>
                    <a:pt x="456" y="62100"/>
                  </a:lnTo>
                  <a:lnTo>
                    <a:pt x="1371" y="57499"/>
                  </a:lnTo>
                  <a:lnTo>
                    <a:pt x="2285" y="52899"/>
                  </a:lnTo>
                  <a:lnTo>
                    <a:pt x="3640" y="48432"/>
                  </a:lnTo>
                  <a:lnTo>
                    <a:pt x="5435" y="44098"/>
                  </a:lnTo>
                  <a:lnTo>
                    <a:pt x="7230" y="39764"/>
                  </a:lnTo>
                  <a:lnTo>
                    <a:pt x="9431" y="35648"/>
                  </a:lnTo>
                  <a:lnTo>
                    <a:pt x="12038" y="31748"/>
                  </a:lnTo>
                  <a:lnTo>
                    <a:pt x="14644" y="27848"/>
                  </a:lnTo>
                  <a:lnTo>
                    <a:pt x="17605" y="24239"/>
                  </a:lnTo>
                  <a:lnTo>
                    <a:pt x="20923" y="20923"/>
                  </a:lnTo>
                  <a:lnTo>
                    <a:pt x="24239" y="17606"/>
                  </a:lnTo>
                  <a:lnTo>
                    <a:pt x="27847" y="14644"/>
                  </a:lnTo>
                  <a:lnTo>
                    <a:pt x="31748" y="12038"/>
                  </a:lnTo>
                  <a:lnTo>
                    <a:pt x="35647" y="9432"/>
                  </a:lnTo>
                  <a:lnTo>
                    <a:pt x="39764" y="7232"/>
                  </a:lnTo>
                  <a:lnTo>
                    <a:pt x="66747" y="0"/>
                  </a:lnTo>
                  <a:lnTo>
                    <a:pt x="71438" y="0"/>
                  </a:lnTo>
                  <a:lnTo>
                    <a:pt x="3729038" y="0"/>
                  </a:lnTo>
                  <a:lnTo>
                    <a:pt x="3733728" y="0"/>
                  </a:lnTo>
                  <a:lnTo>
                    <a:pt x="3738373" y="457"/>
                  </a:lnTo>
                  <a:lnTo>
                    <a:pt x="3776234" y="17606"/>
                  </a:lnTo>
                  <a:lnTo>
                    <a:pt x="3779551" y="20923"/>
                  </a:lnTo>
                  <a:lnTo>
                    <a:pt x="3782867" y="24239"/>
                  </a:lnTo>
                  <a:lnTo>
                    <a:pt x="3785829" y="27848"/>
                  </a:lnTo>
                  <a:lnTo>
                    <a:pt x="3788434" y="31748"/>
                  </a:lnTo>
                  <a:lnTo>
                    <a:pt x="3791040" y="35648"/>
                  </a:lnTo>
                  <a:lnTo>
                    <a:pt x="3800475" y="71437"/>
                  </a:lnTo>
                  <a:lnTo>
                    <a:pt x="3800475" y="1576387"/>
                  </a:lnTo>
                  <a:lnTo>
                    <a:pt x="3800474" y="1581077"/>
                  </a:lnTo>
                  <a:lnTo>
                    <a:pt x="3800016" y="1585723"/>
                  </a:lnTo>
                  <a:lnTo>
                    <a:pt x="3799101" y="1590323"/>
                  </a:lnTo>
                  <a:lnTo>
                    <a:pt x="3798186" y="1594924"/>
                  </a:lnTo>
                  <a:lnTo>
                    <a:pt x="3796830" y="1599390"/>
                  </a:lnTo>
                  <a:lnTo>
                    <a:pt x="3795035" y="1603724"/>
                  </a:lnTo>
                  <a:lnTo>
                    <a:pt x="3793240" y="1608058"/>
                  </a:lnTo>
                  <a:lnTo>
                    <a:pt x="3791039" y="1612174"/>
                  </a:lnTo>
                  <a:lnTo>
                    <a:pt x="3788433" y="1616075"/>
                  </a:lnTo>
                  <a:lnTo>
                    <a:pt x="3785828" y="1619974"/>
                  </a:lnTo>
                  <a:lnTo>
                    <a:pt x="3752041" y="1644180"/>
                  </a:lnTo>
                  <a:lnTo>
                    <a:pt x="3729038" y="1647824"/>
                  </a:lnTo>
                  <a:lnTo>
                    <a:pt x="71438" y="1647824"/>
                  </a:lnTo>
                  <a:lnTo>
                    <a:pt x="31748" y="1635784"/>
                  </a:lnTo>
                  <a:lnTo>
                    <a:pt x="27847" y="1633178"/>
                  </a:lnTo>
                  <a:lnTo>
                    <a:pt x="24239" y="1630217"/>
                  </a:lnTo>
                  <a:lnTo>
                    <a:pt x="20923" y="1626900"/>
                  </a:lnTo>
                  <a:lnTo>
                    <a:pt x="17605" y="1623583"/>
                  </a:lnTo>
                  <a:lnTo>
                    <a:pt x="14644" y="1619974"/>
                  </a:lnTo>
                  <a:lnTo>
                    <a:pt x="12038" y="1616075"/>
                  </a:lnTo>
                  <a:lnTo>
                    <a:pt x="9431" y="1612174"/>
                  </a:lnTo>
                  <a:lnTo>
                    <a:pt x="1371" y="1590323"/>
                  </a:lnTo>
                  <a:lnTo>
                    <a:pt x="456" y="1585723"/>
                  </a:lnTo>
                  <a:lnTo>
                    <a:pt x="0" y="1581077"/>
                  </a:lnTo>
                  <a:lnTo>
                    <a:pt x="1" y="1576387"/>
                  </a:lnTo>
                  <a:close/>
                </a:path>
              </a:pathLst>
            </a:custGeom>
            <a:ln w="9524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10074274" y="5601130"/>
            <a:ext cx="2462530" cy="1066574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35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입력 이미지 </a:t>
            </a:r>
            <a:r>
              <a:rPr sz="120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URL </a:t>
            </a:r>
            <a:r>
              <a:rPr sz="135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또는 </a:t>
            </a:r>
            <a:r>
              <a:rPr sz="120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Base64 </a:t>
            </a:r>
            <a:r>
              <a:rPr sz="135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전달</a:t>
            </a:r>
            <a:endParaRPr sz="135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20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OpenAI Vision API </a:t>
            </a:r>
            <a:r>
              <a:rPr sz="135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호출</a:t>
            </a:r>
            <a:endParaRPr sz="135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12700" marR="5080">
              <a:lnSpc>
                <a:spcPct val="129600"/>
              </a:lnSpc>
              <a:spcBef>
                <a:spcPts val="5"/>
              </a:spcBef>
            </a:pPr>
            <a:r>
              <a:rPr sz="135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구조화된 프롬프트로 일관된 분석 유도 텍스트 형식의 분석 결과 반환</a:t>
            </a:r>
            <a:endParaRPr sz="135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3827124" y="5353937"/>
            <a:ext cx="1912935" cy="22377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dirty="0">
                <a:solidFill>
                  <a:srgbClr val="1C4ED8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정보 추출 및 변환 단계</a:t>
            </a:r>
            <a:endParaRPr sz="135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13839812" y="5769888"/>
            <a:ext cx="47625" cy="847725"/>
          </a:xfrm>
          <a:custGeom>
            <a:avLst/>
            <a:gdLst/>
            <a:ahLst/>
            <a:cxnLst/>
            <a:rect l="l" t="t" r="r" b="b"/>
            <a:pathLst>
              <a:path w="47625" h="847725">
                <a:moveTo>
                  <a:pt x="47625" y="820762"/>
                </a:moveTo>
                <a:lnTo>
                  <a:pt x="26974" y="800100"/>
                </a:lnTo>
                <a:lnTo>
                  <a:pt x="20662" y="800100"/>
                </a:lnTo>
                <a:lnTo>
                  <a:pt x="0" y="820762"/>
                </a:lnTo>
                <a:lnTo>
                  <a:pt x="0" y="827074"/>
                </a:lnTo>
                <a:lnTo>
                  <a:pt x="20662" y="847725"/>
                </a:lnTo>
                <a:lnTo>
                  <a:pt x="26974" y="847725"/>
                </a:lnTo>
                <a:lnTo>
                  <a:pt x="47625" y="827074"/>
                </a:lnTo>
                <a:lnTo>
                  <a:pt x="47625" y="823912"/>
                </a:lnTo>
                <a:lnTo>
                  <a:pt x="47625" y="820762"/>
                </a:lnTo>
                <a:close/>
              </a:path>
              <a:path w="47625" h="847725">
                <a:moveTo>
                  <a:pt x="47625" y="554062"/>
                </a:moveTo>
                <a:lnTo>
                  <a:pt x="26974" y="533400"/>
                </a:lnTo>
                <a:lnTo>
                  <a:pt x="20662" y="533400"/>
                </a:lnTo>
                <a:lnTo>
                  <a:pt x="0" y="554062"/>
                </a:lnTo>
                <a:lnTo>
                  <a:pt x="0" y="560374"/>
                </a:lnTo>
                <a:lnTo>
                  <a:pt x="20662" y="581025"/>
                </a:lnTo>
                <a:lnTo>
                  <a:pt x="26974" y="581025"/>
                </a:lnTo>
                <a:lnTo>
                  <a:pt x="47625" y="560374"/>
                </a:lnTo>
                <a:lnTo>
                  <a:pt x="47625" y="557212"/>
                </a:lnTo>
                <a:lnTo>
                  <a:pt x="47625" y="554062"/>
                </a:lnTo>
                <a:close/>
              </a:path>
              <a:path w="47625" h="847725">
                <a:moveTo>
                  <a:pt x="47625" y="287362"/>
                </a:moveTo>
                <a:lnTo>
                  <a:pt x="26974" y="266700"/>
                </a:lnTo>
                <a:lnTo>
                  <a:pt x="20662" y="266700"/>
                </a:lnTo>
                <a:lnTo>
                  <a:pt x="0" y="287362"/>
                </a:lnTo>
                <a:lnTo>
                  <a:pt x="0" y="293674"/>
                </a:lnTo>
                <a:lnTo>
                  <a:pt x="20662" y="314325"/>
                </a:lnTo>
                <a:lnTo>
                  <a:pt x="26974" y="314325"/>
                </a:lnTo>
                <a:lnTo>
                  <a:pt x="47625" y="293674"/>
                </a:lnTo>
                <a:lnTo>
                  <a:pt x="47625" y="290512"/>
                </a:lnTo>
                <a:lnTo>
                  <a:pt x="47625" y="287362"/>
                </a:lnTo>
                <a:close/>
              </a:path>
              <a:path w="47625" h="847725">
                <a:moveTo>
                  <a:pt x="47625" y="20662"/>
                </a:moveTo>
                <a:lnTo>
                  <a:pt x="26974" y="0"/>
                </a:lnTo>
                <a:lnTo>
                  <a:pt x="20662" y="0"/>
                </a:lnTo>
                <a:lnTo>
                  <a:pt x="0" y="20662"/>
                </a:lnTo>
                <a:lnTo>
                  <a:pt x="0" y="26974"/>
                </a:lnTo>
                <a:lnTo>
                  <a:pt x="20662" y="47625"/>
                </a:lnTo>
                <a:lnTo>
                  <a:pt x="26974" y="47625"/>
                </a:lnTo>
                <a:lnTo>
                  <a:pt x="47625" y="26974"/>
                </a:lnTo>
                <a:lnTo>
                  <a:pt x="47625" y="23812"/>
                </a:lnTo>
                <a:lnTo>
                  <a:pt x="47625" y="20662"/>
                </a:lnTo>
                <a:close/>
              </a:path>
            </a:pathLst>
          </a:custGeom>
          <a:solidFill>
            <a:srgbClr val="374050"/>
          </a:solidFill>
        </p:spPr>
        <p:txBody>
          <a:bodyPr wrap="square" lIns="0" tIns="0" rIns="0" bIns="0" rtlCol="0"/>
          <a:lstStyle/>
          <a:p>
            <a:endParaRPr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4036675" y="5601130"/>
            <a:ext cx="2364105" cy="10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600"/>
              </a:lnSpc>
              <a:spcBef>
                <a:spcPts val="100"/>
              </a:spcBef>
            </a:pPr>
            <a:r>
              <a:rPr sz="135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텍스트 분석 결과 파싱 </a:t>
            </a:r>
            <a:r>
              <a:rPr sz="120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(JavaScript) </a:t>
            </a:r>
            <a:r>
              <a:rPr sz="135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핵심 정보 추출 </a:t>
            </a:r>
            <a:r>
              <a:rPr sz="120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sz="135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객체</a:t>
            </a:r>
            <a:r>
              <a:rPr sz="120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sz="135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배경</a:t>
            </a:r>
            <a:r>
              <a:rPr sz="120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sz="135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스타일</a:t>
            </a:r>
            <a:r>
              <a:rPr sz="120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 </a:t>
            </a:r>
            <a:r>
              <a:rPr sz="135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토스트 스타일 변수로 변환</a:t>
            </a:r>
            <a:endParaRPr sz="135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35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이미지 생성 노드로 전달</a:t>
            </a:r>
            <a:endParaRPr sz="135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9991723" y="7641548"/>
            <a:ext cx="2346680" cy="27635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dirty="0">
                <a:solidFill>
                  <a:srgbClr val="B45309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실습 단계별 체크포인트</a:t>
            </a:r>
            <a:endParaRPr sz="17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9725023" y="8028679"/>
            <a:ext cx="3800475" cy="1128713"/>
            <a:chOff x="9725023" y="7153273"/>
            <a:chExt cx="3800475" cy="1292987"/>
          </a:xfrm>
        </p:grpSpPr>
        <p:sp>
          <p:nvSpPr>
            <p:cNvPr id="69" name="object 69"/>
            <p:cNvSpPr/>
            <p:nvPr/>
          </p:nvSpPr>
          <p:spPr>
            <a:xfrm>
              <a:off x="9725023" y="7153273"/>
              <a:ext cx="3800475" cy="1292987"/>
            </a:xfrm>
            <a:custGeom>
              <a:avLst/>
              <a:gdLst/>
              <a:ahLst/>
              <a:cxnLst/>
              <a:rect l="l" t="t" r="r" b="b"/>
              <a:pathLst>
                <a:path w="3800475" h="933450">
                  <a:moveTo>
                    <a:pt x="3729278" y="933449"/>
                  </a:moveTo>
                  <a:lnTo>
                    <a:pt x="71197" y="933449"/>
                  </a:lnTo>
                  <a:lnTo>
                    <a:pt x="66241" y="932961"/>
                  </a:lnTo>
                  <a:lnTo>
                    <a:pt x="29704" y="917827"/>
                  </a:lnTo>
                  <a:lnTo>
                    <a:pt x="3885" y="881787"/>
                  </a:lnTo>
                  <a:lnTo>
                    <a:pt x="0" y="862253"/>
                  </a:lnTo>
                  <a:lnTo>
                    <a:pt x="0" y="857249"/>
                  </a:lnTo>
                  <a:lnTo>
                    <a:pt x="0" y="71196"/>
                  </a:lnTo>
                  <a:lnTo>
                    <a:pt x="15620" y="29704"/>
                  </a:lnTo>
                  <a:lnTo>
                    <a:pt x="51661" y="3885"/>
                  </a:lnTo>
                  <a:lnTo>
                    <a:pt x="71197" y="0"/>
                  </a:lnTo>
                  <a:lnTo>
                    <a:pt x="3729278" y="0"/>
                  </a:lnTo>
                  <a:lnTo>
                    <a:pt x="3770767" y="15621"/>
                  </a:lnTo>
                  <a:lnTo>
                    <a:pt x="3796588" y="51660"/>
                  </a:lnTo>
                  <a:lnTo>
                    <a:pt x="3800474" y="71196"/>
                  </a:lnTo>
                  <a:lnTo>
                    <a:pt x="3800474" y="862253"/>
                  </a:lnTo>
                  <a:lnTo>
                    <a:pt x="3784851" y="903743"/>
                  </a:lnTo>
                  <a:lnTo>
                    <a:pt x="3748812" y="929563"/>
                  </a:lnTo>
                  <a:lnTo>
                    <a:pt x="3734232" y="932961"/>
                  </a:lnTo>
                  <a:lnTo>
                    <a:pt x="3729278" y="9334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pic>
          <p:nvPicPr>
            <p:cNvPr id="70" name="object 7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839324" y="7296149"/>
              <a:ext cx="152399" cy="152399"/>
            </a:xfrm>
            <a:prstGeom prst="rect">
              <a:avLst/>
            </a:prstGeom>
          </p:spPr>
        </p:pic>
      </p:grpSp>
      <p:sp>
        <p:nvSpPr>
          <p:cNvPr id="71" name="object 71"/>
          <p:cNvSpPr txBox="1"/>
          <p:nvPr/>
        </p:nvSpPr>
        <p:spPr>
          <a:xfrm>
            <a:off x="10070181" y="8117555"/>
            <a:ext cx="1470379" cy="22377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dirty="0">
                <a:solidFill>
                  <a:srgbClr val="1F2937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분석 결과 확인</a:t>
            </a:r>
            <a:endParaRPr sz="135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9826624" y="8417592"/>
            <a:ext cx="3554729" cy="532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90"/>
              </a:spcBef>
            </a:pPr>
            <a:r>
              <a:rPr sz="120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구조화된 결과가 올바른 형식으로 반환되는지 확인합니다. 각 섹 션이 두 줄 개행(\n\n)으로 구분되어 있어야 합니다.</a:t>
            </a:r>
            <a:endParaRPr sz="12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13677898" y="8028680"/>
            <a:ext cx="3800475" cy="1128712"/>
          </a:xfrm>
          <a:custGeom>
            <a:avLst/>
            <a:gdLst/>
            <a:ahLst/>
            <a:cxnLst/>
            <a:rect l="l" t="t" r="r" b="b"/>
            <a:pathLst>
              <a:path w="3800475" h="933450">
                <a:moveTo>
                  <a:pt x="3729276" y="933449"/>
                </a:moveTo>
                <a:lnTo>
                  <a:pt x="71196" y="933449"/>
                </a:lnTo>
                <a:lnTo>
                  <a:pt x="66240" y="932961"/>
                </a:lnTo>
                <a:lnTo>
                  <a:pt x="29703" y="917827"/>
                </a:lnTo>
                <a:lnTo>
                  <a:pt x="3882" y="881787"/>
                </a:lnTo>
                <a:lnTo>
                  <a:pt x="0" y="862253"/>
                </a:lnTo>
                <a:lnTo>
                  <a:pt x="0" y="857249"/>
                </a:lnTo>
                <a:lnTo>
                  <a:pt x="0" y="71196"/>
                </a:lnTo>
                <a:lnTo>
                  <a:pt x="15618" y="29704"/>
                </a:lnTo>
                <a:lnTo>
                  <a:pt x="51659" y="3885"/>
                </a:lnTo>
                <a:lnTo>
                  <a:pt x="71196" y="0"/>
                </a:lnTo>
                <a:lnTo>
                  <a:pt x="3729276" y="0"/>
                </a:lnTo>
                <a:lnTo>
                  <a:pt x="3770767" y="15621"/>
                </a:lnTo>
                <a:lnTo>
                  <a:pt x="3796586" y="51660"/>
                </a:lnTo>
                <a:lnTo>
                  <a:pt x="3800473" y="71196"/>
                </a:lnTo>
                <a:lnTo>
                  <a:pt x="3800473" y="862253"/>
                </a:lnTo>
                <a:lnTo>
                  <a:pt x="3784850" y="903743"/>
                </a:lnTo>
                <a:lnTo>
                  <a:pt x="3748811" y="929563"/>
                </a:lnTo>
                <a:lnTo>
                  <a:pt x="3734231" y="932961"/>
                </a:lnTo>
                <a:lnTo>
                  <a:pt x="3729276" y="9334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75" name="object 7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3792198" y="8171555"/>
            <a:ext cx="152399" cy="152399"/>
          </a:xfrm>
          <a:prstGeom prst="rect">
            <a:avLst/>
          </a:prstGeom>
        </p:spPr>
      </p:pic>
      <p:sp>
        <p:nvSpPr>
          <p:cNvPr id="76" name="object 76"/>
          <p:cNvSpPr txBox="1"/>
          <p:nvPr/>
        </p:nvSpPr>
        <p:spPr>
          <a:xfrm>
            <a:off x="14023057" y="8117555"/>
            <a:ext cx="1521743" cy="22377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dirty="0">
                <a:solidFill>
                  <a:srgbClr val="1F2937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파싱 코드 확인</a:t>
            </a:r>
            <a:endParaRPr sz="135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3779500" y="8408067"/>
            <a:ext cx="3670300" cy="58304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285"/>
              </a:spcBef>
            </a:pPr>
            <a:r>
              <a:rPr sz="120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분석 결과를 올바르게 파싱하여 main_object와</a:t>
            </a:r>
            <a:endParaRPr sz="12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12700">
              <a:lnSpc>
                <a:spcPct val="150000"/>
              </a:lnSpc>
              <a:spcBef>
                <a:spcPts val="195"/>
              </a:spcBef>
            </a:pPr>
            <a:r>
              <a:rPr sz="120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background 정보가 정확히 추출되는지 확인합니다.</a:t>
            </a:r>
            <a:endParaRPr sz="12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8DE546BA-2D54-D1BF-4057-DD5B6E5AB842}"/>
              </a:ext>
            </a:extLst>
          </p:cNvPr>
          <p:cNvGrpSpPr/>
          <p:nvPr/>
        </p:nvGrpSpPr>
        <p:grpSpPr>
          <a:xfrm>
            <a:off x="368299" y="387350"/>
            <a:ext cx="17551966" cy="299720"/>
            <a:chOff x="368299" y="387350"/>
            <a:chExt cx="17551966" cy="299720"/>
          </a:xfrm>
        </p:grpSpPr>
        <p:pic>
          <p:nvPicPr>
            <p:cNvPr id="83" name="object 10">
              <a:extLst>
                <a:ext uri="{FF2B5EF4-FFF2-40B4-BE49-F238E27FC236}">
                  <a16:creationId xmlns:a16="http://schemas.microsoft.com/office/drawing/2014/main" id="{F9418225-DC88-73A9-FACC-9606650C1A93}"/>
                </a:ext>
              </a:extLst>
            </p:cNvPr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999743" y="428625"/>
              <a:ext cx="157162" cy="228600"/>
            </a:xfrm>
            <a:prstGeom prst="rect">
              <a:avLst/>
            </a:prstGeom>
          </p:spPr>
        </p:pic>
        <p:sp>
          <p:nvSpPr>
            <p:cNvPr id="84" name="object 20">
              <a:extLst>
                <a:ext uri="{FF2B5EF4-FFF2-40B4-BE49-F238E27FC236}">
                  <a16:creationId xmlns:a16="http://schemas.microsoft.com/office/drawing/2014/main" id="{4D769628-69AB-1CAD-C9B3-DF762F79D2D5}"/>
                </a:ext>
              </a:extLst>
            </p:cNvPr>
            <p:cNvSpPr txBox="1"/>
            <p:nvPr/>
          </p:nvSpPr>
          <p:spPr>
            <a:xfrm>
              <a:off x="368299" y="387350"/>
              <a:ext cx="64071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solidFill>
                    <a:srgbClr val="0078D6"/>
                  </a:solidFill>
                  <a:latin typeface="Pretendard SemiBold" panose="02000703000000020004" pitchFamily="50" charset="-127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Dot4</a:t>
              </a:r>
              <a:endParaRPr sz="18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endParaRPr>
            </a:p>
          </p:txBody>
        </p:sp>
        <p:sp>
          <p:nvSpPr>
            <p:cNvPr id="85" name="object 21">
              <a:extLst>
                <a:ext uri="{FF2B5EF4-FFF2-40B4-BE49-F238E27FC236}">
                  <a16:creationId xmlns:a16="http://schemas.microsoft.com/office/drawing/2014/main" id="{5E7CD58B-BC3A-6321-0B30-AF6497DF4FD2}"/>
                </a:ext>
              </a:extLst>
            </p:cNvPr>
            <p:cNvSpPr txBox="1"/>
            <p:nvPr/>
          </p:nvSpPr>
          <p:spPr>
            <a:xfrm>
              <a:off x="17226210" y="387350"/>
              <a:ext cx="69405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0" dirty="0">
                  <a:solidFill>
                    <a:srgbClr val="0078D6"/>
                  </a:solidFill>
                  <a:latin typeface="Pretendard SemiBold" panose="02000703000000020004" pitchFamily="50" charset="-127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MAUI</a:t>
              </a:r>
              <a:endParaRPr sz="18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endParaRPr>
            </a:p>
          </p:txBody>
        </p:sp>
      </p:grpSp>
      <p:sp>
        <p:nvSpPr>
          <p:cNvPr id="92" name="object 5">
            <a:extLst>
              <a:ext uri="{FF2B5EF4-FFF2-40B4-BE49-F238E27FC236}">
                <a16:creationId xmlns:a16="http://schemas.microsoft.com/office/drawing/2014/main" id="{6F393B63-4997-2420-A486-2265AD09C36B}"/>
              </a:ext>
            </a:extLst>
          </p:cNvPr>
          <p:cNvSpPr txBox="1">
            <a:spLocks/>
          </p:cNvSpPr>
          <p:nvPr/>
        </p:nvSpPr>
        <p:spPr>
          <a:xfrm>
            <a:off x="558800" y="1332706"/>
            <a:ext cx="5886450" cy="5700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 sz="3100" b="0" i="0">
                <a:solidFill>
                  <a:srgbClr val="1F2937"/>
                </a:solidFill>
                <a:latin typeface="Dotum"/>
                <a:ea typeface="+mj-ea"/>
                <a:cs typeface="Dotum"/>
              </a:defRPr>
            </a:lvl1pPr>
          </a:lstStyle>
          <a:p>
            <a:pPr marL="12700">
              <a:spcBef>
                <a:spcPts val="125"/>
              </a:spcBef>
              <a:tabLst>
                <a:tab pos="1140460" algn="l"/>
                <a:tab pos="2698750" algn="l"/>
              </a:tabLst>
            </a:pPr>
            <a:r>
              <a:rPr lang="ko-KR" altLang="en-US" sz="36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분석 결과 예시</a:t>
            </a:r>
          </a:p>
        </p:txBody>
      </p:sp>
      <p:sp>
        <p:nvSpPr>
          <p:cNvPr id="93" name="object 5">
            <a:extLst>
              <a:ext uri="{FF2B5EF4-FFF2-40B4-BE49-F238E27FC236}">
                <a16:creationId xmlns:a16="http://schemas.microsoft.com/office/drawing/2014/main" id="{AF1ABD06-7C2C-C0A0-0939-A94C60E7E463}"/>
              </a:ext>
            </a:extLst>
          </p:cNvPr>
          <p:cNvSpPr txBox="1">
            <a:spLocks/>
          </p:cNvSpPr>
          <p:nvPr/>
        </p:nvSpPr>
        <p:spPr>
          <a:xfrm>
            <a:off x="9537699" y="1332706"/>
            <a:ext cx="5886450" cy="5700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 sz="3100" b="0" i="0">
                <a:solidFill>
                  <a:srgbClr val="1F2937"/>
                </a:solidFill>
                <a:latin typeface="Dotum"/>
                <a:ea typeface="+mj-ea"/>
                <a:cs typeface="Dotum"/>
              </a:defRPr>
            </a:lvl1pPr>
          </a:lstStyle>
          <a:p>
            <a:pPr marL="12700">
              <a:spcBef>
                <a:spcPts val="125"/>
              </a:spcBef>
              <a:tabLst>
                <a:tab pos="1140460" algn="l"/>
                <a:tab pos="2698750" algn="l"/>
              </a:tabLst>
            </a:pPr>
            <a:r>
              <a:rPr lang="ko-KR" altLang="en-US" sz="360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이미지 분석 워크플로우</a:t>
            </a:r>
            <a:endParaRPr lang="ko-KR" altLang="en-US" sz="36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B06359E-FBDB-7630-6AE0-BB9880F1C582}"/>
              </a:ext>
            </a:extLst>
          </p:cNvPr>
          <p:cNvSpPr txBox="1"/>
          <p:nvPr/>
        </p:nvSpPr>
        <p:spPr>
          <a:xfrm>
            <a:off x="949325" y="3653951"/>
            <a:ext cx="7634900" cy="2633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None/>
            </a:pPr>
            <a:r>
              <a:rPr lang="en-US" altLang="ko-KR" sz="1600" i="0" dirty="0">
                <a:solidFill>
                  <a:srgbClr val="0078D7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Main object:</a:t>
            </a:r>
            <a:r>
              <a:rPr lang="en-US" altLang="ko-KR" sz="1600" i="0" dirty="0">
                <a:solidFill>
                  <a:srgbClr val="333333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 polar bear</a:t>
            </a:r>
          </a:p>
          <a:p>
            <a:pPr algn="l">
              <a:lnSpc>
                <a:spcPct val="150000"/>
              </a:lnSpc>
              <a:buNone/>
            </a:pPr>
            <a:r>
              <a:rPr lang="en-US" altLang="ko-KR" sz="1600" i="0" dirty="0">
                <a:solidFill>
                  <a:srgbClr val="0078D7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Object characteristics:</a:t>
            </a:r>
            <a:r>
              <a:rPr lang="en-US" altLang="ko-KR" sz="1600" i="0" dirty="0">
                <a:solidFill>
                  <a:srgbClr val="333333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 pure white fur, black oval nose, small black dot eyes, pink inner ears, rounded body shape, simplified cartoon features</a:t>
            </a:r>
          </a:p>
          <a:p>
            <a:pPr algn="l">
              <a:lnSpc>
                <a:spcPct val="150000"/>
              </a:lnSpc>
              <a:buNone/>
            </a:pPr>
            <a:r>
              <a:rPr lang="en-US" altLang="ko-KR" sz="1600" i="0" dirty="0">
                <a:solidFill>
                  <a:srgbClr val="0078D7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Pose/position:</a:t>
            </a:r>
            <a:r>
              <a:rPr lang="en-US" altLang="ko-KR" sz="1600" i="0" dirty="0">
                <a:solidFill>
                  <a:srgbClr val="333333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 standing upright facing forward, arms at sides, centered in frame, front-facing view</a:t>
            </a:r>
          </a:p>
          <a:p>
            <a:pPr algn="l">
              <a:lnSpc>
                <a:spcPct val="150000"/>
              </a:lnSpc>
              <a:buNone/>
            </a:pPr>
            <a:r>
              <a:rPr lang="en-US" altLang="ko-KR" sz="1600" i="0" dirty="0">
                <a:solidFill>
                  <a:srgbClr val="0078D7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Style:</a:t>
            </a:r>
            <a:r>
              <a:rPr lang="en-US" altLang="ko-KR" sz="1600" i="0" dirty="0">
                <a:solidFill>
                  <a:srgbClr val="333333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 clean 3D cartoon style with soft shading and smooth surfaces</a:t>
            </a:r>
          </a:p>
          <a:p>
            <a:pPr algn="l">
              <a:lnSpc>
                <a:spcPct val="150000"/>
              </a:lnSpc>
            </a:pPr>
            <a:r>
              <a:rPr lang="en-US" altLang="ko-KR" sz="1600" i="0" dirty="0">
                <a:solidFill>
                  <a:srgbClr val="0078D7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Background:</a:t>
            </a:r>
            <a:r>
              <a:rPr lang="en-US" altLang="ko-KR" sz="1600" i="0" dirty="0">
                <a:solidFill>
                  <a:srgbClr val="333333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 solid bright blue color filling entire frame</a:t>
            </a:r>
          </a:p>
        </p:txBody>
      </p:sp>
      <p:sp>
        <p:nvSpPr>
          <p:cNvPr id="96" name="object 13">
            <a:extLst>
              <a:ext uri="{FF2B5EF4-FFF2-40B4-BE49-F238E27FC236}">
                <a16:creationId xmlns:a16="http://schemas.microsoft.com/office/drawing/2014/main" id="{78FBABB3-97E2-5EBC-DB9F-373D0BAF821B}"/>
              </a:ext>
            </a:extLst>
          </p:cNvPr>
          <p:cNvSpPr/>
          <p:nvPr/>
        </p:nvSpPr>
        <p:spPr>
          <a:xfrm>
            <a:off x="0" y="0"/>
            <a:ext cx="76200" cy="10287000"/>
          </a:xfrm>
          <a:custGeom>
            <a:avLst/>
            <a:gdLst/>
            <a:ahLst/>
            <a:cxnLst/>
            <a:rect l="l" t="t" r="r" b="b"/>
            <a:pathLst>
              <a:path w="76200" h="10287000">
                <a:moveTo>
                  <a:pt x="76199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76199" y="0"/>
                </a:lnTo>
                <a:lnTo>
                  <a:pt x="76199" y="10286999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28649" y="2514599"/>
            <a:ext cx="8134350" cy="7581106"/>
          </a:xfrm>
          <a:custGeom>
            <a:avLst/>
            <a:gdLst/>
            <a:ahLst/>
            <a:cxnLst/>
            <a:rect l="l" t="t" r="r" b="b"/>
            <a:pathLst>
              <a:path w="8134350" h="5505450">
                <a:moveTo>
                  <a:pt x="8101301" y="5505448"/>
                </a:moveTo>
                <a:lnTo>
                  <a:pt x="16523" y="5505448"/>
                </a:lnTo>
                <a:lnTo>
                  <a:pt x="14093" y="5504481"/>
                </a:lnTo>
                <a:lnTo>
                  <a:pt x="0" y="5472400"/>
                </a:lnTo>
                <a:lnTo>
                  <a:pt x="0" y="5467349"/>
                </a:lnTo>
                <a:lnTo>
                  <a:pt x="0" y="33047"/>
                </a:lnTo>
                <a:lnTo>
                  <a:pt x="16523" y="0"/>
                </a:lnTo>
                <a:lnTo>
                  <a:pt x="8101301" y="0"/>
                </a:lnTo>
                <a:lnTo>
                  <a:pt x="8133381" y="28187"/>
                </a:lnTo>
                <a:lnTo>
                  <a:pt x="8134348" y="33047"/>
                </a:lnTo>
                <a:lnTo>
                  <a:pt x="8134348" y="5472400"/>
                </a:lnTo>
                <a:lnTo>
                  <a:pt x="8106161" y="5504481"/>
                </a:lnTo>
                <a:lnTo>
                  <a:pt x="8101301" y="5505448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8215" y="1665222"/>
            <a:ext cx="288925" cy="232410"/>
          </a:xfrm>
          <a:custGeom>
            <a:avLst/>
            <a:gdLst/>
            <a:ahLst/>
            <a:cxnLst/>
            <a:rect l="l" t="t" r="r" b="b"/>
            <a:pathLst>
              <a:path w="288925" h="232410">
                <a:moveTo>
                  <a:pt x="119345" y="231903"/>
                </a:moveTo>
                <a:lnTo>
                  <a:pt x="104009" y="227483"/>
                </a:lnTo>
                <a:lnTo>
                  <a:pt x="104139" y="227483"/>
                </a:lnTo>
                <a:lnTo>
                  <a:pt x="99744" y="219625"/>
                </a:lnTo>
                <a:lnTo>
                  <a:pt x="101932" y="212035"/>
                </a:lnTo>
                <a:lnTo>
                  <a:pt x="159005" y="12278"/>
                </a:lnTo>
                <a:lnTo>
                  <a:pt x="161349" y="4375"/>
                </a:lnTo>
                <a:lnTo>
                  <a:pt x="169172" y="0"/>
                </a:lnTo>
                <a:lnTo>
                  <a:pt x="184353" y="4375"/>
                </a:lnTo>
                <a:lnTo>
                  <a:pt x="188773" y="12278"/>
                </a:lnTo>
                <a:lnTo>
                  <a:pt x="186585" y="19868"/>
                </a:lnTo>
                <a:lnTo>
                  <a:pt x="129512" y="219625"/>
                </a:lnTo>
                <a:lnTo>
                  <a:pt x="127248" y="227483"/>
                </a:lnTo>
                <a:lnTo>
                  <a:pt x="119345" y="231903"/>
                </a:lnTo>
                <a:close/>
              </a:path>
              <a:path w="288925" h="232410">
                <a:moveTo>
                  <a:pt x="227349" y="181674"/>
                </a:moveTo>
                <a:lnTo>
                  <a:pt x="218286" y="181674"/>
                </a:lnTo>
                <a:lnTo>
                  <a:pt x="207124" y="170512"/>
                </a:lnTo>
                <a:lnTo>
                  <a:pt x="207124" y="161448"/>
                </a:lnTo>
                <a:lnTo>
                  <a:pt x="252620" y="115951"/>
                </a:lnTo>
                <a:lnTo>
                  <a:pt x="207168" y="70455"/>
                </a:lnTo>
                <a:lnTo>
                  <a:pt x="207168" y="61391"/>
                </a:lnTo>
                <a:lnTo>
                  <a:pt x="218286" y="50274"/>
                </a:lnTo>
                <a:lnTo>
                  <a:pt x="227349" y="50274"/>
                </a:lnTo>
                <a:lnTo>
                  <a:pt x="288518" y="111442"/>
                </a:lnTo>
                <a:lnTo>
                  <a:pt x="288518" y="120506"/>
                </a:lnTo>
                <a:lnTo>
                  <a:pt x="227349" y="181674"/>
                </a:lnTo>
                <a:close/>
              </a:path>
              <a:path w="288925" h="232410">
                <a:moveTo>
                  <a:pt x="70231" y="181629"/>
                </a:moveTo>
                <a:lnTo>
                  <a:pt x="61168" y="181629"/>
                </a:lnTo>
                <a:lnTo>
                  <a:pt x="0" y="120461"/>
                </a:lnTo>
                <a:lnTo>
                  <a:pt x="0" y="111397"/>
                </a:lnTo>
                <a:lnTo>
                  <a:pt x="61168" y="50229"/>
                </a:lnTo>
                <a:lnTo>
                  <a:pt x="70231" y="50229"/>
                </a:lnTo>
                <a:lnTo>
                  <a:pt x="81394" y="61391"/>
                </a:lnTo>
                <a:lnTo>
                  <a:pt x="81394" y="70455"/>
                </a:lnTo>
                <a:lnTo>
                  <a:pt x="35897" y="115951"/>
                </a:lnTo>
                <a:lnTo>
                  <a:pt x="81394" y="161404"/>
                </a:lnTo>
                <a:lnTo>
                  <a:pt x="81394" y="170467"/>
                </a:lnTo>
                <a:lnTo>
                  <a:pt x="70231" y="18162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38435" y="1592224"/>
            <a:ext cx="4524165" cy="32957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dirty="0">
                <a:solidFill>
                  <a:srgbClr val="2562EB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이미지 분석 결과 파싱</a:t>
            </a:r>
            <a:endParaRPr sz="205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6898" y="2079561"/>
            <a:ext cx="6261102" cy="24686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OpenAI </a:t>
            </a:r>
            <a:r>
              <a:rPr sz="150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이미지 분석 결과를 토스트 스타일 변수로 </a:t>
            </a:r>
            <a:r>
              <a:rPr sz="1500" dirty="0" err="1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변환하는</a:t>
            </a:r>
            <a:r>
              <a:rPr sz="150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sz="1500" dirty="0" err="1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코드입니다</a:t>
            </a:r>
            <a:r>
              <a:rPr lang="en-US" sz="150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sz="135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</a:t>
            </a:r>
            <a:endParaRPr sz="135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24998" y="1638300"/>
            <a:ext cx="8153399" cy="3543299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9529760" y="8634411"/>
            <a:ext cx="8143875" cy="1533525"/>
            <a:chOff x="9529760" y="8634411"/>
            <a:chExt cx="8143875" cy="1533525"/>
          </a:xfrm>
        </p:grpSpPr>
        <p:sp>
          <p:nvSpPr>
            <p:cNvPr id="16" name="object 16"/>
            <p:cNvSpPr/>
            <p:nvPr/>
          </p:nvSpPr>
          <p:spPr>
            <a:xfrm>
              <a:off x="9529760" y="8634411"/>
              <a:ext cx="8143875" cy="1533525"/>
            </a:xfrm>
            <a:custGeom>
              <a:avLst/>
              <a:gdLst/>
              <a:ahLst/>
              <a:cxnLst/>
              <a:rect l="l" t="t" r="r" b="b"/>
              <a:pathLst>
                <a:path w="8143875" h="1533525">
                  <a:moveTo>
                    <a:pt x="8077127" y="1533523"/>
                  </a:moveTo>
                  <a:lnTo>
                    <a:pt x="66747" y="1533523"/>
                  </a:lnTo>
                  <a:lnTo>
                    <a:pt x="62101" y="1533065"/>
                  </a:lnTo>
                  <a:lnTo>
                    <a:pt x="24240" y="1515916"/>
                  </a:lnTo>
                  <a:lnTo>
                    <a:pt x="2287" y="1480623"/>
                  </a:lnTo>
                  <a:lnTo>
                    <a:pt x="0" y="1466777"/>
                  </a:lnTo>
                  <a:lnTo>
                    <a:pt x="0" y="1462087"/>
                  </a:lnTo>
                  <a:lnTo>
                    <a:pt x="0" y="66746"/>
                  </a:lnTo>
                  <a:lnTo>
                    <a:pt x="14644" y="27847"/>
                  </a:lnTo>
                  <a:lnTo>
                    <a:pt x="48433" y="3642"/>
                  </a:lnTo>
                  <a:lnTo>
                    <a:pt x="66747" y="0"/>
                  </a:lnTo>
                  <a:lnTo>
                    <a:pt x="8077127" y="0"/>
                  </a:lnTo>
                  <a:lnTo>
                    <a:pt x="8116023" y="14645"/>
                  </a:lnTo>
                  <a:lnTo>
                    <a:pt x="8140229" y="48431"/>
                  </a:lnTo>
                  <a:lnTo>
                    <a:pt x="8143873" y="66746"/>
                  </a:lnTo>
                  <a:lnTo>
                    <a:pt x="8143873" y="1466777"/>
                  </a:lnTo>
                  <a:lnTo>
                    <a:pt x="8129228" y="1505675"/>
                  </a:lnTo>
                  <a:lnTo>
                    <a:pt x="8095439" y="1529879"/>
                  </a:lnTo>
                  <a:lnTo>
                    <a:pt x="8081772" y="1533065"/>
                  </a:lnTo>
                  <a:lnTo>
                    <a:pt x="8077127" y="1533523"/>
                  </a:lnTo>
                  <a:close/>
                </a:path>
              </a:pathLst>
            </a:custGeom>
            <a:solidFill>
              <a:srgbClr val="FFFAEB"/>
            </a:solidFill>
          </p:spPr>
          <p:txBody>
            <a:bodyPr wrap="square" lIns="0" tIns="0" rIns="0" bIns="0" rtlCol="0"/>
            <a:lstStyle/>
            <a:p>
              <a:endParaRPr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9529760" y="8634411"/>
              <a:ext cx="8143875" cy="1533525"/>
            </a:xfrm>
            <a:custGeom>
              <a:avLst/>
              <a:gdLst/>
              <a:ahLst/>
              <a:cxnLst/>
              <a:rect l="l" t="t" r="r" b="b"/>
              <a:pathLst>
                <a:path w="8143875" h="1533525">
                  <a:moveTo>
                    <a:pt x="0" y="14620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372" y="57500"/>
                  </a:lnTo>
                  <a:lnTo>
                    <a:pt x="2287" y="52899"/>
                  </a:lnTo>
                  <a:lnTo>
                    <a:pt x="3642" y="48431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27848" y="14645"/>
                  </a:lnTo>
                  <a:lnTo>
                    <a:pt x="31748" y="12038"/>
                  </a:lnTo>
                  <a:lnTo>
                    <a:pt x="35648" y="9432"/>
                  </a:lnTo>
                  <a:lnTo>
                    <a:pt x="66747" y="0"/>
                  </a:lnTo>
                  <a:lnTo>
                    <a:pt x="71438" y="0"/>
                  </a:lnTo>
                  <a:lnTo>
                    <a:pt x="8072437" y="0"/>
                  </a:lnTo>
                  <a:lnTo>
                    <a:pt x="8077127" y="0"/>
                  </a:lnTo>
                  <a:lnTo>
                    <a:pt x="8081772" y="457"/>
                  </a:lnTo>
                  <a:lnTo>
                    <a:pt x="8119633" y="17606"/>
                  </a:lnTo>
                  <a:lnTo>
                    <a:pt x="8122950" y="20923"/>
                  </a:lnTo>
                  <a:lnTo>
                    <a:pt x="8126267" y="24239"/>
                  </a:lnTo>
                  <a:lnTo>
                    <a:pt x="8143416" y="62100"/>
                  </a:lnTo>
                  <a:lnTo>
                    <a:pt x="8143874" y="71437"/>
                  </a:lnTo>
                  <a:lnTo>
                    <a:pt x="8143874" y="1462087"/>
                  </a:lnTo>
                  <a:lnTo>
                    <a:pt x="8138434" y="1489424"/>
                  </a:lnTo>
                  <a:lnTo>
                    <a:pt x="8136639" y="1493757"/>
                  </a:lnTo>
                  <a:lnTo>
                    <a:pt x="8134439" y="1497873"/>
                  </a:lnTo>
                  <a:lnTo>
                    <a:pt x="8131833" y="1501774"/>
                  </a:lnTo>
                  <a:lnTo>
                    <a:pt x="8129228" y="1505675"/>
                  </a:lnTo>
                  <a:lnTo>
                    <a:pt x="8095439" y="1529879"/>
                  </a:lnTo>
                  <a:lnTo>
                    <a:pt x="8086372" y="1532150"/>
                  </a:lnTo>
                  <a:lnTo>
                    <a:pt x="8081772" y="1533065"/>
                  </a:lnTo>
                  <a:lnTo>
                    <a:pt x="8077127" y="1533523"/>
                  </a:lnTo>
                  <a:lnTo>
                    <a:pt x="8072437" y="1533524"/>
                  </a:lnTo>
                  <a:lnTo>
                    <a:pt x="71438" y="1533524"/>
                  </a:lnTo>
                  <a:lnTo>
                    <a:pt x="31748" y="1521483"/>
                  </a:lnTo>
                  <a:lnTo>
                    <a:pt x="27848" y="1518878"/>
                  </a:lnTo>
                  <a:lnTo>
                    <a:pt x="3642" y="1485090"/>
                  </a:lnTo>
                  <a:lnTo>
                    <a:pt x="0" y="1466777"/>
                  </a:lnTo>
                  <a:lnTo>
                    <a:pt x="0" y="1462087"/>
                  </a:lnTo>
                  <a:close/>
                </a:path>
              </a:pathLst>
            </a:custGeom>
            <a:ln w="9524">
              <a:solidFill>
                <a:srgbClr val="FDE68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92282" y="8839199"/>
              <a:ext cx="117865" cy="17144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86924" y="9246959"/>
              <a:ext cx="152399" cy="15239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86924" y="9569458"/>
              <a:ext cx="152399" cy="15239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86924" y="9958168"/>
              <a:ext cx="152399" cy="152399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10087185" y="1754149"/>
            <a:ext cx="3433550" cy="32957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dirty="0">
                <a:solidFill>
                  <a:srgbClr val="2562EB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전체 워크플로우 구성</a:t>
            </a:r>
            <a:endParaRPr sz="205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765090" y="2920580"/>
            <a:ext cx="92223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33333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이미지 생성</a:t>
            </a:r>
            <a:endParaRPr sz="12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674224" y="2920580"/>
            <a:ext cx="6407648" cy="17415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58235" algn="l"/>
              </a:tabLst>
            </a:pPr>
            <a:r>
              <a:rPr sz="1200" dirty="0">
                <a:solidFill>
                  <a:srgbClr val="333333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이미지 분석	코드 노드</a:t>
            </a:r>
            <a:endParaRPr sz="12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lnSpc>
                <a:spcPct val="100000"/>
              </a:lnSpc>
            </a:pPr>
            <a:endParaRPr sz="105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lnSpc>
                <a:spcPct val="100000"/>
              </a:lnSpc>
              <a:spcBef>
                <a:spcPts val="430"/>
              </a:spcBef>
            </a:pPr>
            <a:endParaRPr sz="105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 marL="173990">
              <a:lnSpc>
                <a:spcPct val="100000"/>
              </a:lnSpc>
            </a:pPr>
            <a:r>
              <a:rPr sz="1550" dirty="0">
                <a:solidFill>
                  <a:srgbClr val="1F2937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데이터 흐름</a:t>
            </a:r>
            <a:endParaRPr sz="155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 marL="368300" indent="-194310">
              <a:lnSpc>
                <a:spcPct val="100000"/>
              </a:lnSpc>
              <a:spcBef>
                <a:spcPts val="815"/>
              </a:spcBef>
              <a:buAutoNum type="arabicPeriod"/>
              <a:tabLst>
                <a:tab pos="368300" algn="l"/>
              </a:tabLst>
            </a:pPr>
            <a:r>
              <a:rPr sz="120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OpenAI </a:t>
            </a:r>
            <a:r>
              <a:rPr sz="135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이미지 분석 결과 </a:t>
            </a:r>
            <a:r>
              <a:rPr sz="120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→ </a:t>
            </a:r>
            <a:r>
              <a:rPr sz="135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구조화된 텍스트 형식으로 반환</a:t>
            </a:r>
            <a:endParaRPr sz="135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368300" indent="-194310">
              <a:lnSpc>
                <a:spcPct val="100000"/>
              </a:lnSpc>
              <a:spcBef>
                <a:spcPts val="780"/>
              </a:spcBef>
              <a:buSzPct val="88888"/>
              <a:buFont typeface="DejaVu Sans"/>
              <a:buAutoNum type="arabicPeriod"/>
              <a:tabLst>
                <a:tab pos="368300" algn="l"/>
              </a:tabLst>
            </a:pPr>
            <a:r>
              <a:rPr sz="135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코드 노드 </a:t>
            </a:r>
            <a:r>
              <a:rPr sz="120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→ </a:t>
            </a:r>
            <a:r>
              <a:rPr sz="135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분석 결과 파싱하여 구조화된 </a:t>
            </a:r>
            <a:r>
              <a:rPr sz="120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JSON </a:t>
            </a:r>
            <a:r>
              <a:rPr sz="135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생성</a:t>
            </a:r>
            <a:endParaRPr sz="135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368300" indent="-194310">
              <a:lnSpc>
                <a:spcPct val="100000"/>
              </a:lnSpc>
              <a:spcBef>
                <a:spcPts val="780"/>
              </a:spcBef>
              <a:buSzPct val="88888"/>
              <a:buFont typeface="DejaVu Sans"/>
              <a:buAutoNum type="arabicPeriod"/>
              <a:tabLst>
                <a:tab pos="368300" algn="l"/>
              </a:tabLst>
            </a:pPr>
            <a:r>
              <a:rPr sz="135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이미지 생성 노드 </a:t>
            </a:r>
            <a:r>
              <a:rPr sz="120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→ </a:t>
            </a:r>
            <a:r>
              <a:rPr sz="135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파싱된 데이터를 토스트 프롬프트 변수로 활용</a:t>
            </a:r>
            <a:endParaRPr sz="135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26" name="object 2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524955" y="5361413"/>
            <a:ext cx="228689" cy="230921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9896684" y="5287924"/>
            <a:ext cx="2371515" cy="32957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dirty="0">
                <a:solidFill>
                  <a:srgbClr val="2562EB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데이터 변환 과정</a:t>
            </a:r>
            <a:endParaRPr sz="205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9524998" y="5791199"/>
            <a:ext cx="4000500" cy="2609850"/>
            <a:chOff x="9524998" y="5791199"/>
            <a:chExt cx="4000500" cy="2609850"/>
          </a:xfrm>
        </p:grpSpPr>
        <p:sp>
          <p:nvSpPr>
            <p:cNvPr id="29" name="object 29"/>
            <p:cNvSpPr/>
            <p:nvPr/>
          </p:nvSpPr>
          <p:spPr>
            <a:xfrm>
              <a:off x="9529760" y="5795962"/>
              <a:ext cx="3990975" cy="2600325"/>
            </a:xfrm>
            <a:custGeom>
              <a:avLst/>
              <a:gdLst/>
              <a:ahLst/>
              <a:cxnLst/>
              <a:rect l="l" t="t" r="r" b="b"/>
              <a:pathLst>
                <a:path w="3990975" h="2600325">
                  <a:moveTo>
                    <a:pt x="3924228" y="2600324"/>
                  </a:moveTo>
                  <a:lnTo>
                    <a:pt x="66747" y="2600324"/>
                  </a:lnTo>
                  <a:lnTo>
                    <a:pt x="62101" y="2599867"/>
                  </a:lnTo>
                  <a:lnTo>
                    <a:pt x="24240" y="2582717"/>
                  </a:lnTo>
                  <a:lnTo>
                    <a:pt x="2287" y="2547423"/>
                  </a:lnTo>
                  <a:lnTo>
                    <a:pt x="0" y="2533577"/>
                  </a:lnTo>
                  <a:lnTo>
                    <a:pt x="0" y="2528887"/>
                  </a:lnTo>
                  <a:lnTo>
                    <a:pt x="0" y="66746"/>
                  </a:lnTo>
                  <a:lnTo>
                    <a:pt x="14644" y="27847"/>
                  </a:lnTo>
                  <a:lnTo>
                    <a:pt x="48433" y="3642"/>
                  </a:lnTo>
                  <a:lnTo>
                    <a:pt x="66747" y="0"/>
                  </a:lnTo>
                  <a:lnTo>
                    <a:pt x="3924228" y="0"/>
                  </a:lnTo>
                  <a:lnTo>
                    <a:pt x="3963124" y="14645"/>
                  </a:lnTo>
                  <a:lnTo>
                    <a:pt x="3987330" y="48432"/>
                  </a:lnTo>
                  <a:lnTo>
                    <a:pt x="3990974" y="66746"/>
                  </a:lnTo>
                  <a:lnTo>
                    <a:pt x="3990974" y="2533577"/>
                  </a:lnTo>
                  <a:lnTo>
                    <a:pt x="3976328" y="2572475"/>
                  </a:lnTo>
                  <a:lnTo>
                    <a:pt x="3942541" y="2596681"/>
                  </a:lnTo>
                  <a:lnTo>
                    <a:pt x="3928873" y="2599867"/>
                  </a:lnTo>
                  <a:lnTo>
                    <a:pt x="3924228" y="2600324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9529760" y="5795962"/>
              <a:ext cx="3990975" cy="2600325"/>
            </a:xfrm>
            <a:custGeom>
              <a:avLst/>
              <a:gdLst/>
              <a:ahLst/>
              <a:cxnLst/>
              <a:rect l="l" t="t" r="r" b="b"/>
              <a:pathLst>
                <a:path w="3990975" h="2600325">
                  <a:moveTo>
                    <a:pt x="0" y="25288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372" y="57499"/>
                  </a:lnTo>
                  <a:lnTo>
                    <a:pt x="2287" y="52899"/>
                  </a:lnTo>
                  <a:lnTo>
                    <a:pt x="3642" y="48432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44099" y="5437"/>
                  </a:lnTo>
                  <a:lnTo>
                    <a:pt x="48433" y="3642"/>
                  </a:lnTo>
                  <a:lnTo>
                    <a:pt x="52900" y="2287"/>
                  </a:lnTo>
                  <a:lnTo>
                    <a:pt x="57500" y="1372"/>
                  </a:lnTo>
                  <a:lnTo>
                    <a:pt x="62101" y="457"/>
                  </a:lnTo>
                  <a:lnTo>
                    <a:pt x="66747" y="0"/>
                  </a:lnTo>
                  <a:lnTo>
                    <a:pt x="71438" y="0"/>
                  </a:lnTo>
                  <a:lnTo>
                    <a:pt x="3919537" y="0"/>
                  </a:lnTo>
                  <a:lnTo>
                    <a:pt x="3924228" y="0"/>
                  </a:lnTo>
                  <a:lnTo>
                    <a:pt x="3928873" y="457"/>
                  </a:lnTo>
                  <a:lnTo>
                    <a:pt x="3933474" y="1372"/>
                  </a:lnTo>
                  <a:lnTo>
                    <a:pt x="3938073" y="2287"/>
                  </a:lnTo>
                  <a:lnTo>
                    <a:pt x="3942541" y="3642"/>
                  </a:lnTo>
                  <a:lnTo>
                    <a:pt x="3946874" y="5437"/>
                  </a:lnTo>
                  <a:lnTo>
                    <a:pt x="3951207" y="7232"/>
                  </a:lnTo>
                  <a:lnTo>
                    <a:pt x="3978934" y="31748"/>
                  </a:lnTo>
                  <a:lnTo>
                    <a:pt x="3981539" y="35647"/>
                  </a:lnTo>
                  <a:lnTo>
                    <a:pt x="3990975" y="71437"/>
                  </a:lnTo>
                  <a:lnTo>
                    <a:pt x="3990975" y="2528887"/>
                  </a:lnTo>
                  <a:lnTo>
                    <a:pt x="3990974" y="2533577"/>
                  </a:lnTo>
                  <a:lnTo>
                    <a:pt x="3990515" y="2538223"/>
                  </a:lnTo>
                  <a:lnTo>
                    <a:pt x="3989600" y="2542823"/>
                  </a:lnTo>
                  <a:lnTo>
                    <a:pt x="3988685" y="2547423"/>
                  </a:lnTo>
                  <a:lnTo>
                    <a:pt x="3966733" y="2582717"/>
                  </a:lnTo>
                  <a:lnTo>
                    <a:pt x="3933472" y="2598952"/>
                  </a:lnTo>
                  <a:lnTo>
                    <a:pt x="3928873" y="2599867"/>
                  </a:lnTo>
                  <a:lnTo>
                    <a:pt x="3924228" y="2600324"/>
                  </a:lnTo>
                  <a:lnTo>
                    <a:pt x="3919537" y="2600324"/>
                  </a:lnTo>
                  <a:lnTo>
                    <a:pt x="71438" y="2600324"/>
                  </a:lnTo>
                  <a:lnTo>
                    <a:pt x="66747" y="2600324"/>
                  </a:lnTo>
                  <a:lnTo>
                    <a:pt x="62101" y="2599867"/>
                  </a:lnTo>
                  <a:lnTo>
                    <a:pt x="31748" y="2588284"/>
                  </a:lnTo>
                  <a:lnTo>
                    <a:pt x="27848" y="2585678"/>
                  </a:lnTo>
                  <a:lnTo>
                    <a:pt x="24240" y="2582717"/>
                  </a:lnTo>
                  <a:lnTo>
                    <a:pt x="20923" y="2579401"/>
                  </a:lnTo>
                  <a:lnTo>
                    <a:pt x="17606" y="2576083"/>
                  </a:lnTo>
                  <a:lnTo>
                    <a:pt x="457" y="2538223"/>
                  </a:lnTo>
                  <a:lnTo>
                    <a:pt x="0" y="2533577"/>
                  </a:lnTo>
                  <a:lnTo>
                    <a:pt x="0" y="2528887"/>
                  </a:lnTo>
                  <a:close/>
                </a:path>
              </a:pathLst>
            </a:custGeom>
            <a:ln w="9524">
              <a:solidFill>
                <a:srgbClr val="E8ECE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9686923" y="6296024"/>
              <a:ext cx="3676650" cy="1943100"/>
            </a:xfrm>
            <a:custGeom>
              <a:avLst/>
              <a:gdLst/>
              <a:ahLst/>
              <a:cxnLst/>
              <a:rect l="l" t="t" r="r" b="b"/>
              <a:pathLst>
                <a:path w="3676650" h="1943100">
                  <a:moveTo>
                    <a:pt x="3643601" y="1943099"/>
                  </a:moveTo>
                  <a:lnTo>
                    <a:pt x="33047" y="1943099"/>
                  </a:lnTo>
                  <a:lnTo>
                    <a:pt x="28186" y="1942131"/>
                  </a:lnTo>
                  <a:lnTo>
                    <a:pt x="966" y="1914911"/>
                  </a:lnTo>
                  <a:lnTo>
                    <a:pt x="0" y="1910051"/>
                  </a:lnTo>
                  <a:lnTo>
                    <a:pt x="0" y="1904999"/>
                  </a:lnTo>
                  <a:lnTo>
                    <a:pt x="0" y="33047"/>
                  </a:lnTo>
                  <a:lnTo>
                    <a:pt x="28186" y="966"/>
                  </a:lnTo>
                  <a:lnTo>
                    <a:pt x="33047" y="0"/>
                  </a:lnTo>
                  <a:lnTo>
                    <a:pt x="3643601" y="0"/>
                  </a:lnTo>
                  <a:lnTo>
                    <a:pt x="3675682" y="28186"/>
                  </a:lnTo>
                  <a:lnTo>
                    <a:pt x="3676649" y="33047"/>
                  </a:lnTo>
                  <a:lnTo>
                    <a:pt x="3676649" y="1910051"/>
                  </a:lnTo>
                  <a:lnTo>
                    <a:pt x="3648460" y="1942131"/>
                  </a:lnTo>
                  <a:lnTo>
                    <a:pt x="3643601" y="1943099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 rtlCol="0"/>
            <a:lstStyle/>
            <a:p>
              <a:endParaRPr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9674224" y="5934442"/>
            <a:ext cx="187166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1F2937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코드 노드 입력</a:t>
            </a:r>
            <a:endParaRPr sz="16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788524" y="6407149"/>
            <a:ext cx="16129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Main object: teddy bear</a:t>
            </a:r>
            <a:endParaRPr sz="105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788524" y="6788150"/>
            <a:ext cx="241935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Object characteristics: brown fur, ...</a:t>
            </a:r>
            <a:endParaRPr sz="105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788524" y="7169150"/>
            <a:ext cx="206438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Pose/position: sitting upright...</a:t>
            </a:r>
            <a:endParaRPr sz="105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788524" y="7550150"/>
            <a:ext cx="144716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Style: cartoon style...</a:t>
            </a:r>
            <a:endParaRPr sz="105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788524" y="7931150"/>
            <a:ext cx="166179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Background: light blue...</a:t>
            </a:r>
            <a:endParaRPr sz="105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13677898" y="5791199"/>
            <a:ext cx="4000500" cy="2609850"/>
            <a:chOff x="13677898" y="5791199"/>
            <a:chExt cx="4000500" cy="2609850"/>
          </a:xfrm>
        </p:grpSpPr>
        <p:sp>
          <p:nvSpPr>
            <p:cNvPr id="39" name="object 39"/>
            <p:cNvSpPr/>
            <p:nvPr/>
          </p:nvSpPr>
          <p:spPr>
            <a:xfrm>
              <a:off x="13682660" y="5795962"/>
              <a:ext cx="3990975" cy="2600325"/>
            </a:xfrm>
            <a:custGeom>
              <a:avLst/>
              <a:gdLst/>
              <a:ahLst/>
              <a:cxnLst/>
              <a:rect l="l" t="t" r="r" b="b"/>
              <a:pathLst>
                <a:path w="3990975" h="2600325">
                  <a:moveTo>
                    <a:pt x="3924228" y="2600324"/>
                  </a:moveTo>
                  <a:lnTo>
                    <a:pt x="66747" y="2600324"/>
                  </a:lnTo>
                  <a:lnTo>
                    <a:pt x="62100" y="2599867"/>
                  </a:lnTo>
                  <a:lnTo>
                    <a:pt x="24239" y="2582717"/>
                  </a:lnTo>
                  <a:lnTo>
                    <a:pt x="2285" y="2547423"/>
                  </a:lnTo>
                  <a:lnTo>
                    <a:pt x="0" y="2533577"/>
                  </a:lnTo>
                  <a:lnTo>
                    <a:pt x="1" y="2528887"/>
                  </a:lnTo>
                  <a:lnTo>
                    <a:pt x="0" y="66746"/>
                  </a:lnTo>
                  <a:lnTo>
                    <a:pt x="14644" y="27847"/>
                  </a:lnTo>
                  <a:lnTo>
                    <a:pt x="48431" y="3642"/>
                  </a:lnTo>
                  <a:lnTo>
                    <a:pt x="66747" y="0"/>
                  </a:lnTo>
                  <a:lnTo>
                    <a:pt x="3924228" y="0"/>
                  </a:lnTo>
                  <a:lnTo>
                    <a:pt x="3963124" y="14645"/>
                  </a:lnTo>
                  <a:lnTo>
                    <a:pt x="3987330" y="48432"/>
                  </a:lnTo>
                  <a:lnTo>
                    <a:pt x="3990974" y="66746"/>
                  </a:lnTo>
                  <a:lnTo>
                    <a:pt x="3990974" y="2533577"/>
                  </a:lnTo>
                  <a:lnTo>
                    <a:pt x="3976329" y="2572475"/>
                  </a:lnTo>
                  <a:lnTo>
                    <a:pt x="3942540" y="2596681"/>
                  </a:lnTo>
                  <a:lnTo>
                    <a:pt x="3928873" y="2599867"/>
                  </a:lnTo>
                  <a:lnTo>
                    <a:pt x="3924228" y="2600324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13682660" y="5795962"/>
              <a:ext cx="3990975" cy="2600325"/>
            </a:xfrm>
            <a:custGeom>
              <a:avLst/>
              <a:gdLst/>
              <a:ahLst/>
              <a:cxnLst/>
              <a:rect l="l" t="t" r="r" b="b"/>
              <a:pathLst>
                <a:path w="3990975" h="2600325">
                  <a:moveTo>
                    <a:pt x="1" y="2528887"/>
                  </a:moveTo>
                  <a:lnTo>
                    <a:pt x="1" y="71437"/>
                  </a:lnTo>
                  <a:lnTo>
                    <a:pt x="0" y="66746"/>
                  </a:lnTo>
                  <a:lnTo>
                    <a:pt x="456" y="62100"/>
                  </a:lnTo>
                  <a:lnTo>
                    <a:pt x="1371" y="57499"/>
                  </a:lnTo>
                  <a:lnTo>
                    <a:pt x="2285" y="52899"/>
                  </a:lnTo>
                  <a:lnTo>
                    <a:pt x="3640" y="48432"/>
                  </a:lnTo>
                  <a:lnTo>
                    <a:pt x="5435" y="44098"/>
                  </a:lnTo>
                  <a:lnTo>
                    <a:pt x="7230" y="39764"/>
                  </a:lnTo>
                  <a:lnTo>
                    <a:pt x="9431" y="35647"/>
                  </a:lnTo>
                  <a:lnTo>
                    <a:pt x="12038" y="31748"/>
                  </a:lnTo>
                  <a:lnTo>
                    <a:pt x="14644" y="27847"/>
                  </a:lnTo>
                  <a:lnTo>
                    <a:pt x="17605" y="24239"/>
                  </a:lnTo>
                  <a:lnTo>
                    <a:pt x="20923" y="20923"/>
                  </a:lnTo>
                  <a:lnTo>
                    <a:pt x="24239" y="17606"/>
                  </a:lnTo>
                  <a:lnTo>
                    <a:pt x="27847" y="14645"/>
                  </a:lnTo>
                  <a:lnTo>
                    <a:pt x="31748" y="12039"/>
                  </a:lnTo>
                  <a:lnTo>
                    <a:pt x="35647" y="9433"/>
                  </a:lnTo>
                  <a:lnTo>
                    <a:pt x="39764" y="7232"/>
                  </a:lnTo>
                  <a:lnTo>
                    <a:pt x="44098" y="5437"/>
                  </a:lnTo>
                  <a:lnTo>
                    <a:pt x="48431" y="3642"/>
                  </a:lnTo>
                  <a:lnTo>
                    <a:pt x="52899" y="2287"/>
                  </a:lnTo>
                  <a:lnTo>
                    <a:pt x="57499" y="1372"/>
                  </a:lnTo>
                  <a:lnTo>
                    <a:pt x="62100" y="457"/>
                  </a:lnTo>
                  <a:lnTo>
                    <a:pt x="66747" y="0"/>
                  </a:lnTo>
                  <a:lnTo>
                    <a:pt x="71438" y="0"/>
                  </a:lnTo>
                  <a:lnTo>
                    <a:pt x="3919538" y="0"/>
                  </a:lnTo>
                  <a:lnTo>
                    <a:pt x="3924228" y="0"/>
                  </a:lnTo>
                  <a:lnTo>
                    <a:pt x="3928873" y="457"/>
                  </a:lnTo>
                  <a:lnTo>
                    <a:pt x="3933473" y="1372"/>
                  </a:lnTo>
                  <a:lnTo>
                    <a:pt x="3938073" y="2287"/>
                  </a:lnTo>
                  <a:lnTo>
                    <a:pt x="3942540" y="3642"/>
                  </a:lnTo>
                  <a:lnTo>
                    <a:pt x="3946874" y="5437"/>
                  </a:lnTo>
                  <a:lnTo>
                    <a:pt x="3951207" y="7232"/>
                  </a:lnTo>
                  <a:lnTo>
                    <a:pt x="3955324" y="9433"/>
                  </a:lnTo>
                  <a:lnTo>
                    <a:pt x="3959225" y="12039"/>
                  </a:lnTo>
                  <a:lnTo>
                    <a:pt x="3963124" y="14645"/>
                  </a:lnTo>
                  <a:lnTo>
                    <a:pt x="3966734" y="17606"/>
                  </a:lnTo>
                  <a:lnTo>
                    <a:pt x="3970051" y="20923"/>
                  </a:lnTo>
                  <a:lnTo>
                    <a:pt x="3973367" y="24239"/>
                  </a:lnTo>
                  <a:lnTo>
                    <a:pt x="3990517" y="62100"/>
                  </a:lnTo>
                  <a:lnTo>
                    <a:pt x="3990975" y="71437"/>
                  </a:lnTo>
                  <a:lnTo>
                    <a:pt x="3990975" y="2528887"/>
                  </a:lnTo>
                  <a:lnTo>
                    <a:pt x="3990974" y="2533577"/>
                  </a:lnTo>
                  <a:lnTo>
                    <a:pt x="3990516" y="2538223"/>
                  </a:lnTo>
                  <a:lnTo>
                    <a:pt x="3989601" y="2542823"/>
                  </a:lnTo>
                  <a:lnTo>
                    <a:pt x="3988686" y="2547423"/>
                  </a:lnTo>
                  <a:lnTo>
                    <a:pt x="3987330" y="2551890"/>
                  </a:lnTo>
                  <a:lnTo>
                    <a:pt x="3985535" y="2556224"/>
                  </a:lnTo>
                  <a:lnTo>
                    <a:pt x="3983740" y="2560558"/>
                  </a:lnTo>
                  <a:lnTo>
                    <a:pt x="3981540" y="2564674"/>
                  </a:lnTo>
                  <a:lnTo>
                    <a:pt x="3978934" y="2568575"/>
                  </a:lnTo>
                  <a:lnTo>
                    <a:pt x="3976329" y="2572475"/>
                  </a:lnTo>
                  <a:lnTo>
                    <a:pt x="3942540" y="2596681"/>
                  </a:lnTo>
                  <a:lnTo>
                    <a:pt x="3933473" y="2598952"/>
                  </a:lnTo>
                  <a:lnTo>
                    <a:pt x="3928873" y="2599867"/>
                  </a:lnTo>
                  <a:lnTo>
                    <a:pt x="3924228" y="2600324"/>
                  </a:lnTo>
                  <a:lnTo>
                    <a:pt x="3919538" y="2600324"/>
                  </a:lnTo>
                  <a:lnTo>
                    <a:pt x="71438" y="2600324"/>
                  </a:lnTo>
                  <a:lnTo>
                    <a:pt x="66747" y="2600324"/>
                  </a:lnTo>
                  <a:lnTo>
                    <a:pt x="62100" y="2599867"/>
                  </a:lnTo>
                  <a:lnTo>
                    <a:pt x="31748" y="2588284"/>
                  </a:lnTo>
                  <a:lnTo>
                    <a:pt x="27847" y="2585678"/>
                  </a:lnTo>
                  <a:lnTo>
                    <a:pt x="24239" y="2582717"/>
                  </a:lnTo>
                  <a:lnTo>
                    <a:pt x="20923" y="2579401"/>
                  </a:lnTo>
                  <a:lnTo>
                    <a:pt x="17605" y="2576083"/>
                  </a:lnTo>
                  <a:lnTo>
                    <a:pt x="14644" y="2572475"/>
                  </a:lnTo>
                  <a:lnTo>
                    <a:pt x="12038" y="2568575"/>
                  </a:lnTo>
                  <a:lnTo>
                    <a:pt x="9431" y="2564674"/>
                  </a:lnTo>
                  <a:lnTo>
                    <a:pt x="7230" y="2560558"/>
                  </a:lnTo>
                  <a:lnTo>
                    <a:pt x="5435" y="2556224"/>
                  </a:lnTo>
                  <a:lnTo>
                    <a:pt x="3640" y="2551890"/>
                  </a:lnTo>
                  <a:lnTo>
                    <a:pt x="2285" y="2547423"/>
                  </a:lnTo>
                  <a:lnTo>
                    <a:pt x="1371" y="2542823"/>
                  </a:lnTo>
                  <a:lnTo>
                    <a:pt x="456" y="2538223"/>
                  </a:lnTo>
                  <a:lnTo>
                    <a:pt x="0" y="2533577"/>
                  </a:lnTo>
                  <a:lnTo>
                    <a:pt x="1" y="2528887"/>
                  </a:lnTo>
                  <a:close/>
                </a:path>
              </a:pathLst>
            </a:custGeom>
            <a:ln w="9524">
              <a:solidFill>
                <a:srgbClr val="E8ECE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13839823" y="6296024"/>
              <a:ext cx="3676650" cy="1562100"/>
            </a:xfrm>
            <a:custGeom>
              <a:avLst/>
              <a:gdLst/>
              <a:ahLst/>
              <a:cxnLst/>
              <a:rect l="l" t="t" r="r" b="b"/>
              <a:pathLst>
                <a:path w="3676650" h="1562100">
                  <a:moveTo>
                    <a:pt x="3643601" y="1562099"/>
                  </a:moveTo>
                  <a:lnTo>
                    <a:pt x="33047" y="1562099"/>
                  </a:lnTo>
                  <a:lnTo>
                    <a:pt x="28187" y="1561131"/>
                  </a:lnTo>
                  <a:lnTo>
                    <a:pt x="966" y="1533911"/>
                  </a:lnTo>
                  <a:lnTo>
                    <a:pt x="0" y="1529051"/>
                  </a:lnTo>
                  <a:lnTo>
                    <a:pt x="1" y="15239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3643601" y="0"/>
                  </a:lnTo>
                  <a:lnTo>
                    <a:pt x="3675682" y="28186"/>
                  </a:lnTo>
                  <a:lnTo>
                    <a:pt x="3676649" y="33047"/>
                  </a:lnTo>
                  <a:lnTo>
                    <a:pt x="3676649" y="1529051"/>
                  </a:lnTo>
                  <a:lnTo>
                    <a:pt x="3648460" y="1561131"/>
                  </a:lnTo>
                  <a:lnTo>
                    <a:pt x="3643601" y="1562099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 rtlCol="0"/>
            <a:lstStyle/>
            <a:p>
              <a:endParaRPr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3827125" y="5934442"/>
            <a:ext cx="148907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1F2937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코드 노드 출력</a:t>
            </a:r>
            <a:endParaRPr sz="16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3941425" y="6307908"/>
            <a:ext cx="2707640" cy="1958998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200000"/>
              </a:lnSpc>
              <a:spcBef>
                <a:spcPts val="340"/>
              </a:spcBef>
            </a:pPr>
            <a:r>
              <a:rPr sz="105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{</a:t>
            </a:r>
            <a:endParaRPr sz="105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12700" marR="5080">
              <a:lnSpc>
                <a:spcPct val="200000"/>
              </a:lnSpc>
            </a:pPr>
            <a:r>
              <a:rPr sz="105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"main_object": "teddy bear", "object_characteristics": "brown fur, ...", "pose_position": "sitting upright...", "style": "cartoon style...", "background": "light blue..."</a:t>
            </a:r>
            <a:endParaRPr sz="105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12700">
              <a:lnSpc>
                <a:spcPct val="200000"/>
              </a:lnSpc>
              <a:spcBef>
                <a:spcPts val="240"/>
              </a:spcBef>
            </a:pPr>
            <a:r>
              <a:rPr sz="105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}</a:t>
            </a:r>
            <a:endParaRPr sz="105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931081" y="8710349"/>
            <a:ext cx="7068662" cy="14470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95"/>
              </a:spcBef>
            </a:pPr>
            <a:r>
              <a:rPr sz="1550" dirty="0">
                <a:solidFill>
                  <a:srgbClr val="B45309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실행 시 주의사항</a:t>
            </a:r>
            <a:endParaRPr sz="155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36195" marR="833119">
              <a:lnSpc>
                <a:spcPct val="150000"/>
              </a:lnSpc>
              <a:spcBef>
                <a:spcPts val="335"/>
              </a:spcBef>
            </a:pPr>
            <a:r>
              <a:rPr sz="120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OpenAI </a:t>
            </a:r>
            <a:r>
              <a:rPr sz="135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분석 결과가 예상 형식과 다를 </a:t>
            </a:r>
            <a:r>
              <a:rPr sz="1350" dirty="0" err="1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경우</a:t>
            </a:r>
            <a:r>
              <a:rPr sz="135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endParaRPr lang="en-US" sz="1350" dirty="0">
              <a:solidFill>
                <a:srgbClr val="37405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36195" marR="833119">
              <a:lnSpc>
                <a:spcPct val="150000"/>
              </a:lnSpc>
              <a:spcBef>
                <a:spcPts val="335"/>
              </a:spcBef>
            </a:pPr>
            <a:r>
              <a:rPr sz="1350" dirty="0" err="1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오류</a:t>
            </a:r>
            <a:r>
              <a:rPr sz="135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발생 가능 에러 핸들링 추가 권장 </a:t>
            </a:r>
            <a:r>
              <a:rPr sz="120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sz="135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기본값 설정</a:t>
            </a:r>
            <a:r>
              <a:rPr sz="120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try-catch </a:t>
            </a:r>
            <a:r>
              <a:rPr sz="135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블록</a:t>
            </a:r>
            <a:r>
              <a:rPr sz="120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  <a:endParaRPr sz="12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36195">
              <a:lnSpc>
                <a:spcPct val="150000"/>
              </a:lnSpc>
              <a:spcBef>
                <a:spcPts val="780"/>
              </a:spcBef>
            </a:pPr>
            <a:r>
              <a:rPr sz="135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값이 없을 경우 기본값 설정 </a:t>
            </a:r>
            <a:r>
              <a:rPr sz="120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sz="135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예</a:t>
            </a:r>
            <a:r>
              <a:rPr sz="120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sz="135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배경이 없으면 </a:t>
            </a:r>
            <a:r>
              <a:rPr sz="120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'soft blue' </a:t>
            </a:r>
            <a:r>
              <a:rPr sz="135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기본값 사용</a:t>
            </a:r>
            <a:r>
              <a:rPr sz="120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  <a:endParaRPr sz="12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1E57B7-CFC9-7354-7B6E-49ECE76C9F9D}"/>
              </a:ext>
            </a:extLst>
          </p:cNvPr>
          <p:cNvSpPr txBox="1"/>
          <p:nvPr/>
        </p:nvSpPr>
        <p:spPr>
          <a:xfrm>
            <a:off x="866281" y="2742311"/>
            <a:ext cx="6863852" cy="7261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None/>
            </a:pPr>
            <a:r>
              <a:rPr lang="en-US" altLang="ko-KR" sz="1200" b="0" i="0" dirty="0">
                <a:solidFill>
                  <a:srgbClr val="333333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// Get the content from the previous node</a:t>
            </a:r>
          </a:p>
          <a:p>
            <a:pPr algn="l">
              <a:lnSpc>
                <a:spcPct val="150000"/>
              </a:lnSpc>
              <a:buNone/>
            </a:pPr>
            <a:r>
              <a:rPr lang="en-US" altLang="ko-KR" sz="1200" b="0" i="0" dirty="0">
                <a:solidFill>
                  <a:srgbClr val="333333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const content = $</a:t>
            </a:r>
            <a:r>
              <a:rPr lang="en-US" altLang="ko-KR" sz="1200" b="0" i="0" dirty="0" err="1">
                <a:solidFill>
                  <a:srgbClr val="333333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input.first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().</a:t>
            </a:r>
            <a:r>
              <a:rPr lang="en-US" altLang="ko-KR" sz="1200" b="0" i="0" dirty="0" err="1">
                <a:solidFill>
                  <a:srgbClr val="333333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json.content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;</a:t>
            </a:r>
          </a:p>
          <a:p>
            <a:pPr algn="l">
              <a:lnSpc>
                <a:spcPct val="150000"/>
              </a:lnSpc>
              <a:buNone/>
            </a:pPr>
            <a:r>
              <a:rPr lang="en-US" altLang="ko-KR" sz="1200" b="0" i="0" dirty="0">
                <a:solidFill>
                  <a:srgbClr val="333333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 </a:t>
            </a:r>
          </a:p>
          <a:p>
            <a:pPr algn="l">
              <a:lnSpc>
                <a:spcPct val="150000"/>
              </a:lnSpc>
              <a:buNone/>
            </a:pPr>
            <a:r>
              <a:rPr lang="en-US" altLang="ko-KR" sz="1200" b="0" i="0" dirty="0">
                <a:solidFill>
                  <a:srgbClr val="333333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// Split the content by double newlines to get each section</a:t>
            </a:r>
          </a:p>
          <a:p>
            <a:pPr algn="l">
              <a:lnSpc>
                <a:spcPct val="150000"/>
              </a:lnSpc>
              <a:buNone/>
            </a:pPr>
            <a:r>
              <a:rPr lang="en-US" altLang="ko-KR" sz="1200" b="0" i="0" dirty="0">
                <a:solidFill>
                  <a:srgbClr val="333333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const sections = </a:t>
            </a:r>
            <a:r>
              <a:rPr lang="en-US" altLang="ko-KR" sz="1200" b="0" i="0" dirty="0" err="1">
                <a:solidFill>
                  <a:srgbClr val="333333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content.split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('\n\n');</a:t>
            </a:r>
          </a:p>
          <a:p>
            <a:pPr algn="l">
              <a:lnSpc>
                <a:spcPct val="150000"/>
              </a:lnSpc>
              <a:buNone/>
            </a:pPr>
            <a:r>
              <a:rPr lang="en-US" altLang="ko-KR" sz="1200" b="0" i="0" dirty="0">
                <a:solidFill>
                  <a:srgbClr val="333333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 </a:t>
            </a:r>
          </a:p>
          <a:p>
            <a:pPr algn="l">
              <a:lnSpc>
                <a:spcPct val="150000"/>
              </a:lnSpc>
              <a:buNone/>
            </a:pPr>
            <a:r>
              <a:rPr lang="en-US" altLang="ko-KR" sz="1200" b="0" i="0" dirty="0">
                <a:solidFill>
                  <a:srgbClr val="333333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// Initialize result object</a:t>
            </a:r>
          </a:p>
          <a:p>
            <a:pPr algn="l">
              <a:lnSpc>
                <a:spcPct val="150000"/>
              </a:lnSpc>
              <a:buNone/>
            </a:pPr>
            <a:r>
              <a:rPr lang="en-US" altLang="ko-KR" sz="1200" b="0" i="0" dirty="0">
                <a:solidFill>
                  <a:srgbClr val="333333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const result = {};</a:t>
            </a:r>
          </a:p>
          <a:p>
            <a:pPr algn="l">
              <a:lnSpc>
                <a:spcPct val="150000"/>
              </a:lnSpc>
              <a:buNone/>
            </a:pPr>
            <a:r>
              <a:rPr lang="en-US" altLang="ko-KR" sz="1200" b="0" i="0" dirty="0">
                <a:solidFill>
                  <a:srgbClr val="333333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 </a:t>
            </a:r>
          </a:p>
          <a:p>
            <a:pPr algn="l">
              <a:lnSpc>
                <a:spcPct val="150000"/>
              </a:lnSpc>
              <a:buNone/>
            </a:pPr>
            <a:r>
              <a:rPr lang="en-US" altLang="ko-KR" sz="1200" b="0" i="0" dirty="0">
                <a:solidFill>
                  <a:srgbClr val="333333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// Parse each section</a:t>
            </a:r>
          </a:p>
          <a:p>
            <a:pPr algn="l">
              <a:lnSpc>
                <a:spcPct val="150000"/>
              </a:lnSpc>
              <a:buNone/>
            </a:pPr>
            <a:r>
              <a:rPr lang="en-US" altLang="ko-KR" sz="1200" b="0" i="0" dirty="0" err="1">
                <a:solidFill>
                  <a:srgbClr val="333333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sections.forEach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(section =&gt; {</a:t>
            </a:r>
          </a:p>
          <a:p>
            <a:pPr algn="l">
              <a:lnSpc>
                <a:spcPct val="150000"/>
              </a:lnSpc>
              <a:buNone/>
            </a:pPr>
            <a:r>
              <a:rPr lang="en-US" altLang="ko-KR" sz="1200" b="0" i="0" dirty="0">
                <a:solidFill>
                  <a:srgbClr val="333333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const lines = </a:t>
            </a:r>
            <a:r>
              <a:rPr lang="en-US" altLang="ko-KR" sz="1200" b="0" i="0" dirty="0" err="1">
                <a:solidFill>
                  <a:srgbClr val="333333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section.split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('\n');</a:t>
            </a:r>
          </a:p>
          <a:p>
            <a:pPr algn="l">
              <a:lnSpc>
                <a:spcPct val="150000"/>
              </a:lnSpc>
              <a:buNone/>
            </a:pPr>
            <a:r>
              <a:rPr lang="en-US" altLang="ko-KR" sz="1200" b="0" i="0" dirty="0">
                <a:solidFill>
                  <a:srgbClr val="333333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const key = lines[0].split(':')[0].trim().</a:t>
            </a:r>
            <a:r>
              <a:rPr lang="en-US" altLang="ko-KR" sz="1200" b="0" i="0" dirty="0" err="1">
                <a:solidFill>
                  <a:srgbClr val="333333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toLowerCase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().replace(/\s+/g, '_');</a:t>
            </a:r>
          </a:p>
          <a:p>
            <a:pPr algn="l">
              <a:lnSpc>
                <a:spcPct val="150000"/>
              </a:lnSpc>
              <a:buNone/>
            </a:pPr>
            <a:r>
              <a:rPr lang="en-US" altLang="ko-KR" sz="1200" b="0" i="0" dirty="0">
                <a:solidFill>
                  <a:srgbClr val="333333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const value = lines[0].split(':').slice(1).join(':').trim();</a:t>
            </a:r>
          </a:p>
          <a:p>
            <a:pPr algn="l">
              <a:lnSpc>
                <a:spcPct val="150000"/>
              </a:lnSpc>
              <a:buNone/>
            </a:pPr>
            <a:r>
              <a:rPr lang="en-US" altLang="ko-KR" sz="1200" b="0" i="0" dirty="0">
                <a:solidFill>
                  <a:srgbClr val="333333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result[key] = value;</a:t>
            </a:r>
          </a:p>
          <a:p>
            <a:pPr algn="l">
              <a:lnSpc>
                <a:spcPct val="150000"/>
              </a:lnSpc>
              <a:buNone/>
            </a:pPr>
            <a:r>
              <a:rPr lang="en-US" altLang="ko-KR" sz="1200" b="0" i="0" dirty="0">
                <a:solidFill>
                  <a:srgbClr val="333333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});</a:t>
            </a:r>
          </a:p>
          <a:p>
            <a:pPr algn="l">
              <a:lnSpc>
                <a:spcPct val="150000"/>
              </a:lnSpc>
              <a:buNone/>
            </a:pPr>
            <a:r>
              <a:rPr lang="en-US" altLang="ko-KR" sz="1200" b="0" i="0" dirty="0">
                <a:solidFill>
                  <a:srgbClr val="333333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 </a:t>
            </a:r>
          </a:p>
          <a:p>
            <a:pPr algn="l">
              <a:lnSpc>
                <a:spcPct val="150000"/>
              </a:lnSpc>
              <a:buNone/>
            </a:pPr>
            <a:r>
              <a:rPr lang="en-US" altLang="ko-KR" sz="1200" b="0" i="0" dirty="0">
                <a:solidFill>
                  <a:srgbClr val="333333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return [{</a:t>
            </a:r>
          </a:p>
          <a:p>
            <a:pPr algn="l">
              <a:lnSpc>
                <a:spcPct val="150000"/>
              </a:lnSpc>
              <a:buNone/>
            </a:pPr>
            <a:r>
              <a:rPr lang="en-US" altLang="ko-KR" sz="1200" b="0" i="0" dirty="0" err="1">
                <a:solidFill>
                  <a:srgbClr val="333333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json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{</a:t>
            </a:r>
          </a:p>
          <a:p>
            <a:pPr algn="l">
              <a:lnSpc>
                <a:spcPct val="150000"/>
              </a:lnSpc>
              <a:buNone/>
            </a:pPr>
            <a:r>
              <a:rPr lang="en-US" altLang="ko-KR" sz="1200" b="0" i="0" dirty="0" err="1">
                <a:solidFill>
                  <a:srgbClr val="333333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main_object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lang="en-US" altLang="ko-KR" sz="1200" b="0" i="0" dirty="0" err="1">
                <a:solidFill>
                  <a:srgbClr val="333333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result.main_object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</a:t>
            </a:r>
          </a:p>
          <a:p>
            <a:pPr algn="l">
              <a:lnSpc>
                <a:spcPct val="150000"/>
              </a:lnSpc>
              <a:buNone/>
            </a:pPr>
            <a:r>
              <a:rPr lang="en-US" altLang="ko-KR" sz="1200" b="0" i="0" dirty="0" err="1">
                <a:solidFill>
                  <a:srgbClr val="333333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object_characteristics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lang="en-US" altLang="ko-KR" sz="1200" b="0" i="0" dirty="0" err="1">
                <a:solidFill>
                  <a:srgbClr val="333333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result.object_characteristics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</a:t>
            </a:r>
          </a:p>
          <a:p>
            <a:pPr algn="l">
              <a:lnSpc>
                <a:spcPct val="150000"/>
              </a:lnSpc>
              <a:buNone/>
            </a:pPr>
            <a:r>
              <a:rPr lang="en-US" altLang="ko-KR" sz="1200" b="0" i="0" dirty="0" err="1">
                <a:solidFill>
                  <a:srgbClr val="333333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pose_position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result['pose/position'] || </a:t>
            </a:r>
            <a:r>
              <a:rPr lang="en-US" altLang="ko-KR" sz="1200" b="0" i="0" dirty="0" err="1">
                <a:solidFill>
                  <a:srgbClr val="333333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result.pose_position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</a:t>
            </a:r>
          </a:p>
          <a:p>
            <a:pPr algn="l">
              <a:lnSpc>
                <a:spcPct val="150000"/>
              </a:lnSpc>
              <a:buNone/>
            </a:pPr>
            <a:r>
              <a:rPr lang="en-US" altLang="ko-KR" sz="1200" b="0" i="0" dirty="0">
                <a:solidFill>
                  <a:srgbClr val="333333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style: </a:t>
            </a:r>
            <a:r>
              <a:rPr lang="en-US" altLang="ko-KR" sz="1200" b="0" i="0" dirty="0" err="1">
                <a:solidFill>
                  <a:srgbClr val="333333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result.style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</a:t>
            </a:r>
          </a:p>
          <a:p>
            <a:pPr algn="l">
              <a:lnSpc>
                <a:spcPct val="150000"/>
              </a:lnSpc>
              <a:buNone/>
            </a:pPr>
            <a:r>
              <a:rPr lang="en-US" altLang="ko-KR" sz="1200" b="0" i="0" dirty="0">
                <a:solidFill>
                  <a:srgbClr val="333333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background: </a:t>
            </a:r>
            <a:r>
              <a:rPr lang="en-US" altLang="ko-KR" sz="1200" b="0" i="0" dirty="0" err="1">
                <a:solidFill>
                  <a:srgbClr val="333333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result.background</a:t>
            </a:r>
            <a:endParaRPr lang="en-US" altLang="ko-KR" sz="1200" b="0" i="0" dirty="0">
              <a:solidFill>
                <a:srgbClr val="333333"/>
              </a:solidFill>
              <a:effectLst/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l">
              <a:lnSpc>
                <a:spcPct val="150000"/>
              </a:lnSpc>
              <a:buNone/>
            </a:pPr>
            <a:r>
              <a:rPr lang="en-US" altLang="ko-KR" sz="1200" b="0" i="0" dirty="0">
                <a:solidFill>
                  <a:srgbClr val="333333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}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dirty="0">
                <a:solidFill>
                  <a:srgbClr val="333333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}];</a:t>
            </a:r>
          </a:p>
        </p:txBody>
      </p:sp>
      <p:sp>
        <p:nvSpPr>
          <p:cNvPr id="51" name="object 13">
            <a:extLst>
              <a:ext uri="{FF2B5EF4-FFF2-40B4-BE49-F238E27FC236}">
                <a16:creationId xmlns:a16="http://schemas.microsoft.com/office/drawing/2014/main" id="{F2AD6B36-2E98-E6E7-734F-4F1B65BE388D}"/>
              </a:ext>
            </a:extLst>
          </p:cNvPr>
          <p:cNvSpPr/>
          <p:nvPr/>
        </p:nvSpPr>
        <p:spPr>
          <a:xfrm>
            <a:off x="0" y="-1587"/>
            <a:ext cx="76200" cy="10287000"/>
          </a:xfrm>
          <a:custGeom>
            <a:avLst/>
            <a:gdLst/>
            <a:ahLst/>
            <a:cxnLst/>
            <a:rect l="l" t="t" r="r" b="b"/>
            <a:pathLst>
              <a:path w="76200" h="10287000">
                <a:moveTo>
                  <a:pt x="76199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76199" y="0"/>
                </a:lnTo>
                <a:lnTo>
                  <a:pt x="76199" y="10286999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BFB30A0E-C037-73F5-3D06-4F385D445083}"/>
              </a:ext>
            </a:extLst>
          </p:cNvPr>
          <p:cNvGrpSpPr/>
          <p:nvPr/>
        </p:nvGrpSpPr>
        <p:grpSpPr>
          <a:xfrm>
            <a:off x="368299" y="387350"/>
            <a:ext cx="17551966" cy="299720"/>
            <a:chOff x="368299" y="387350"/>
            <a:chExt cx="17551966" cy="299720"/>
          </a:xfrm>
        </p:grpSpPr>
        <p:pic>
          <p:nvPicPr>
            <p:cNvPr id="53" name="object 10">
              <a:extLst>
                <a:ext uri="{FF2B5EF4-FFF2-40B4-BE49-F238E27FC236}">
                  <a16:creationId xmlns:a16="http://schemas.microsoft.com/office/drawing/2014/main" id="{C7F783E7-E85D-DE10-9BC7-1BC6BA1C6B37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99743" y="428625"/>
              <a:ext cx="157162" cy="228600"/>
            </a:xfrm>
            <a:prstGeom prst="rect">
              <a:avLst/>
            </a:prstGeom>
          </p:spPr>
        </p:pic>
        <p:sp>
          <p:nvSpPr>
            <p:cNvPr id="54" name="object 20">
              <a:extLst>
                <a:ext uri="{FF2B5EF4-FFF2-40B4-BE49-F238E27FC236}">
                  <a16:creationId xmlns:a16="http://schemas.microsoft.com/office/drawing/2014/main" id="{4BCCADC4-9A89-908F-D3B1-721A8860E2A7}"/>
                </a:ext>
              </a:extLst>
            </p:cNvPr>
            <p:cNvSpPr txBox="1"/>
            <p:nvPr/>
          </p:nvSpPr>
          <p:spPr>
            <a:xfrm>
              <a:off x="368299" y="387350"/>
              <a:ext cx="64071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solidFill>
                    <a:srgbClr val="0078D6"/>
                  </a:solidFill>
                  <a:latin typeface="Pretendard SemiBold" panose="02000703000000020004" pitchFamily="50" charset="-127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Dot4</a:t>
              </a:r>
              <a:endParaRPr sz="18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endParaRPr>
            </a:p>
          </p:txBody>
        </p:sp>
        <p:sp>
          <p:nvSpPr>
            <p:cNvPr id="55" name="object 21">
              <a:extLst>
                <a:ext uri="{FF2B5EF4-FFF2-40B4-BE49-F238E27FC236}">
                  <a16:creationId xmlns:a16="http://schemas.microsoft.com/office/drawing/2014/main" id="{DE93DD47-5009-105F-B5A8-107450BDD625}"/>
                </a:ext>
              </a:extLst>
            </p:cNvPr>
            <p:cNvSpPr txBox="1"/>
            <p:nvPr/>
          </p:nvSpPr>
          <p:spPr>
            <a:xfrm>
              <a:off x="17226210" y="387350"/>
              <a:ext cx="69405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0" dirty="0">
                  <a:solidFill>
                    <a:srgbClr val="0078D6"/>
                  </a:solidFill>
                  <a:latin typeface="Pretendard SemiBold" panose="02000703000000020004" pitchFamily="50" charset="-127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MAUI</a:t>
              </a:r>
              <a:endParaRPr sz="18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endParaRPr>
            </a:p>
          </p:txBody>
        </p:sp>
      </p:grpSp>
      <p:sp>
        <p:nvSpPr>
          <p:cNvPr id="58" name="object 5">
            <a:extLst>
              <a:ext uri="{FF2B5EF4-FFF2-40B4-BE49-F238E27FC236}">
                <a16:creationId xmlns:a16="http://schemas.microsoft.com/office/drawing/2014/main" id="{B6ADDB68-79C4-727A-10D6-5D5A5758DE9E}"/>
              </a:ext>
            </a:extLst>
          </p:cNvPr>
          <p:cNvSpPr txBox="1">
            <a:spLocks/>
          </p:cNvSpPr>
          <p:nvPr/>
        </p:nvSpPr>
        <p:spPr>
          <a:xfrm>
            <a:off x="558800" y="788338"/>
            <a:ext cx="7899400" cy="5700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 sz="3100" b="0" i="0">
                <a:solidFill>
                  <a:srgbClr val="1F2937"/>
                </a:solidFill>
                <a:latin typeface="Dotum"/>
                <a:ea typeface="+mj-ea"/>
                <a:cs typeface="Dotum"/>
              </a:defRPr>
            </a:lvl1pPr>
          </a:lstStyle>
          <a:p>
            <a:pPr marL="12700">
              <a:spcBef>
                <a:spcPts val="125"/>
              </a:spcBef>
              <a:tabLst>
                <a:tab pos="1140460" algn="l"/>
                <a:tab pos="2698750" algn="l"/>
              </a:tabLst>
            </a:pPr>
            <a:r>
              <a:rPr lang="en-US" altLang="ko-KR" sz="3600" dirty="0" err="1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Javascript</a:t>
            </a:r>
            <a:r>
              <a:rPr lang="en-US" altLang="ko-KR" sz="36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  <a:r>
              <a:rPr lang="ko-KR" altLang="en-US" sz="36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코드 노드 구현</a:t>
            </a:r>
          </a:p>
        </p:txBody>
      </p:sp>
      <p:sp>
        <p:nvSpPr>
          <p:cNvPr id="60" name="object 5">
            <a:extLst>
              <a:ext uri="{FF2B5EF4-FFF2-40B4-BE49-F238E27FC236}">
                <a16:creationId xmlns:a16="http://schemas.microsoft.com/office/drawing/2014/main" id="{4C6F197D-5940-62C0-94C0-31C392738581}"/>
              </a:ext>
            </a:extLst>
          </p:cNvPr>
          <p:cNvSpPr txBox="1">
            <a:spLocks/>
          </p:cNvSpPr>
          <p:nvPr/>
        </p:nvSpPr>
        <p:spPr>
          <a:xfrm>
            <a:off x="9524955" y="788338"/>
            <a:ext cx="7899400" cy="5700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 sz="3100" b="0" i="0">
                <a:solidFill>
                  <a:srgbClr val="1F2937"/>
                </a:solidFill>
                <a:latin typeface="Dotum"/>
                <a:ea typeface="+mj-ea"/>
                <a:cs typeface="Dotum"/>
              </a:defRPr>
            </a:lvl1pPr>
          </a:lstStyle>
          <a:p>
            <a:pPr marL="12700">
              <a:spcBef>
                <a:spcPts val="125"/>
              </a:spcBef>
              <a:tabLst>
                <a:tab pos="1140460" algn="l"/>
                <a:tab pos="2698750" algn="l"/>
              </a:tabLst>
            </a:pPr>
            <a:r>
              <a:rPr lang="ko-KR" altLang="en-US" sz="360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이미지 분석 워크플로우 연결</a:t>
            </a:r>
            <a:endParaRPr lang="ko-KR" altLang="en-US" sz="36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9599" y="5488404"/>
            <a:ext cx="8153400" cy="876300"/>
            <a:chOff x="609599" y="4876799"/>
            <a:chExt cx="8153400" cy="876300"/>
          </a:xfrm>
        </p:grpSpPr>
        <p:sp>
          <p:nvSpPr>
            <p:cNvPr id="3" name="object 3"/>
            <p:cNvSpPr/>
            <p:nvPr/>
          </p:nvSpPr>
          <p:spPr>
            <a:xfrm>
              <a:off x="628649" y="4876799"/>
              <a:ext cx="8134350" cy="876300"/>
            </a:xfrm>
            <a:custGeom>
              <a:avLst/>
              <a:gdLst/>
              <a:ahLst/>
              <a:cxnLst/>
              <a:rect l="l" t="t" r="r" b="b"/>
              <a:pathLst>
                <a:path w="8134350" h="876300">
                  <a:moveTo>
                    <a:pt x="8063152" y="876299"/>
                  </a:moveTo>
                  <a:lnTo>
                    <a:pt x="53397" y="876299"/>
                  </a:lnTo>
                  <a:lnTo>
                    <a:pt x="49680" y="875811"/>
                  </a:lnTo>
                  <a:lnTo>
                    <a:pt x="14085" y="850443"/>
                  </a:lnTo>
                  <a:lnTo>
                    <a:pt x="366" y="810058"/>
                  </a:lnTo>
                  <a:lnTo>
                    <a:pt x="0" y="805102"/>
                  </a:lnTo>
                  <a:lnTo>
                    <a:pt x="0" y="800099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20" y="2439"/>
                  </a:lnTo>
                  <a:lnTo>
                    <a:pt x="53397" y="0"/>
                  </a:lnTo>
                  <a:lnTo>
                    <a:pt x="8063152" y="0"/>
                  </a:lnTo>
                  <a:lnTo>
                    <a:pt x="8104643" y="15621"/>
                  </a:lnTo>
                  <a:lnTo>
                    <a:pt x="8130462" y="51661"/>
                  </a:lnTo>
                  <a:lnTo>
                    <a:pt x="8134348" y="71196"/>
                  </a:lnTo>
                  <a:lnTo>
                    <a:pt x="8134348" y="805102"/>
                  </a:lnTo>
                  <a:lnTo>
                    <a:pt x="8118726" y="846594"/>
                  </a:lnTo>
                  <a:lnTo>
                    <a:pt x="8082686" y="872413"/>
                  </a:lnTo>
                  <a:lnTo>
                    <a:pt x="8068108" y="875811"/>
                  </a:lnTo>
                  <a:lnTo>
                    <a:pt x="8063152" y="876299"/>
                  </a:lnTo>
                  <a:close/>
                </a:path>
              </a:pathLst>
            </a:custGeom>
            <a:solidFill>
              <a:srgbClr val="F0F4F7"/>
            </a:solidFill>
          </p:spPr>
          <p:txBody>
            <a:bodyPr wrap="square" lIns="0" tIns="0" rIns="0" bIns="0" rtlCol="0"/>
            <a:lstStyle/>
            <a:p>
              <a:endParaRPr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609599" y="4877077"/>
              <a:ext cx="70485" cy="876300"/>
            </a:xfrm>
            <a:custGeom>
              <a:avLst/>
              <a:gdLst/>
              <a:ahLst/>
              <a:cxnLst/>
              <a:rect l="l" t="t" r="r" b="b"/>
              <a:pathLst>
                <a:path w="70484" h="876300">
                  <a:moveTo>
                    <a:pt x="70450" y="875744"/>
                  </a:moveTo>
                  <a:lnTo>
                    <a:pt x="33857" y="863191"/>
                  </a:lnTo>
                  <a:lnTo>
                    <a:pt x="5800" y="828982"/>
                  </a:lnTo>
                  <a:lnTo>
                    <a:pt x="0" y="7998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799822"/>
                  </a:lnTo>
                  <a:lnTo>
                    <a:pt x="44514" y="842164"/>
                  </a:lnTo>
                  <a:lnTo>
                    <a:pt x="66287" y="874088"/>
                  </a:lnTo>
                  <a:lnTo>
                    <a:pt x="70450" y="875744"/>
                  </a:lnTo>
                  <a:close/>
                </a:path>
              </a:pathLst>
            </a:custGeom>
            <a:solidFill>
              <a:srgbClr val="0078D6"/>
            </a:solidFill>
          </p:spPr>
          <p:txBody>
            <a:bodyPr wrap="square" lIns="0" tIns="0" rIns="0" bIns="0" rtlCol="0"/>
            <a:lstStyle/>
            <a:p>
              <a:endParaRPr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609599" y="6517104"/>
            <a:ext cx="8153400" cy="876300"/>
            <a:chOff x="609599" y="5905499"/>
            <a:chExt cx="8153400" cy="876300"/>
          </a:xfrm>
        </p:grpSpPr>
        <p:sp>
          <p:nvSpPr>
            <p:cNvPr id="6" name="object 6"/>
            <p:cNvSpPr/>
            <p:nvPr/>
          </p:nvSpPr>
          <p:spPr>
            <a:xfrm>
              <a:off x="628649" y="5905499"/>
              <a:ext cx="8134350" cy="876300"/>
            </a:xfrm>
            <a:custGeom>
              <a:avLst/>
              <a:gdLst/>
              <a:ahLst/>
              <a:cxnLst/>
              <a:rect l="l" t="t" r="r" b="b"/>
              <a:pathLst>
                <a:path w="8134350" h="876300">
                  <a:moveTo>
                    <a:pt x="8063152" y="876299"/>
                  </a:moveTo>
                  <a:lnTo>
                    <a:pt x="53397" y="876299"/>
                  </a:lnTo>
                  <a:lnTo>
                    <a:pt x="49680" y="875811"/>
                  </a:lnTo>
                  <a:lnTo>
                    <a:pt x="14085" y="850442"/>
                  </a:lnTo>
                  <a:lnTo>
                    <a:pt x="366" y="810058"/>
                  </a:lnTo>
                  <a:lnTo>
                    <a:pt x="0" y="805102"/>
                  </a:lnTo>
                  <a:lnTo>
                    <a:pt x="0" y="800099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20" y="2439"/>
                  </a:lnTo>
                  <a:lnTo>
                    <a:pt x="53397" y="0"/>
                  </a:lnTo>
                  <a:lnTo>
                    <a:pt x="8063152" y="0"/>
                  </a:lnTo>
                  <a:lnTo>
                    <a:pt x="8104643" y="15621"/>
                  </a:lnTo>
                  <a:lnTo>
                    <a:pt x="8130462" y="51661"/>
                  </a:lnTo>
                  <a:lnTo>
                    <a:pt x="8134348" y="71196"/>
                  </a:lnTo>
                  <a:lnTo>
                    <a:pt x="8134348" y="805102"/>
                  </a:lnTo>
                  <a:lnTo>
                    <a:pt x="8118726" y="846593"/>
                  </a:lnTo>
                  <a:lnTo>
                    <a:pt x="8082686" y="872412"/>
                  </a:lnTo>
                  <a:lnTo>
                    <a:pt x="8068108" y="875811"/>
                  </a:lnTo>
                  <a:lnTo>
                    <a:pt x="8063152" y="876299"/>
                  </a:lnTo>
                  <a:close/>
                </a:path>
              </a:pathLst>
            </a:custGeom>
            <a:solidFill>
              <a:srgbClr val="F0F4F7"/>
            </a:solidFill>
          </p:spPr>
          <p:txBody>
            <a:bodyPr wrap="square" lIns="0" tIns="0" rIns="0" bIns="0" rtlCol="0"/>
            <a:lstStyle/>
            <a:p>
              <a:endParaRPr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609599" y="5905777"/>
              <a:ext cx="70485" cy="876300"/>
            </a:xfrm>
            <a:custGeom>
              <a:avLst/>
              <a:gdLst/>
              <a:ahLst/>
              <a:cxnLst/>
              <a:rect l="l" t="t" r="r" b="b"/>
              <a:pathLst>
                <a:path w="70484" h="876300">
                  <a:moveTo>
                    <a:pt x="70450" y="875744"/>
                  </a:moveTo>
                  <a:lnTo>
                    <a:pt x="33857" y="863191"/>
                  </a:lnTo>
                  <a:lnTo>
                    <a:pt x="5800" y="828982"/>
                  </a:lnTo>
                  <a:lnTo>
                    <a:pt x="0" y="7998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0"/>
                  </a:lnTo>
                  <a:lnTo>
                    <a:pt x="38100" y="75922"/>
                  </a:lnTo>
                  <a:lnTo>
                    <a:pt x="38100" y="799822"/>
                  </a:lnTo>
                  <a:lnTo>
                    <a:pt x="44514" y="842163"/>
                  </a:lnTo>
                  <a:lnTo>
                    <a:pt x="66287" y="874088"/>
                  </a:lnTo>
                  <a:lnTo>
                    <a:pt x="70450" y="875744"/>
                  </a:lnTo>
                  <a:close/>
                </a:path>
              </a:pathLst>
            </a:custGeom>
            <a:solidFill>
              <a:srgbClr val="0078D6"/>
            </a:solidFill>
          </p:spPr>
          <p:txBody>
            <a:bodyPr wrap="square" lIns="0" tIns="0" rIns="0" bIns="0" rtlCol="0"/>
            <a:lstStyle/>
            <a:p>
              <a:endParaRPr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609599" y="7545804"/>
            <a:ext cx="8153400" cy="952500"/>
            <a:chOff x="609599" y="6934199"/>
            <a:chExt cx="8153400" cy="952500"/>
          </a:xfrm>
        </p:grpSpPr>
        <p:sp>
          <p:nvSpPr>
            <p:cNvPr id="9" name="object 9"/>
            <p:cNvSpPr/>
            <p:nvPr/>
          </p:nvSpPr>
          <p:spPr>
            <a:xfrm>
              <a:off x="628649" y="6934199"/>
              <a:ext cx="8134350" cy="952500"/>
            </a:xfrm>
            <a:custGeom>
              <a:avLst/>
              <a:gdLst/>
              <a:ahLst/>
              <a:cxnLst/>
              <a:rect l="l" t="t" r="r" b="b"/>
              <a:pathLst>
                <a:path w="8134350" h="952500">
                  <a:moveTo>
                    <a:pt x="8063152" y="952499"/>
                  </a:moveTo>
                  <a:lnTo>
                    <a:pt x="53397" y="952499"/>
                  </a:lnTo>
                  <a:lnTo>
                    <a:pt x="49680" y="952011"/>
                  </a:lnTo>
                  <a:lnTo>
                    <a:pt x="14085" y="926642"/>
                  </a:lnTo>
                  <a:lnTo>
                    <a:pt x="366" y="886257"/>
                  </a:lnTo>
                  <a:lnTo>
                    <a:pt x="0" y="881302"/>
                  </a:lnTo>
                  <a:lnTo>
                    <a:pt x="0" y="876299"/>
                  </a:lnTo>
                  <a:lnTo>
                    <a:pt x="0" y="71196"/>
                  </a:lnTo>
                  <a:lnTo>
                    <a:pt x="11716" y="29704"/>
                  </a:lnTo>
                  <a:lnTo>
                    <a:pt x="42320" y="2439"/>
                  </a:lnTo>
                  <a:lnTo>
                    <a:pt x="53397" y="0"/>
                  </a:lnTo>
                  <a:lnTo>
                    <a:pt x="8063152" y="0"/>
                  </a:lnTo>
                  <a:lnTo>
                    <a:pt x="8104643" y="15621"/>
                  </a:lnTo>
                  <a:lnTo>
                    <a:pt x="8130462" y="51660"/>
                  </a:lnTo>
                  <a:lnTo>
                    <a:pt x="8134348" y="71196"/>
                  </a:lnTo>
                  <a:lnTo>
                    <a:pt x="8134348" y="881302"/>
                  </a:lnTo>
                  <a:lnTo>
                    <a:pt x="8118726" y="922793"/>
                  </a:lnTo>
                  <a:lnTo>
                    <a:pt x="8082686" y="948612"/>
                  </a:lnTo>
                  <a:lnTo>
                    <a:pt x="8068108" y="952011"/>
                  </a:lnTo>
                  <a:lnTo>
                    <a:pt x="8063152" y="952499"/>
                  </a:lnTo>
                  <a:close/>
                </a:path>
              </a:pathLst>
            </a:custGeom>
            <a:solidFill>
              <a:srgbClr val="F0F4F7"/>
            </a:solidFill>
          </p:spPr>
          <p:txBody>
            <a:bodyPr wrap="square" lIns="0" tIns="0" rIns="0" bIns="0" rtlCol="0"/>
            <a:lstStyle/>
            <a:p>
              <a:endParaRPr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609599" y="6934477"/>
              <a:ext cx="70485" cy="952500"/>
            </a:xfrm>
            <a:custGeom>
              <a:avLst/>
              <a:gdLst/>
              <a:ahLst/>
              <a:cxnLst/>
              <a:rect l="l" t="t" r="r" b="b"/>
              <a:pathLst>
                <a:path w="70484" h="952500">
                  <a:moveTo>
                    <a:pt x="70450" y="951944"/>
                  </a:moveTo>
                  <a:lnTo>
                    <a:pt x="33857" y="939391"/>
                  </a:lnTo>
                  <a:lnTo>
                    <a:pt x="5800" y="905182"/>
                  </a:lnTo>
                  <a:lnTo>
                    <a:pt x="0" y="876022"/>
                  </a:lnTo>
                  <a:lnTo>
                    <a:pt x="0" y="75922"/>
                  </a:lnTo>
                  <a:lnTo>
                    <a:pt x="12830" y="33578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0"/>
                  </a:lnTo>
                  <a:lnTo>
                    <a:pt x="38100" y="75922"/>
                  </a:lnTo>
                  <a:lnTo>
                    <a:pt x="38100" y="876022"/>
                  </a:lnTo>
                  <a:lnTo>
                    <a:pt x="44514" y="918363"/>
                  </a:lnTo>
                  <a:lnTo>
                    <a:pt x="66287" y="950288"/>
                  </a:lnTo>
                  <a:lnTo>
                    <a:pt x="70450" y="951944"/>
                  </a:lnTo>
                  <a:close/>
                </a:path>
              </a:pathLst>
            </a:custGeom>
            <a:solidFill>
              <a:srgbClr val="0078D6"/>
            </a:solidFill>
          </p:spPr>
          <p:txBody>
            <a:bodyPr wrap="square" lIns="0" tIns="0" rIns="0" bIns="0" rtlCol="0"/>
            <a:lstStyle/>
            <a:p>
              <a:endParaRPr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609599" y="8650704"/>
            <a:ext cx="8153400" cy="876300"/>
            <a:chOff x="609599" y="8039099"/>
            <a:chExt cx="8153400" cy="876300"/>
          </a:xfrm>
        </p:grpSpPr>
        <p:sp>
          <p:nvSpPr>
            <p:cNvPr id="12" name="object 12"/>
            <p:cNvSpPr/>
            <p:nvPr/>
          </p:nvSpPr>
          <p:spPr>
            <a:xfrm>
              <a:off x="628649" y="8039099"/>
              <a:ext cx="8134350" cy="876300"/>
            </a:xfrm>
            <a:custGeom>
              <a:avLst/>
              <a:gdLst/>
              <a:ahLst/>
              <a:cxnLst/>
              <a:rect l="l" t="t" r="r" b="b"/>
              <a:pathLst>
                <a:path w="8134350" h="876300">
                  <a:moveTo>
                    <a:pt x="8063152" y="876299"/>
                  </a:moveTo>
                  <a:lnTo>
                    <a:pt x="53397" y="876299"/>
                  </a:lnTo>
                  <a:lnTo>
                    <a:pt x="49680" y="875811"/>
                  </a:lnTo>
                  <a:lnTo>
                    <a:pt x="14085" y="850442"/>
                  </a:lnTo>
                  <a:lnTo>
                    <a:pt x="366" y="810057"/>
                  </a:lnTo>
                  <a:lnTo>
                    <a:pt x="0" y="805102"/>
                  </a:lnTo>
                  <a:lnTo>
                    <a:pt x="0" y="800099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20" y="2439"/>
                  </a:lnTo>
                  <a:lnTo>
                    <a:pt x="53397" y="0"/>
                  </a:lnTo>
                  <a:lnTo>
                    <a:pt x="8063152" y="0"/>
                  </a:lnTo>
                  <a:lnTo>
                    <a:pt x="8104643" y="15620"/>
                  </a:lnTo>
                  <a:lnTo>
                    <a:pt x="8130462" y="51660"/>
                  </a:lnTo>
                  <a:lnTo>
                    <a:pt x="8134348" y="71196"/>
                  </a:lnTo>
                  <a:lnTo>
                    <a:pt x="8134348" y="805102"/>
                  </a:lnTo>
                  <a:lnTo>
                    <a:pt x="8118726" y="846593"/>
                  </a:lnTo>
                  <a:lnTo>
                    <a:pt x="8082686" y="872412"/>
                  </a:lnTo>
                  <a:lnTo>
                    <a:pt x="8068108" y="875811"/>
                  </a:lnTo>
                  <a:lnTo>
                    <a:pt x="8063152" y="876299"/>
                  </a:lnTo>
                  <a:close/>
                </a:path>
              </a:pathLst>
            </a:custGeom>
            <a:solidFill>
              <a:srgbClr val="F0F4F7"/>
            </a:solidFill>
          </p:spPr>
          <p:txBody>
            <a:bodyPr wrap="square" lIns="0" tIns="0" rIns="0" bIns="0" rtlCol="0"/>
            <a:lstStyle/>
            <a:p>
              <a:endParaRPr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609599" y="8039377"/>
              <a:ext cx="70485" cy="876300"/>
            </a:xfrm>
            <a:custGeom>
              <a:avLst/>
              <a:gdLst/>
              <a:ahLst/>
              <a:cxnLst/>
              <a:rect l="l" t="t" r="r" b="b"/>
              <a:pathLst>
                <a:path w="70484" h="876300">
                  <a:moveTo>
                    <a:pt x="70450" y="875744"/>
                  </a:moveTo>
                  <a:lnTo>
                    <a:pt x="33857" y="863190"/>
                  </a:lnTo>
                  <a:lnTo>
                    <a:pt x="5800" y="828981"/>
                  </a:lnTo>
                  <a:lnTo>
                    <a:pt x="0" y="7998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0"/>
                  </a:lnTo>
                  <a:lnTo>
                    <a:pt x="38100" y="75922"/>
                  </a:lnTo>
                  <a:lnTo>
                    <a:pt x="38100" y="799822"/>
                  </a:lnTo>
                  <a:lnTo>
                    <a:pt x="44514" y="842162"/>
                  </a:lnTo>
                  <a:lnTo>
                    <a:pt x="66287" y="874088"/>
                  </a:lnTo>
                  <a:lnTo>
                    <a:pt x="70450" y="875744"/>
                  </a:lnTo>
                  <a:close/>
                </a:path>
              </a:pathLst>
            </a:custGeom>
            <a:solidFill>
              <a:srgbClr val="0078D6"/>
            </a:solidFill>
          </p:spPr>
          <p:txBody>
            <a:bodyPr wrap="square" lIns="0" tIns="0" rIns="0" bIns="0" rtlCol="0"/>
            <a:lstStyle/>
            <a:p>
              <a:endParaRPr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599" y="2405619"/>
            <a:ext cx="8153398" cy="2095499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596898" y="1902344"/>
            <a:ext cx="2451101" cy="32957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dirty="0">
                <a:solidFill>
                  <a:srgbClr val="2562EB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전체 워크플로우 구성</a:t>
            </a:r>
            <a:endParaRPr sz="205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09014" y="3040200"/>
            <a:ext cx="110391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33333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웹훅 트리거</a:t>
            </a:r>
            <a:endParaRPr sz="12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80008" y="3040200"/>
            <a:ext cx="1067717" cy="1963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solidFill>
                  <a:srgbClr val="333333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API </a:t>
            </a:r>
            <a:r>
              <a:rPr sz="1200" dirty="0">
                <a:solidFill>
                  <a:srgbClr val="333333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키 검증</a:t>
            </a:r>
            <a:endParaRPr sz="12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14800" y="3040200"/>
            <a:ext cx="1095026" cy="1963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33333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이미지 분석</a:t>
            </a:r>
            <a:endParaRPr sz="12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676901" y="3040200"/>
            <a:ext cx="1095026" cy="1963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33333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결과 파싱</a:t>
            </a:r>
            <a:endParaRPr sz="12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284085" y="3040200"/>
            <a:ext cx="1136650" cy="1963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33333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토스트 생성</a:t>
            </a:r>
            <a:endParaRPr sz="12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267200" y="3897451"/>
            <a:ext cx="114299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33333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응답 반환</a:t>
            </a:r>
            <a:endParaRPr sz="12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96898" y="4985129"/>
            <a:ext cx="1927225" cy="32957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dirty="0">
                <a:solidFill>
                  <a:srgbClr val="2562EB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핵심 구현 단계</a:t>
            </a:r>
            <a:endParaRPr sz="205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87399" y="5504816"/>
            <a:ext cx="6496685" cy="679672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350" b="1" dirty="0">
                <a:solidFill>
                  <a:srgbClr val="1F2937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1. </a:t>
            </a:r>
            <a:r>
              <a:rPr sz="1550" dirty="0">
                <a:solidFill>
                  <a:srgbClr val="1F2937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이미지 분석 연결</a:t>
            </a:r>
            <a:endParaRPr sz="155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35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웹훅으로 받은 이미지 </a:t>
            </a:r>
            <a:r>
              <a:rPr sz="120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URL</a:t>
            </a:r>
            <a:r>
              <a:rPr sz="135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을 </a:t>
            </a:r>
            <a:r>
              <a:rPr sz="120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OpenAI Image Analysis </a:t>
            </a:r>
            <a:r>
              <a:rPr sz="135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노드로 전달하여 구조화된 분석 데이터 획득</a:t>
            </a:r>
            <a:endParaRPr sz="135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87398" y="6533516"/>
            <a:ext cx="6604001" cy="679672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350" b="1" dirty="0">
                <a:solidFill>
                  <a:srgbClr val="1F2937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2. </a:t>
            </a:r>
            <a:r>
              <a:rPr sz="1550" dirty="0">
                <a:solidFill>
                  <a:srgbClr val="1F2937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파싱 코드 최적화</a:t>
            </a:r>
            <a:endParaRPr sz="155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35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코드 노드에서 분석된 내용의 주요 객체와 배경 정보를 </a:t>
            </a:r>
            <a:r>
              <a:rPr sz="1350" dirty="0" err="1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추출하여</a:t>
            </a:r>
            <a:r>
              <a:rPr sz="135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35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토스트 </a:t>
            </a:r>
            <a:r>
              <a:rPr sz="1350" dirty="0" err="1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스타일</a:t>
            </a:r>
            <a:r>
              <a:rPr sz="135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변수로 변환</a:t>
            </a:r>
            <a:endParaRPr sz="135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87399" y="7679523"/>
            <a:ext cx="2260600" cy="2507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b="1" dirty="0">
                <a:solidFill>
                  <a:srgbClr val="1F2937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3. </a:t>
            </a:r>
            <a:r>
              <a:rPr sz="1550" dirty="0">
                <a:solidFill>
                  <a:srgbClr val="1F2937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토스트 스타일 적용</a:t>
            </a:r>
            <a:endParaRPr sz="155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87398" y="8667116"/>
            <a:ext cx="5689601" cy="679672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350" b="1" dirty="0">
                <a:solidFill>
                  <a:srgbClr val="1F2937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4. </a:t>
            </a:r>
            <a:r>
              <a:rPr sz="1550" dirty="0">
                <a:solidFill>
                  <a:srgbClr val="1F2937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이미지 응답 구성</a:t>
            </a:r>
            <a:endParaRPr sz="155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35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생성된 이미지 </a:t>
            </a:r>
            <a:r>
              <a:rPr sz="120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URL</a:t>
            </a:r>
            <a:r>
              <a:rPr sz="135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과 메타데이터를 </a:t>
            </a:r>
            <a:r>
              <a:rPr sz="120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JSON </a:t>
            </a:r>
            <a:r>
              <a:rPr sz="135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형식으로 구성하여 </a:t>
            </a:r>
            <a:r>
              <a:rPr sz="120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MAUI </a:t>
            </a:r>
            <a:r>
              <a:rPr sz="135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앱에 반환</a:t>
            </a:r>
            <a:endParaRPr sz="135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9524998" y="1673487"/>
            <a:ext cx="8153400" cy="2438400"/>
            <a:chOff x="9524998" y="1409699"/>
            <a:chExt cx="8153400" cy="2438400"/>
          </a:xfrm>
        </p:grpSpPr>
        <p:sp>
          <p:nvSpPr>
            <p:cNvPr id="32" name="object 32"/>
            <p:cNvSpPr/>
            <p:nvPr/>
          </p:nvSpPr>
          <p:spPr>
            <a:xfrm>
              <a:off x="9529760" y="1414462"/>
              <a:ext cx="8143875" cy="2428875"/>
            </a:xfrm>
            <a:custGeom>
              <a:avLst/>
              <a:gdLst/>
              <a:ahLst/>
              <a:cxnLst/>
              <a:rect l="l" t="t" r="r" b="b"/>
              <a:pathLst>
                <a:path w="8143875" h="2428875">
                  <a:moveTo>
                    <a:pt x="8077127" y="2428874"/>
                  </a:moveTo>
                  <a:lnTo>
                    <a:pt x="66747" y="2428874"/>
                  </a:lnTo>
                  <a:lnTo>
                    <a:pt x="62101" y="2428416"/>
                  </a:lnTo>
                  <a:lnTo>
                    <a:pt x="24240" y="2411268"/>
                  </a:lnTo>
                  <a:lnTo>
                    <a:pt x="2287" y="2375974"/>
                  </a:lnTo>
                  <a:lnTo>
                    <a:pt x="0" y="2362127"/>
                  </a:lnTo>
                  <a:lnTo>
                    <a:pt x="0" y="2357437"/>
                  </a:lnTo>
                  <a:lnTo>
                    <a:pt x="0" y="66746"/>
                  </a:lnTo>
                  <a:lnTo>
                    <a:pt x="14644" y="27848"/>
                  </a:lnTo>
                  <a:lnTo>
                    <a:pt x="48433" y="3642"/>
                  </a:lnTo>
                  <a:lnTo>
                    <a:pt x="66747" y="0"/>
                  </a:lnTo>
                  <a:lnTo>
                    <a:pt x="8077127" y="0"/>
                  </a:lnTo>
                  <a:lnTo>
                    <a:pt x="8116023" y="14645"/>
                  </a:lnTo>
                  <a:lnTo>
                    <a:pt x="8140229" y="48433"/>
                  </a:lnTo>
                  <a:lnTo>
                    <a:pt x="8143873" y="66746"/>
                  </a:lnTo>
                  <a:lnTo>
                    <a:pt x="8143873" y="2362127"/>
                  </a:lnTo>
                  <a:lnTo>
                    <a:pt x="8129228" y="2401025"/>
                  </a:lnTo>
                  <a:lnTo>
                    <a:pt x="8095439" y="2425231"/>
                  </a:lnTo>
                  <a:lnTo>
                    <a:pt x="8081772" y="2428416"/>
                  </a:lnTo>
                  <a:lnTo>
                    <a:pt x="8077127" y="2428874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9529760" y="1414462"/>
              <a:ext cx="8143875" cy="2428875"/>
            </a:xfrm>
            <a:custGeom>
              <a:avLst/>
              <a:gdLst/>
              <a:ahLst/>
              <a:cxnLst/>
              <a:rect l="l" t="t" r="r" b="b"/>
              <a:pathLst>
                <a:path w="8143875" h="2428875">
                  <a:moveTo>
                    <a:pt x="0" y="235743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372" y="57500"/>
                  </a:lnTo>
                  <a:lnTo>
                    <a:pt x="2287" y="52900"/>
                  </a:lnTo>
                  <a:lnTo>
                    <a:pt x="3642" y="48433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62101" y="457"/>
                  </a:lnTo>
                  <a:lnTo>
                    <a:pt x="66747" y="0"/>
                  </a:lnTo>
                  <a:lnTo>
                    <a:pt x="71438" y="0"/>
                  </a:lnTo>
                  <a:lnTo>
                    <a:pt x="8072437" y="0"/>
                  </a:lnTo>
                  <a:lnTo>
                    <a:pt x="8077127" y="0"/>
                  </a:lnTo>
                  <a:lnTo>
                    <a:pt x="8081772" y="457"/>
                  </a:lnTo>
                  <a:lnTo>
                    <a:pt x="8086372" y="1372"/>
                  </a:lnTo>
                  <a:lnTo>
                    <a:pt x="8090973" y="2287"/>
                  </a:lnTo>
                  <a:lnTo>
                    <a:pt x="8126267" y="24240"/>
                  </a:lnTo>
                  <a:lnTo>
                    <a:pt x="8143416" y="62101"/>
                  </a:lnTo>
                  <a:lnTo>
                    <a:pt x="8143874" y="71437"/>
                  </a:lnTo>
                  <a:lnTo>
                    <a:pt x="8143874" y="2357437"/>
                  </a:lnTo>
                  <a:lnTo>
                    <a:pt x="8138434" y="2384775"/>
                  </a:lnTo>
                  <a:lnTo>
                    <a:pt x="8136639" y="2389108"/>
                  </a:lnTo>
                  <a:lnTo>
                    <a:pt x="8134439" y="2393225"/>
                  </a:lnTo>
                  <a:lnTo>
                    <a:pt x="8131833" y="2397125"/>
                  </a:lnTo>
                  <a:lnTo>
                    <a:pt x="8129228" y="2401025"/>
                  </a:lnTo>
                  <a:lnTo>
                    <a:pt x="8095439" y="2425231"/>
                  </a:lnTo>
                  <a:lnTo>
                    <a:pt x="8072437" y="2428874"/>
                  </a:lnTo>
                  <a:lnTo>
                    <a:pt x="71438" y="2428874"/>
                  </a:lnTo>
                  <a:lnTo>
                    <a:pt x="31748" y="2416835"/>
                  </a:lnTo>
                  <a:lnTo>
                    <a:pt x="20923" y="2407951"/>
                  </a:lnTo>
                  <a:lnTo>
                    <a:pt x="17606" y="2404634"/>
                  </a:lnTo>
                  <a:lnTo>
                    <a:pt x="457" y="2366773"/>
                  </a:lnTo>
                  <a:lnTo>
                    <a:pt x="0" y="2362127"/>
                  </a:lnTo>
                  <a:lnTo>
                    <a:pt x="0" y="2357437"/>
                  </a:lnTo>
                  <a:close/>
                </a:path>
              </a:pathLst>
            </a:custGeom>
            <a:ln w="9524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63087" y="1684957"/>
              <a:ext cx="190574" cy="192434"/>
            </a:xfrm>
            <a:prstGeom prst="rect">
              <a:avLst/>
            </a:prstGeom>
          </p:spPr>
        </p:pic>
      </p:grpSp>
      <p:grpSp>
        <p:nvGrpSpPr>
          <p:cNvPr id="35" name="object 35"/>
          <p:cNvGrpSpPr/>
          <p:nvPr/>
        </p:nvGrpSpPr>
        <p:grpSpPr>
          <a:xfrm>
            <a:off x="9524998" y="4416688"/>
            <a:ext cx="8153400" cy="5448300"/>
            <a:chOff x="9524998" y="4152900"/>
            <a:chExt cx="8153400" cy="5448300"/>
          </a:xfrm>
        </p:grpSpPr>
        <p:sp>
          <p:nvSpPr>
            <p:cNvPr id="36" name="object 36"/>
            <p:cNvSpPr/>
            <p:nvPr/>
          </p:nvSpPr>
          <p:spPr>
            <a:xfrm>
              <a:off x="9524998" y="4152900"/>
              <a:ext cx="8153400" cy="5448300"/>
            </a:xfrm>
            <a:custGeom>
              <a:avLst/>
              <a:gdLst/>
              <a:ahLst/>
              <a:cxnLst/>
              <a:rect l="l" t="t" r="r" b="b"/>
              <a:pathLst>
                <a:path w="8153400" h="5448300">
                  <a:moveTo>
                    <a:pt x="8082203" y="5448298"/>
                  </a:moveTo>
                  <a:lnTo>
                    <a:pt x="71196" y="5448298"/>
                  </a:lnTo>
                  <a:lnTo>
                    <a:pt x="66241" y="5447810"/>
                  </a:lnTo>
                  <a:lnTo>
                    <a:pt x="29703" y="5432676"/>
                  </a:lnTo>
                  <a:lnTo>
                    <a:pt x="3885" y="5396636"/>
                  </a:lnTo>
                  <a:lnTo>
                    <a:pt x="0" y="5377102"/>
                  </a:lnTo>
                  <a:lnTo>
                    <a:pt x="0" y="5372099"/>
                  </a:lnTo>
                  <a:lnTo>
                    <a:pt x="0" y="71196"/>
                  </a:lnTo>
                  <a:lnTo>
                    <a:pt x="15620" y="29704"/>
                  </a:lnTo>
                  <a:lnTo>
                    <a:pt x="51660" y="3884"/>
                  </a:lnTo>
                  <a:lnTo>
                    <a:pt x="71196" y="0"/>
                  </a:lnTo>
                  <a:lnTo>
                    <a:pt x="8082203" y="0"/>
                  </a:lnTo>
                  <a:lnTo>
                    <a:pt x="8123692" y="15621"/>
                  </a:lnTo>
                  <a:lnTo>
                    <a:pt x="8149511" y="51661"/>
                  </a:lnTo>
                  <a:lnTo>
                    <a:pt x="8153398" y="71196"/>
                  </a:lnTo>
                  <a:lnTo>
                    <a:pt x="8153398" y="5377102"/>
                  </a:lnTo>
                  <a:lnTo>
                    <a:pt x="8137775" y="5418592"/>
                  </a:lnTo>
                  <a:lnTo>
                    <a:pt x="8101735" y="5444412"/>
                  </a:lnTo>
                  <a:lnTo>
                    <a:pt x="8087157" y="5447810"/>
                  </a:lnTo>
                  <a:lnTo>
                    <a:pt x="8082203" y="5448298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9720260" y="4767262"/>
              <a:ext cx="7762875" cy="2486025"/>
            </a:xfrm>
            <a:custGeom>
              <a:avLst/>
              <a:gdLst/>
              <a:ahLst/>
              <a:cxnLst/>
              <a:rect l="l" t="t" r="r" b="b"/>
              <a:pathLst>
                <a:path w="7762875" h="2486025">
                  <a:moveTo>
                    <a:pt x="7696127" y="2486024"/>
                  </a:moveTo>
                  <a:lnTo>
                    <a:pt x="66747" y="2486024"/>
                  </a:lnTo>
                  <a:lnTo>
                    <a:pt x="62102" y="2485566"/>
                  </a:lnTo>
                  <a:lnTo>
                    <a:pt x="24240" y="2468417"/>
                  </a:lnTo>
                  <a:lnTo>
                    <a:pt x="2287" y="2433124"/>
                  </a:lnTo>
                  <a:lnTo>
                    <a:pt x="0" y="2419278"/>
                  </a:lnTo>
                  <a:lnTo>
                    <a:pt x="0" y="24145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2" y="3642"/>
                  </a:lnTo>
                  <a:lnTo>
                    <a:pt x="66747" y="0"/>
                  </a:lnTo>
                  <a:lnTo>
                    <a:pt x="7696127" y="0"/>
                  </a:lnTo>
                  <a:lnTo>
                    <a:pt x="7735023" y="14645"/>
                  </a:lnTo>
                  <a:lnTo>
                    <a:pt x="7759229" y="48432"/>
                  </a:lnTo>
                  <a:lnTo>
                    <a:pt x="7762874" y="66746"/>
                  </a:lnTo>
                  <a:lnTo>
                    <a:pt x="7762874" y="2419278"/>
                  </a:lnTo>
                  <a:lnTo>
                    <a:pt x="7748227" y="2458175"/>
                  </a:lnTo>
                  <a:lnTo>
                    <a:pt x="7714440" y="2482380"/>
                  </a:lnTo>
                  <a:lnTo>
                    <a:pt x="7700772" y="2485566"/>
                  </a:lnTo>
                  <a:lnTo>
                    <a:pt x="7696127" y="24860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9720260" y="4767262"/>
              <a:ext cx="7762875" cy="2486025"/>
            </a:xfrm>
            <a:custGeom>
              <a:avLst/>
              <a:gdLst/>
              <a:ahLst/>
              <a:cxnLst/>
              <a:rect l="l" t="t" r="r" b="b"/>
              <a:pathLst>
                <a:path w="7762875" h="2486025">
                  <a:moveTo>
                    <a:pt x="0" y="24145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372" y="57500"/>
                  </a:lnTo>
                  <a:lnTo>
                    <a:pt x="2287" y="52899"/>
                  </a:lnTo>
                  <a:lnTo>
                    <a:pt x="3642" y="48432"/>
                  </a:lnTo>
                  <a:lnTo>
                    <a:pt x="5438" y="44099"/>
                  </a:lnTo>
                  <a:lnTo>
                    <a:pt x="7232" y="39765"/>
                  </a:lnTo>
                  <a:lnTo>
                    <a:pt x="9433" y="35648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17606" y="24240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27848" y="14645"/>
                  </a:lnTo>
                  <a:lnTo>
                    <a:pt x="31748" y="12038"/>
                  </a:lnTo>
                  <a:lnTo>
                    <a:pt x="35648" y="9432"/>
                  </a:lnTo>
                  <a:lnTo>
                    <a:pt x="39765" y="7232"/>
                  </a:lnTo>
                  <a:lnTo>
                    <a:pt x="66747" y="0"/>
                  </a:lnTo>
                  <a:lnTo>
                    <a:pt x="71438" y="0"/>
                  </a:lnTo>
                  <a:lnTo>
                    <a:pt x="7691437" y="0"/>
                  </a:lnTo>
                  <a:lnTo>
                    <a:pt x="7696127" y="0"/>
                  </a:lnTo>
                  <a:lnTo>
                    <a:pt x="7700772" y="457"/>
                  </a:lnTo>
                  <a:lnTo>
                    <a:pt x="7738633" y="17606"/>
                  </a:lnTo>
                  <a:lnTo>
                    <a:pt x="7741950" y="20923"/>
                  </a:lnTo>
                  <a:lnTo>
                    <a:pt x="7745267" y="24240"/>
                  </a:lnTo>
                  <a:lnTo>
                    <a:pt x="7748228" y="27848"/>
                  </a:lnTo>
                  <a:lnTo>
                    <a:pt x="7750833" y="31748"/>
                  </a:lnTo>
                  <a:lnTo>
                    <a:pt x="7753439" y="35648"/>
                  </a:lnTo>
                  <a:lnTo>
                    <a:pt x="7762874" y="71437"/>
                  </a:lnTo>
                  <a:lnTo>
                    <a:pt x="7762874" y="2414587"/>
                  </a:lnTo>
                  <a:lnTo>
                    <a:pt x="7757434" y="2441924"/>
                  </a:lnTo>
                  <a:lnTo>
                    <a:pt x="7755639" y="2446258"/>
                  </a:lnTo>
                  <a:lnTo>
                    <a:pt x="7753438" y="2450374"/>
                  </a:lnTo>
                  <a:lnTo>
                    <a:pt x="7750832" y="2454275"/>
                  </a:lnTo>
                  <a:lnTo>
                    <a:pt x="7748227" y="2458175"/>
                  </a:lnTo>
                  <a:lnTo>
                    <a:pt x="7745267" y="2461783"/>
                  </a:lnTo>
                  <a:lnTo>
                    <a:pt x="7741950" y="2465100"/>
                  </a:lnTo>
                  <a:lnTo>
                    <a:pt x="7738633" y="2468417"/>
                  </a:lnTo>
                  <a:lnTo>
                    <a:pt x="7718774" y="2480585"/>
                  </a:lnTo>
                  <a:lnTo>
                    <a:pt x="7714440" y="2482380"/>
                  </a:lnTo>
                  <a:lnTo>
                    <a:pt x="7709973" y="2483735"/>
                  </a:lnTo>
                  <a:lnTo>
                    <a:pt x="7705373" y="2484651"/>
                  </a:lnTo>
                  <a:lnTo>
                    <a:pt x="7700772" y="2485566"/>
                  </a:lnTo>
                  <a:lnTo>
                    <a:pt x="7696127" y="2486024"/>
                  </a:lnTo>
                  <a:lnTo>
                    <a:pt x="7691437" y="2486024"/>
                  </a:lnTo>
                  <a:lnTo>
                    <a:pt x="71438" y="2486024"/>
                  </a:lnTo>
                  <a:lnTo>
                    <a:pt x="66747" y="2486024"/>
                  </a:lnTo>
                  <a:lnTo>
                    <a:pt x="62102" y="2485566"/>
                  </a:lnTo>
                  <a:lnTo>
                    <a:pt x="57501" y="2484651"/>
                  </a:lnTo>
                  <a:lnTo>
                    <a:pt x="52900" y="2483735"/>
                  </a:lnTo>
                  <a:lnTo>
                    <a:pt x="48433" y="2482380"/>
                  </a:lnTo>
                  <a:lnTo>
                    <a:pt x="44100" y="2480585"/>
                  </a:lnTo>
                  <a:lnTo>
                    <a:pt x="39765" y="2478790"/>
                  </a:lnTo>
                  <a:lnTo>
                    <a:pt x="35648" y="2476589"/>
                  </a:lnTo>
                  <a:lnTo>
                    <a:pt x="31748" y="2473983"/>
                  </a:lnTo>
                  <a:lnTo>
                    <a:pt x="27848" y="2471378"/>
                  </a:lnTo>
                  <a:lnTo>
                    <a:pt x="24240" y="2468417"/>
                  </a:lnTo>
                  <a:lnTo>
                    <a:pt x="20923" y="2465100"/>
                  </a:lnTo>
                  <a:lnTo>
                    <a:pt x="17606" y="2461783"/>
                  </a:lnTo>
                  <a:lnTo>
                    <a:pt x="5438" y="2441924"/>
                  </a:lnTo>
                  <a:lnTo>
                    <a:pt x="3642" y="2437591"/>
                  </a:lnTo>
                  <a:lnTo>
                    <a:pt x="2287" y="2433124"/>
                  </a:lnTo>
                  <a:lnTo>
                    <a:pt x="1372" y="2428523"/>
                  </a:lnTo>
                  <a:lnTo>
                    <a:pt x="457" y="2423923"/>
                  </a:lnTo>
                  <a:lnTo>
                    <a:pt x="0" y="2419278"/>
                  </a:lnTo>
                  <a:lnTo>
                    <a:pt x="0" y="2414587"/>
                  </a:lnTo>
                  <a:close/>
                </a:path>
              </a:pathLst>
            </a:custGeom>
            <a:ln w="9524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9720260" y="7415212"/>
              <a:ext cx="7762875" cy="1990725"/>
            </a:xfrm>
            <a:custGeom>
              <a:avLst/>
              <a:gdLst/>
              <a:ahLst/>
              <a:cxnLst/>
              <a:rect l="l" t="t" r="r" b="b"/>
              <a:pathLst>
                <a:path w="7762875" h="1990725">
                  <a:moveTo>
                    <a:pt x="7696127" y="1990724"/>
                  </a:moveTo>
                  <a:lnTo>
                    <a:pt x="66747" y="1990724"/>
                  </a:lnTo>
                  <a:lnTo>
                    <a:pt x="62102" y="1990266"/>
                  </a:lnTo>
                  <a:lnTo>
                    <a:pt x="24240" y="1973117"/>
                  </a:lnTo>
                  <a:lnTo>
                    <a:pt x="2287" y="1937824"/>
                  </a:lnTo>
                  <a:lnTo>
                    <a:pt x="0" y="1923977"/>
                  </a:lnTo>
                  <a:lnTo>
                    <a:pt x="0" y="1919287"/>
                  </a:lnTo>
                  <a:lnTo>
                    <a:pt x="0" y="66746"/>
                  </a:lnTo>
                  <a:lnTo>
                    <a:pt x="14645" y="27847"/>
                  </a:lnTo>
                  <a:lnTo>
                    <a:pt x="48432" y="3642"/>
                  </a:lnTo>
                  <a:lnTo>
                    <a:pt x="66747" y="0"/>
                  </a:lnTo>
                  <a:lnTo>
                    <a:pt x="7696127" y="0"/>
                  </a:lnTo>
                  <a:lnTo>
                    <a:pt x="7735023" y="14645"/>
                  </a:lnTo>
                  <a:lnTo>
                    <a:pt x="7759229" y="48431"/>
                  </a:lnTo>
                  <a:lnTo>
                    <a:pt x="7762874" y="66746"/>
                  </a:lnTo>
                  <a:lnTo>
                    <a:pt x="7762874" y="1923977"/>
                  </a:lnTo>
                  <a:lnTo>
                    <a:pt x="7748227" y="1962874"/>
                  </a:lnTo>
                  <a:lnTo>
                    <a:pt x="7714440" y="1987081"/>
                  </a:lnTo>
                  <a:lnTo>
                    <a:pt x="7700772" y="1990266"/>
                  </a:lnTo>
                  <a:lnTo>
                    <a:pt x="7696127" y="1990724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9720260" y="7415212"/>
              <a:ext cx="7762875" cy="1990725"/>
            </a:xfrm>
            <a:custGeom>
              <a:avLst/>
              <a:gdLst/>
              <a:ahLst/>
              <a:cxnLst/>
              <a:rect l="l" t="t" r="r" b="b"/>
              <a:pathLst>
                <a:path w="7762875" h="1990725">
                  <a:moveTo>
                    <a:pt x="0" y="19192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372" y="57500"/>
                  </a:lnTo>
                  <a:lnTo>
                    <a:pt x="2287" y="52899"/>
                  </a:lnTo>
                  <a:lnTo>
                    <a:pt x="3642" y="48431"/>
                  </a:lnTo>
                  <a:lnTo>
                    <a:pt x="5438" y="44098"/>
                  </a:lnTo>
                  <a:lnTo>
                    <a:pt x="7232" y="39764"/>
                  </a:lnTo>
                  <a:lnTo>
                    <a:pt x="9433" y="35647"/>
                  </a:lnTo>
                  <a:lnTo>
                    <a:pt x="12039" y="31748"/>
                  </a:lnTo>
                  <a:lnTo>
                    <a:pt x="14645" y="27847"/>
                  </a:lnTo>
                  <a:lnTo>
                    <a:pt x="17606" y="24239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27848" y="14645"/>
                  </a:lnTo>
                  <a:lnTo>
                    <a:pt x="31748" y="12038"/>
                  </a:lnTo>
                  <a:lnTo>
                    <a:pt x="35648" y="9432"/>
                  </a:lnTo>
                  <a:lnTo>
                    <a:pt x="39765" y="7232"/>
                  </a:lnTo>
                  <a:lnTo>
                    <a:pt x="66747" y="0"/>
                  </a:lnTo>
                  <a:lnTo>
                    <a:pt x="71438" y="0"/>
                  </a:lnTo>
                  <a:lnTo>
                    <a:pt x="7691437" y="0"/>
                  </a:lnTo>
                  <a:lnTo>
                    <a:pt x="7696127" y="0"/>
                  </a:lnTo>
                  <a:lnTo>
                    <a:pt x="7700772" y="457"/>
                  </a:lnTo>
                  <a:lnTo>
                    <a:pt x="7738633" y="17606"/>
                  </a:lnTo>
                  <a:lnTo>
                    <a:pt x="7741950" y="20923"/>
                  </a:lnTo>
                  <a:lnTo>
                    <a:pt x="7745267" y="24239"/>
                  </a:lnTo>
                  <a:lnTo>
                    <a:pt x="7748228" y="27847"/>
                  </a:lnTo>
                  <a:lnTo>
                    <a:pt x="7750833" y="31748"/>
                  </a:lnTo>
                  <a:lnTo>
                    <a:pt x="7753439" y="35647"/>
                  </a:lnTo>
                  <a:lnTo>
                    <a:pt x="7762874" y="71437"/>
                  </a:lnTo>
                  <a:lnTo>
                    <a:pt x="7762874" y="1919287"/>
                  </a:lnTo>
                  <a:lnTo>
                    <a:pt x="7762874" y="1923977"/>
                  </a:lnTo>
                  <a:lnTo>
                    <a:pt x="7762415" y="1928623"/>
                  </a:lnTo>
                  <a:lnTo>
                    <a:pt x="7761500" y="1933223"/>
                  </a:lnTo>
                  <a:lnTo>
                    <a:pt x="7760585" y="1937824"/>
                  </a:lnTo>
                  <a:lnTo>
                    <a:pt x="7759229" y="1942290"/>
                  </a:lnTo>
                  <a:lnTo>
                    <a:pt x="7757434" y="1946624"/>
                  </a:lnTo>
                  <a:lnTo>
                    <a:pt x="7755639" y="1950958"/>
                  </a:lnTo>
                  <a:lnTo>
                    <a:pt x="7753438" y="1955074"/>
                  </a:lnTo>
                  <a:lnTo>
                    <a:pt x="7750832" y="1958974"/>
                  </a:lnTo>
                  <a:lnTo>
                    <a:pt x="7748227" y="1962874"/>
                  </a:lnTo>
                  <a:lnTo>
                    <a:pt x="7714440" y="1987081"/>
                  </a:lnTo>
                  <a:lnTo>
                    <a:pt x="7691437" y="1990724"/>
                  </a:lnTo>
                  <a:lnTo>
                    <a:pt x="71438" y="1990724"/>
                  </a:lnTo>
                  <a:lnTo>
                    <a:pt x="66747" y="1990724"/>
                  </a:lnTo>
                  <a:lnTo>
                    <a:pt x="62102" y="1990266"/>
                  </a:lnTo>
                  <a:lnTo>
                    <a:pt x="57501" y="1989351"/>
                  </a:lnTo>
                  <a:lnTo>
                    <a:pt x="52900" y="1988436"/>
                  </a:lnTo>
                  <a:lnTo>
                    <a:pt x="48433" y="1987081"/>
                  </a:lnTo>
                  <a:lnTo>
                    <a:pt x="44100" y="1985286"/>
                  </a:lnTo>
                  <a:lnTo>
                    <a:pt x="39765" y="1983490"/>
                  </a:lnTo>
                  <a:lnTo>
                    <a:pt x="35648" y="1981290"/>
                  </a:lnTo>
                  <a:lnTo>
                    <a:pt x="31748" y="1978684"/>
                  </a:lnTo>
                  <a:lnTo>
                    <a:pt x="27848" y="1976078"/>
                  </a:lnTo>
                  <a:lnTo>
                    <a:pt x="24240" y="1973117"/>
                  </a:lnTo>
                  <a:lnTo>
                    <a:pt x="20923" y="1969800"/>
                  </a:lnTo>
                  <a:lnTo>
                    <a:pt x="17606" y="1966483"/>
                  </a:lnTo>
                  <a:lnTo>
                    <a:pt x="5438" y="1946624"/>
                  </a:lnTo>
                  <a:lnTo>
                    <a:pt x="3642" y="1942290"/>
                  </a:lnTo>
                  <a:lnTo>
                    <a:pt x="2287" y="1937824"/>
                  </a:lnTo>
                  <a:lnTo>
                    <a:pt x="1372" y="1933223"/>
                  </a:lnTo>
                  <a:lnTo>
                    <a:pt x="457" y="1928623"/>
                  </a:lnTo>
                  <a:lnTo>
                    <a:pt x="0" y="1923977"/>
                  </a:lnTo>
                  <a:lnTo>
                    <a:pt x="0" y="1919287"/>
                  </a:lnTo>
                  <a:close/>
                </a:path>
              </a:pathLst>
            </a:custGeom>
            <a:ln w="9524">
              <a:solidFill>
                <a:srgbClr val="BEDAFE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9877422" y="7877174"/>
              <a:ext cx="7448550" cy="1371600"/>
            </a:xfrm>
            <a:custGeom>
              <a:avLst/>
              <a:gdLst/>
              <a:ahLst/>
              <a:cxnLst/>
              <a:rect l="l" t="t" r="r" b="b"/>
              <a:pathLst>
                <a:path w="7448550" h="1371600">
                  <a:moveTo>
                    <a:pt x="7415502" y="1371599"/>
                  </a:moveTo>
                  <a:lnTo>
                    <a:pt x="33047" y="1371599"/>
                  </a:lnTo>
                  <a:lnTo>
                    <a:pt x="28187" y="1370631"/>
                  </a:lnTo>
                  <a:lnTo>
                    <a:pt x="967" y="1343410"/>
                  </a:lnTo>
                  <a:lnTo>
                    <a:pt x="0" y="1338551"/>
                  </a:lnTo>
                  <a:lnTo>
                    <a:pt x="1" y="13334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7415502" y="0"/>
                  </a:lnTo>
                  <a:lnTo>
                    <a:pt x="7447581" y="28186"/>
                  </a:lnTo>
                  <a:lnTo>
                    <a:pt x="7448549" y="33047"/>
                  </a:lnTo>
                  <a:lnTo>
                    <a:pt x="7448549" y="1338551"/>
                  </a:lnTo>
                  <a:lnTo>
                    <a:pt x="7420361" y="1370631"/>
                  </a:lnTo>
                  <a:lnTo>
                    <a:pt x="7415502" y="13715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pic>
          <p:nvPicPr>
            <p:cNvPr id="42" name="object 4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15527" y="4381527"/>
              <a:ext cx="190443" cy="190444"/>
            </a:xfrm>
            <a:prstGeom prst="rect">
              <a:avLst/>
            </a:prstGeom>
          </p:spPr>
        </p:pic>
      </p:grpSp>
      <p:sp>
        <p:nvSpPr>
          <p:cNvPr id="48" name="object 48"/>
          <p:cNvSpPr txBox="1"/>
          <p:nvPr/>
        </p:nvSpPr>
        <p:spPr>
          <a:xfrm>
            <a:off x="9512299" y="1094012"/>
            <a:ext cx="2679701" cy="32957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dirty="0">
                <a:solidFill>
                  <a:srgbClr val="2562EB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변환 프로세스 상세</a:t>
            </a:r>
            <a:endParaRPr sz="205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0083445" y="1880624"/>
            <a:ext cx="2184755" cy="27635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dirty="0">
                <a:solidFill>
                  <a:srgbClr val="1C4ED8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이미지 분석 </a:t>
            </a:r>
            <a:r>
              <a:rPr sz="1500" b="1" dirty="0">
                <a:solidFill>
                  <a:srgbClr val="1C4ED8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↔ </a:t>
            </a:r>
            <a:r>
              <a:rPr sz="1700" dirty="0">
                <a:solidFill>
                  <a:srgbClr val="1C4ED8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생성 연결</a:t>
            </a:r>
            <a:endParaRPr sz="17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9763123" y="2330712"/>
            <a:ext cx="3724275" cy="1543050"/>
            <a:chOff x="9763123" y="2066924"/>
            <a:chExt cx="3724275" cy="1543050"/>
          </a:xfrm>
        </p:grpSpPr>
        <p:sp>
          <p:nvSpPr>
            <p:cNvPr id="51" name="object 51"/>
            <p:cNvSpPr/>
            <p:nvPr/>
          </p:nvSpPr>
          <p:spPr>
            <a:xfrm>
              <a:off x="9767885" y="2071687"/>
              <a:ext cx="3714750" cy="1533525"/>
            </a:xfrm>
            <a:custGeom>
              <a:avLst/>
              <a:gdLst/>
              <a:ahLst/>
              <a:cxnLst/>
              <a:rect l="l" t="t" r="r" b="b"/>
              <a:pathLst>
                <a:path w="3714750" h="1533525">
                  <a:moveTo>
                    <a:pt x="3648002" y="1533524"/>
                  </a:moveTo>
                  <a:lnTo>
                    <a:pt x="66747" y="1533524"/>
                  </a:lnTo>
                  <a:lnTo>
                    <a:pt x="62102" y="1533066"/>
                  </a:lnTo>
                  <a:lnTo>
                    <a:pt x="24240" y="1515917"/>
                  </a:lnTo>
                  <a:lnTo>
                    <a:pt x="2288" y="1480624"/>
                  </a:lnTo>
                  <a:lnTo>
                    <a:pt x="0" y="1466777"/>
                  </a:lnTo>
                  <a:lnTo>
                    <a:pt x="1" y="1462087"/>
                  </a:lnTo>
                  <a:lnTo>
                    <a:pt x="0" y="66746"/>
                  </a:lnTo>
                  <a:lnTo>
                    <a:pt x="14644" y="27848"/>
                  </a:lnTo>
                  <a:lnTo>
                    <a:pt x="48433" y="3642"/>
                  </a:lnTo>
                  <a:lnTo>
                    <a:pt x="66747" y="0"/>
                  </a:lnTo>
                  <a:lnTo>
                    <a:pt x="3648002" y="0"/>
                  </a:lnTo>
                  <a:lnTo>
                    <a:pt x="3686901" y="14645"/>
                  </a:lnTo>
                  <a:lnTo>
                    <a:pt x="3711106" y="48432"/>
                  </a:lnTo>
                  <a:lnTo>
                    <a:pt x="3714750" y="66746"/>
                  </a:lnTo>
                  <a:lnTo>
                    <a:pt x="3714750" y="1466777"/>
                  </a:lnTo>
                  <a:lnTo>
                    <a:pt x="3700104" y="1505675"/>
                  </a:lnTo>
                  <a:lnTo>
                    <a:pt x="3666316" y="1529881"/>
                  </a:lnTo>
                  <a:lnTo>
                    <a:pt x="3652647" y="1533067"/>
                  </a:lnTo>
                  <a:lnTo>
                    <a:pt x="3648002" y="15335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52" name="object 52"/>
            <p:cNvSpPr/>
            <p:nvPr/>
          </p:nvSpPr>
          <p:spPr>
            <a:xfrm>
              <a:off x="9767885" y="2071687"/>
              <a:ext cx="3714750" cy="1533525"/>
            </a:xfrm>
            <a:custGeom>
              <a:avLst/>
              <a:gdLst/>
              <a:ahLst/>
              <a:cxnLst/>
              <a:rect l="l" t="t" r="r" b="b"/>
              <a:pathLst>
                <a:path w="3714750" h="1533525">
                  <a:moveTo>
                    <a:pt x="1" y="1462087"/>
                  </a:moveTo>
                  <a:lnTo>
                    <a:pt x="1" y="71437"/>
                  </a:lnTo>
                  <a:lnTo>
                    <a:pt x="0" y="66746"/>
                  </a:lnTo>
                  <a:lnTo>
                    <a:pt x="458" y="62101"/>
                  </a:lnTo>
                  <a:lnTo>
                    <a:pt x="1373" y="57500"/>
                  </a:lnTo>
                  <a:lnTo>
                    <a:pt x="2288" y="52899"/>
                  </a:lnTo>
                  <a:lnTo>
                    <a:pt x="3642" y="48432"/>
                  </a:lnTo>
                  <a:lnTo>
                    <a:pt x="5436" y="44099"/>
                  </a:lnTo>
                  <a:lnTo>
                    <a:pt x="7230" y="39765"/>
                  </a:lnTo>
                  <a:lnTo>
                    <a:pt x="9431" y="35648"/>
                  </a:lnTo>
                  <a:lnTo>
                    <a:pt x="12038" y="31748"/>
                  </a:lnTo>
                  <a:lnTo>
                    <a:pt x="14644" y="27848"/>
                  </a:lnTo>
                  <a:lnTo>
                    <a:pt x="17607" y="24240"/>
                  </a:lnTo>
                  <a:lnTo>
                    <a:pt x="20924" y="20923"/>
                  </a:lnTo>
                  <a:lnTo>
                    <a:pt x="24240" y="17606"/>
                  </a:lnTo>
                  <a:lnTo>
                    <a:pt x="27848" y="14645"/>
                  </a:lnTo>
                  <a:lnTo>
                    <a:pt x="31749" y="12039"/>
                  </a:lnTo>
                  <a:lnTo>
                    <a:pt x="35648" y="9433"/>
                  </a:lnTo>
                  <a:lnTo>
                    <a:pt x="39766" y="7232"/>
                  </a:lnTo>
                  <a:lnTo>
                    <a:pt x="44099" y="5437"/>
                  </a:lnTo>
                  <a:lnTo>
                    <a:pt x="48433" y="3642"/>
                  </a:lnTo>
                  <a:lnTo>
                    <a:pt x="52900" y="2287"/>
                  </a:lnTo>
                  <a:lnTo>
                    <a:pt x="57501" y="1372"/>
                  </a:lnTo>
                  <a:lnTo>
                    <a:pt x="62102" y="457"/>
                  </a:lnTo>
                  <a:lnTo>
                    <a:pt x="66747" y="0"/>
                  </a:lnTo>
                  <a:lnTo>
                    <a:pt x="71438" y="0"/>
                  </a:lnTo>
                  <a:lnTo>
                    <a:pt x="3643313" y="0"/>
                  </a:lnTo>
                  <a:lnTo>
                    <a:pt x="3648002" y="0"/>
                  </a:lnTo>
                  <a:lnTo>
                    <a:pt x="3652647" y="457"/>
                  </a:lnTo>
                  <a:lnTo>
                    <a:pt x="3657248" y="1372"/>
                  </a:lnTo>
                  <a:lnTo>
                    <a:pt x="3661849" y="2287"/>
                  </a:lnTo>
                  <a:lnTo>
                    <a:pt x="3683000" y="12039"/>
                  </a:lnTo>
                  <a:lnTo>
                    <a:pt x="3686901" y="14645"/>
                  </a:lnTo>
                  <a:lnTo>
                    <a:pt x="3690509" y="17606"/>
                  </a:lnTo>
                  <a:lnTo>
                    <a:pt x="3693826" y="20923"/>
                  </a:lnTo>
                  <a:lnTo>
                    <a:pt x="3697143" y="24240"/>
                  </a:lnTo>
                  <a:lnTo>
                    <a:pt x="3713377" y="57500"/>
                  </a:lnTo>
                  <a:lnTo>
                    <a:pt x="3714292" y="62101"/>
                  </a:lnTo>
                  <a:lnTo>
                    <a:pt x="3714750" y="66746"/>
                  </a:lnTo>
                  <a:lnTo>
                    <a:pt x="3714750" y="71437"/>
                  </a:lnTo>
                  <a:lnTo>
                    <a:pt x="3714750" y="1462087"/>
                  </a:lnTo>
                  <a:lnTo>
                    <a:pt x="3714750" y="1466777"/>
                  </a:lnTo>
                  <a:lnTo>
                    <a:pt x="3714292" y="1471423"/>
                  </a:lnTo>
                  <a:lnTo>
                    <a:pt x="3713377" y="1476023"/>
                  </a:lnTo>
                  <a:lnTo>
                    <a:pt x="3712462" y="1480624"/>
                  </a:lnTo>
                  <a:lnTo>
                    <a:pt x="3690509" y="1515917"/>
                  </a:lnTo>
                  <a:lnTo>
                    <a:pt x="3683000" y="1521484"/>
                  </a:lnTo>
                  <a:lnTo>
                    <a:pt x="3679100" y="1524090"/>
                  </a:lnTo>
                  <a:lnTo>
                    <a:pt x="3657248" y="1532151"/>
                  </a:lnTo>
                  <a:lnTo>
                    <a:pt x="3652647" y="1533067"/>
                  </a:lnTo>
                  <a:lnTo>
                    <a:pt x="3648002" y="1533524"/>
                  </a:lnTo>
                  <a:lnTo>
                    <a:pt x="3643313" y="1533524"/>
                  </a:lnTo>
                  <a:lnTo>
                    <a:pt x="71438" y="1533524"/>
                  </a:lnTo>
                  <a:lnTo>
                    <a:pt x="66747" y="1533524"/>
                  </a:lnTo>
                  <a:lnTo>
                    <a:pt x="62102" y="1533066"/>
                  </a:lnTo>
                  <a:lnTo>
                    <a:pt x="57501" y="1532151"/>
                  </a:lnTo>
                  <a:lnTo>
                    <a:pt x="52900" y="1531236"/>
                  </a:lnTo>
                  <a:lnTo>
                    <a:pt x="31749" y="1521484"/>
                  </a:lnTo>
                  <a:lnTo>
                    <a:pt x="27848" y="1518878"/>
                  </a:lnTo>
                  <a:lnTo>
                    <a:pt x="24240" y="1515917"/>
                  </a:lnTo>
                  <a:lnTo>
                    <a:pt x="20924" y="1512600"/>
                  </a:lnTo>
                  <a:lnTo>
                    <a:pt x="17607" y="1509283"/>
                  </a:lnTo>
                  <a:lnTo>
                    <a:pt x="14644" y="1505675"/>
                  </a:lnTo>
                  <a:lnTo>
                    <a:pt x="12038" y="1501775"/>
                  </a:lnTo>
                  <a:lnTo>
                    <a:pt x="9431" y="1497875"/>
                  </a:lnTo>
                  <a:lnTo>
                    <a:pt x="7230" y="1493758"/>
                  </a:lnTo>
                  <a:lnTo>
                    <a:pt x="5436" y="1489424"/>
                  </a:lnTo>
                  <a:lnTo>
                    <a:pt x="3642" y="1485091"/>
                  </a:lnTo>
                  <a:lnTo>
                    <a:pt x="2288" y="1480624"/>
                  </a:lnTo>
                  <a:lnTo>
                    <a:pt x="1373" y="1476023"/>
                  </a:lnTo>
                  <a:lnTo>
                    <a:pt x="458" y="1471423"/>
                  </a:lnTo>
                  <a:lnTo>
                    <a:pt x="0" y="1466777"/>
                  </a:lnTo>
                  <a:lnTo>
                    <a:pt x="1" y="1462087"/>
                  </a:lnTo>
                  <a:close/>
                </a:path>
              </a:pathLst>
            </a:custGeom>
            <a:ln w="9524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9925048" y="2533649"/>
              <a:ext cx="3400425" cy="914400"/>
            </a:xfrm>
            <a:custGeom>
              <a:avLst/>
              <a:gdLst/>
              <a:ahLst/>
              <a:cxnLst/>
              <a:rect l="l" t="t" r="r" b="b"/>
              <a:pathLst>
                <a:path w="3400425" h="914400">
                  <a:moveTo>
                    <a:pt x="3367377" y="914399"/>
                  </a:moveTo>
                  <a:lnTo>
                    <a:pt x="33047" y="914399"/>
                  </a:lnTo>
                  <a:lnTo>
                    <a:pt x="28187" y="913432"/>
                  </a:lnTo>
                  <a:lnTo>
                    <a:pt x="966" y="886212"/>
                  </a:lnTo>
                  <a:lnTo>
                    <a:pt x="0" y="881352"/>
                  </a:lnTo>
                  <a:lnTo>
                    <a:pt x="1" y="8762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3367377" y="0"/>
                  </a:lnTo>
                  <a:lnTo>
                    <a:pt x="3399458" y="28187"/>
                  </a:lnTo>
                  <a:lnTo>
                    <a:pt x="3400424" y="33047"/>
                  </a:lnTo>
                  <a:lnTo>
                    <a:pt x="3400424" y="881352"/>
                  </a:lnTo>
                  <a:lnTo>
                    <a:pt x="3372236" y="913432"/>
                  </a:lnTo>
                  <a:lnTo>
                    <a:pt x="3367377" y="914399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 rtlCol="0"/>
            <a:lstStyle/>
            <a:p>
              <a:endParaRPr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9912349" y="2467212"/>
            <a:ext cx="831851" cy="22377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분석 결과</a:t>
            </a:r>
            <a:endParaRPr sz="135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0026649" y="2839983"/>
            <a:ext cx="1692910" cy="6762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2900"/>
              </a:lnSpc>
              <a:spcBef>
                <a:spcPts val="100"/>
              </a:spcBef>
            </a:pPr>
            <a:r>
              <a:rPr sz="1050" b="1" dirty="0">
                <a:solidFill>
                  <a:srgbClr val="333333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Main object: </a:t>
            </a:r>
            <a:r>
              <a:rPr sz="1050" dirty="0">
                <a:solidFill>
                  <a:srgbClr val="333333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coffee cup </a:t>
            </a:r>
            <a:r>
              <a:rPr sz="1050" b="1" dirty="0">
                <a:solidFill>
                  <a:srgbClr val="333333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Style: </a:t>
            </a:r>
            <a:r>
              <a:rPr sz="1050" dirty="0">
                <a:solidFill>
                  <a:srgbClr val="333333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photo realistic </a:t>
            </a:r>
            <a:r>
              <a:rPr sz="1050" b="1" dirty="0">
                <a:solidFill>
                  <a:srgbClr val="333333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Background: </a:t>
            </a:r>
            <a:r>
              <a:rPr sz="1050" dirty="0">
                <a:solidFill>
                  <a:srgbClr val="333333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white</a:t>
            </a:r>
            <a:endParaRPr sz="105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13715998" y="2330712"/>
            <a:ext cx="3724275" cy="1543050"/>
            <a:chOff x="13715998" y="2066924"/>
            <a:chExt cx="3724275" cy="1543050"/>
          </a:xfrm>
        </p:grpSpPr>
        <p:sp>
          <p:nvSpPr>
            <p:cNvPr id="57" name="object 57"/>
            <p:cNvSpPr/>
            <p:nvPr/>
          </p:nvSpPr>
          <p:spPr>
            <a:xfrm>
              <a:off x="13720760" y="2071687"/>
              <a:ext cx="3714750" cy="1533525"/>
            </a:xfrm>
            <a:custGeom>
              <a:avLst/>
              <a:gdLst/>
              <a:ahLst/>
              <a:cxnLst/>
              <a:rect l="l" t="t" r="r" b="b"/>
              <a:pathLst>
                <a:path w="3714750" h="1533525">
                  <a:moveTo>
                    <a:pt x="3648001" y="1533524"/>
                  </a:moveTo>
                  <a:lnTo>
                    <a:pt x="66745" y="1533524"/>
                  </a:lnTo>
                  <a:lnTo>
                    <a:pt x="62100" y="1533066"/>
                  </a:lnTo>
                  <a:lnTo>
                    <a:pt x="24239" y="1515917"/>
                  </a:lnTo>
                  <a:lnTo>
                    <a:pt x="2287" y="1480624"/>
                  </a:lnTo>
                  <a:lnTo>
                    <a:pt x="0" y="1466777"/>
                  </a:lnTo>
                  <a:lnTo>
                    <a:pt x="0" y="14620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0" y="3642"/>
                  </a:lnTo>
                  <a:lnTo>
                    <a:pt x="66745" y="0"/>
                  </a:lnTo>
                  <a:lnTo>
                    <a:pt x="3648001" y="0"/>
                  </a:lnTo>
                  <a:lnTo>
                    <a:pt x="3686897" y="14645"/>
                  </a:lnTo>
                  <a:lnTo>
                    <a:pt x="3711104" y="48432"/>
                  </a:lnTo>
                  <a:lnTo>
                    <a:pt x="3714748" y="66746"/>
                  </a:lnTo>
                  <a:lnTo>
                    <a:pt x="3714748" y="1466777"/>
                  </a:lnTo>
                  <a:lnTo>
                    <a:pt x="3700102" y="1505675"/>
                  </a:lnTo>
                  <a:lnTo>
                    <a:pt x="3666314" y="1529881"/>
                  </a:lnTo>
                  <a:lnTo>
                    <a:pt x="3652646" y="1533067"/>
                  </a:lnTo>
                  <a:lnTo>
                    <a:pt x="3648001" y="15335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13720760" y="2071687"/>
              <a:ext cx="3714750" cy="1533525"/>
            </a:xfrm>
            <a:custGeom>
              <a:avLst/>
              <a:gdLst/>
              <a:ahLst/>
              <a:cxnLst/>
              <a:rect l="l" t="t" r="r" b="b"/>
              <a:pathLst>
                <a:path w="3714750" h="1533525">
                  <a:moveTo>
                    <a:pt x="0" y="14620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6" y="62101"/>
                  </a:lnTo>
                  <a:lnTo>
                    <a:pt x="1371" y="57500"/>
                  </a:lnTo>
                  <a:lnTo>
                    <a:pt x="2287" y="52899"/>
                  </a:lnTo>
                  <a:lnTo>
                    <a:pt x="3642" y="48432"/>
                  </a:lnTo>
                  <a:lnTo>
                    <a:pt x="5438" y="44099"/>
                  </a:lnTo>
                  <a:lnTo>
                    <a:pt x="7232" y="39765"/>
                  </a:lnTo>
                  <a:lnTo>
                    <a:pt x="9433" y="35648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17605" y="24240"/>
                  </a:lnTo>
                  <a:lnTo>
                    <a:pt x="20923" y="20923"/>
                  </a:lnTo>
                  <a:lnTo>
                    <a:pt x="24239" y="17606"/>
                  </a:lnTo>
                  <a:lnTo>
                    <a:pt x="27847" y="14645"/>
                  </a:lnTo>
                  <a:lnTo>
                    <a:pt x="31746" y="12039"/>
                  </a:lnTo>
                  <a:lnTo>
                    <a:pt x="35646" y="9433"/>
                  </a:lnTo>
                  <a:lnTo>
                    <a:pt x="39763" y="7232"/>
                  </a:lnTo>
                  <a:lnTo>
                    <a:pt x="44097" y="5437"/>
                  </a:lnTo>
                  <a:lnTo>
                    <a:pt x="48430" y="3642"/>
                  </a:lnTo>
                  <a:lnTo>
                    <a:pt x="52897" y="2287"/>
                  </a:lnTo>
                  <a:lnTo>
                    <a:pt x="57498" y="1372"/>
                  </a:lnTo>
                  <a:lnTo>
                    <a:pt x="62099" y="457"/>
                  </a:lnTo>
                  <a:lnTo>
                    <a:pt x="66745" y="0"/>
                  </a:lnTo>
                  <a:lnTo>
                    <a:pt x="71437" y="0"/>
                  </a:lnTo>
                  <a:lnTo>
                    <a:pt x="3643312" y="0"/>
                  </a:lnTo>
                  <a:lnTo>
                    <a:pt x="3648001" y="0"/>
                  </a:lnTo>
                  <a:lnTo>
                    <a:pt x="3652646" y="457"/>
                  </a:lnTo>
                  <a:lnTo>
                    <a:pt x="3657247" y="1372"/>
                  </a:lnTo>
                  <a:lnTo>
                    <a:pt x="3661847" y="2287"/>
                  </a:lnTo>
                  <a:lnTo>
                    <a:pt x="3682998" y="12039"/>
                  </a:lnTo>
                  <a:lnTo>
                    <a:pt x="3686897" y="14645"/>
                  </a:lnTo>
                  <a:lnTo>
                    <a:pt x="3702707" y="31748"/>
                  </a:lnTo>
                  <a:lnTo>
                    <a:pt x="3705313" y="35648"/>
                  </a:lnTo>
                  <a:lnTo>
                    <a:pt x="3707514" y="39765"/>
                  </a:lnTo>
                  <a:lnTo>
                    <a:pt x="3709309" y="44099"/>
                  </a:lnTo>
                  <a:lnTo>
                    <a:pt x="3711104" y="48432"/>
                  </a:lnTo>
                  <a:lnTo>
                    <a:pt x="3712459" y="52900"/>
                  </a:lnTo>
                  <a:lnTo>
                    <a:pt x="3713375" y="57500"/>
                  </a:lnTo>
                  <a:lnTo>
                    <a:pt x="3714290" y="62101"/>
                  </a:lnTo>
                  <a:lnTo>
                    <a:pt x="3714748" y="66746"/>
                  </a:lnTo>
                  <a:lnTo>
                    <a:pt x="3714749" y="71437"/>
                  </a:lnTo>
                  <a:lnTo>
                    <a:pt x="3714749" y="1462087"/>
                  </a:lnTo>
                  <a:lnTo>
                    <a:pt x="3709309" y="1489424"/>
                  </a:lnTo>
                  <a:lnTo>
                    <a:pt x="3707514" y="1493758"/>
                  </a:lnTo>
                  <a:lnTo>
                    <a:pt x="3705313" y="1497875"/>
                  </a:lnTo>
                  <a:lnTo>
                    <a:pt x="3702707" y="1501775"/>
                  </a:lnTo>
                  <a:lnTo>
                    <a:pt x="3700102" y="1505675"/>
                  </a:lnTo>
                  <a:lnTo>
                    <a:pt x="3666314" y="1529881"/>
                  </a:lnTo>
                  <a:lnTo>
                    <a:pt x="3657247" y="1532151"/>
                  </a:lnTo>
                  <a:lnTo>
                    <a:pt x="3652646" y="1533067"/>
                  </a:lnTo>
                  <a:lnTo>
                    <a:pt x="3648001" y="1533524"/>
                  </a:lnTo>
                  <a:lnTo>
                    <a:pt x="3643312" y="1533524"/>
                  </a:lnTo>
                  <a:lnTo>
                    <a:pt x="71437" y="1533524"/>
                  </a:lnTo>
                  <a:lnTo>
                    <a:pt x="66745" y="1533524"/>
                  </a:lnTo>
                  <a:lnTo>
                    <a:pt x="62100" y="1533066"/>
                  </a:lnTo>
                  <a:lnTo>
                    <a:pt x="57499" y="1532151"/>
                  </a:lnTo>
                  <a:lnTo>
                    <a:pt x="52897" y="1531236"/>
                  </a:lnTo>
                  <a:lnTo>
                    <a:pt x="31746" y="1521484"/>
                  </a:lnTo>
                  <a:lnTo>
                    <a:pt x="27847" y="1518878"/>
                  </a:lnTo>
                  <a:lnTo>
                    <a:pt x="24239" y="1515917"/>
                  </a:lnTo>
                  <a:lnTo>
                    <a:pt x="20923" y="1512600"/>
                  </a:lnTo>
                  <a:lnTo>
                    <a:pt x="17605" y="1509283"/>
                  </a:lnTo>
                  <a:lnTo>
                    <a:pt x="14644" y="1505675"/>
                  </a:lnTo>
                  <a:lnTo>
                    <a:pt x="12038" y="1501775"/>
                  </a:lnTo>
                  <a:lnTo>
                    <a:pt x="9431" y="1497875"/>
                  </a:lnTo>
                  <a:lnTo>
                    <a:pt x="1371" y="1476023"/>
                  </a:lnTo>
                  <a:lnTo>
                    <a:pt x="456" y="1471423"/>
                  </a:lnTo>
                  <a:lnTo>
                    <a:pt x="0" y="1466777"/>
                  </a:lnTo>
                  <a:lnTo>
                    <a:pt x="0" y="1462087"/>
                  </a:lnTo>
                  <a:close/>
                </a:path>
              </a:pathLst>
            </a:custGeom>
            <a:ln w="9524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59" name="object 59"/>
            <p:cNvSpPr/>
            <p:nvPr/>
          </p:nvSpPr>
          <p:spPr>
            <a:xfrm>
              <a:off x="13877922" y="2533649"/>
              <a:ext cx="3400425" cy="685800"/>
            </a:xfrm>
            <a:custGeom>
              <a:avLst/>
              <a:gdLst/>
              <a:ahLst/>
              <a:cxnLst/>
              <a:rect l="l" t="t" r="r" b="b"/>
              <a:pathLst>
                <a:path w="3400425" h="685800">
                  <a:moveTo>
                    <a:pt x="3367377" y="685799"/>
                  </a:moveTo>
                  <a:lnTo>
                    <a:pt x="33046" y="685799"/>
                  </a:lnTo>
                  <a:lnTo>
                    <a:pt x="28186" y="684832"/>
                  </a:lnTo>
                  <a:lnTo>
                    <a:pt x="965" y="657611"/>
                  </a:lnTo>
                  <a:lnTo>
                    <a:pt x="0" y="652752"/>
                  </a:lnTo>
                  <a:lnTo>
                    <a:pt x="1" y="647699"/>
                  </a:lnTo>
                  <a:lnTo>
                    <a:pt x="0" y="33047"/>
                  </a:lnTo>
                  <a:lnTo>
                    <a:pt x="28186" y="966"/>
                  </a:lnTo>
                  <a:lnTo>
                    <a:pt x="33046" y="0"/>
                  </a:lnTo>
                  <a:lnTo>
                    <a:pt x="3367377" y="0"/>
                  </a:lnTo>
                  <a:lnTo>
                    <a:pt x="3399457" y="28187"/>
                  </a:lnTo>
                  <a:lnTo>
                    <a:pt x="3400424" y="33047"/>
                  </a:lnTo>
                  <a:lnTo>
                    <a:pt x="3400424" y="652752"/>
                  </a:lnTo>
                  <a:lnTo>
                    <a:pt x="3372236" y="684832"/>
                  </a:lnTo>
                  <a:lnTo>
                    <a:pt x="3367377" y="685799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 rtlCol="0"/>
            <a:lstStyle/>
            <a:p>
              <a:endParaRPr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13865225" y="2467212"/>
            <a:ext cx="779780" cy="22377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dirty="0" err="1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변환</a:t>
            </a:r>
            <a:endParaRPr sz="135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3979525" y="2839983"/>
            <a:ext cx="1764030" cy="469359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050" b="1" dirty="0">
                <a:solidFill>
                  <a:srgbClr val="333333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object_name: </a:t>
            </a:r>
            <a:r>
              <a:rPr sz="1050" dirty="0">
                <a:solidFill>
                  <a:srgbClr val="333333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coffee cup</a:t>
            </a:r>
            <a:endParaRPr sz="105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050" b="1" dirty="0">
                <a:solidFill>
                  <a:srgbClr val="333333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bg_desc: </a:t>
            </a:r>
            <a:r>
              <a:rPr sz="1050" dirty="0">
                <a:solidFill>
                  <a:srgbClr val="333333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soft blue</a:t>
            </a:r>
            <a:endParaRPr sz="105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0035820" y="4576199"/>
            <a:ext cx="1788795" cy="27635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b="1" dirty="0">
                <a:solidFill>
                  <a:srgbClr val="1C4ED8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n8n </a:t>
            </a:r>
            <a:r>
              <a:rPr sz="1700" dirty="0">
                <a:solidFill>
                  <a:srgbClr val="1C4ED8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워크플로우 결과</a:t>
            </a:r>
            <a:endParaRPr sz="170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9864724" y="5162787"/>
            <a:ext cx="1422400" cy="22377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입력 이미지</a:t>
            </a:r>
            <a:endParaRPr sz="135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9877423" y="5244410"/>
            <a:ext cx="3620770" cy="2115820"/>
            <a:chOff x="9877423" y="4980622"/>
            <a:chExt cx="3620770" cy="2115820"/>
          </a:xfrm>
        </p:grpSpPr>
        <p:pic>
          <p:nvPicPr>
            <p:cNvPr id="65" name="object 6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63575" y="4980622"/>
              <a:ext cx="134272" cy="116204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9877423" y="5267324"/>
              <a:ext cx="3105150" cy="1828800"/>
            </a:xfrm>
            <a:custGeom>
              <a:avLst/>
              <a:gdLst/>
              <a:ahLst/>
              <a:cxnLst/>
              <a:rect l="l" t="t" r="r" b="b"/>
              <a:pathLst>
                <a:path w="3105150" h="1828800">
                  <a:moveTo>
                    <a:pt x="3072102" y="1828799"/>
                  </a:moveTo>
                  <a:lnTo>
                    <a:pt x="33047" y="1828799"/>
                  </a:lnTo>
                  <a:lnTo>
                    <a:pt x="28187" y="1827832"/>
                  </a:lnTo>
                  <a:lnTo>
                    <a:pt x="967" y="1800611"/>
                  </a:lnTo>
                  <a:lnTo>
                    <a:pt x="0" y="1795751"/>
                  </a:lnTo>
                  <a:lnTo>
                    <a:pt x="1" y="1790699"/>
                  </a:lnTo>
                  <a:lnTo>
                    <a:pt x="0" y="33046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3072102" y="0"/>
                  </a:lnTo>
                  <a:lnTo>
                    <a:pt x="3104183" y="28186"/>
                  </a:lnTo>
                  <a:lnTo>
                    <a:pt x="3105149" y="33046"/>
                  </a:lnTo>
                  <a:lnTo>
                    <a:pt x="3105149" y="1795751"/>
                  </a:lnTo>
                  <a:lnTo>
                    <a:pt x="3076961" y="1827832"/>
                  </a:lnTo>
                  <a:lnTo>
                    <a:pt x="3072102" y="1828799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 rtlCol="0"/>
            <a:lstStyle/>
            <a:p>
              <a:endParaRPr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67" name="object 67"/>
            <p:cNvSpPr/>
            <p:nvPr/>
          </p:nvSpPr>
          <p:spPr>
            <a:xfrm>
              <a:off x="11287124" y="5923359"/>
              <a:ext cx="285750" cy="250190"/>
            </a:xfrm>
            <a:custGeom>
              <a:avLst/>
              <a:gdLst/>
              <a:ahLst/>
              <a:cxnLst/>
              <a:rect l="l" t="t" r="r" b="b"/>
              <a:pathLst>
                <a:path w="285750" h="250189">
                  <a:moveTo>
                    <a:pt x="250031" y="250031"/>
                  </a:moveTo>
                  <a:lnTo>
                    <a:pt x="35718" y="250031"/>
                  </a:lnTo>
                  <a:lnTo>
                    <a:pt x="21826" y="247220"/>
                  </a:lnTo>
                  <a:lnTo>
                    <a:pt x="10471" y="239559"/>
                  </a:lnTo>
                  <a:lnTo>
                    <a:pt x="2810" y="228204"/>
                  </a:lnTo>
                  <a:lnTo>
                    <a:pt x="0" y="214312"/>
                  </a:lnTo>
                  <a:lnTo>
                    <a:pt x="0" y="35718"/>
                  </a:lnTo>
                  <a:lnTo>
                    <a:pt x="2810" y="21826"/>
                  </a:lnTo>
                  <a:lnTo>
                    <a:pt x="10471" y="10471"/>
                  </a:lnTo>
                  <a:lnTo>
                    <a:pt x="21826" y="2810"/>
                  </a:lnTo>
                  <a:lnTo>
                    <a:pt x="35718" y="0"/>
                  </a:lnTo>
                  <a:lnTo>
                    <a:pt x="250031" y="0"/>
                  </a:lnTo>
                  <a:lnTo>
                    <a:pt x="263923" y="2810"/>
                  </a:lnTo>
                  <a:lnTo>
                    <a:pt x="275278" y="10471"/>
                  </a:lnTo>
                  <a:lnTo>
                    <a:pt x="282939" y="21826"/>
                  </a:lnTo>
                  <a:lnTo>
                    <a:pt x="285750" y="35718"/>
                  </a:lnTo>
                  <a:lnTo>
                    <a:pt x="58955" y="35718"/>
                  </a:lnTo>
                  <a:lnTo>
                    <a:pt x="55538" y="36398"/>
                  </a:lnTo>
                  <a:lnTo>
                    <a:pt x="35718" y="58955"/>
                  </a:lnTo>
                  <a:lnTo>
                    <a:pt x="35718" y="66060"/>
                  </a:lnTo>
                  <a:lnTo>
                    <a:pt x="58955" y="89296"/>
                  </a:lnTo>
                  <a:lnTo>
                    <a:pt x="165255" y="89296"/>
                  </a:lnTo>
                  <a:lnTo>
                    <a:pt x="161069" y="91473"/>
                  </a:lnTo>
                  <a:lnTo>
                    <a:pt x="158613" y="95156"/>
                  </a:lnTo>
                  <a:lnTo>
                    <a:pt x="126078" y="142875"/>
                  </a:lnTo>
                  <a:lnTo>
                    <a:pt x="80813" y="142875"/>
                  </a:lnTo>
                  <a:lnTo>
                    <a:pt x="76906" y="144716"/>
                  </a:lnTo>
                  <a:lnTo>
                    <a:pt x="74395" y="147897"/>
                  </a:lnTo>
                  <a:lnTo>
                    <a:pt x="35439" y="196564"/>
                  </a:lnTo>
                  <a:lnTo>
                    <a:pt x="34825" y="202090"/>
                  </a:lnTo>
                  <a:lnTo>
                    <a:pt x="39290" y="211354"/>
                  </a:lnTo>
                  <a:lnTo>
                    <a:pt x="43978" y="214312"/>
                  </a:lnTo>
                  <a:lnTo>
                    <a:pt x="285750" y="214312"/>
                  </a:lnTo>
                  <a:lnTo>
                    <a:pt x="282939" y="228204"/>
                  </a:lnTo>
                  <a:lnTo>
                    <a:pt x="275278" y="239559"/>
                  </a:lnTo>
                  <a:lnTo>
                    <a:pt x="263923" y="247220"/>
                  </a:lnTo>
                  <a:lnTo>
                    <a:pt x="250031" y="250031"/>
                  </a:lnTo>
                  <a:close/>
                </a:path>
                <a:path w="285750" h="250189">
                  <a:moveTo>
                    <a:pt x="285750" y="214312"/>
                  </a:moveTo>
                  <a:lnTo>
                    <a:pt x="241603" y="214312"/>
                  </a:lnTo>
                  <a:lnTo>
                    <a:pt x="246180" y="211577"/>
                  </a:lnTo>
                  <a:lnTo>
                    <a:pt x="250756" y="202759"/>
                  </a:lnTo>
                  <a:lnTo>
                    <a:pt x="250477" y="197457"/>
                  </a:lnTo>
                  <a:lnTo>
                    <a:pt x="178203" y="91473"/>
                  </a:lnTo>
                  <a:lnTo>
                    <a:pt x="174073" y="89296"/>
                  </a:lnTo>
                  <a:lnTo>
                    <a:pt x="66060" y="89296"/>
                  </a:lnTo>
                  <a:lnTo>
                    <a:pt x="69477" y="88617"/>
                  </a:lnTo>
                  <a:lnTo>
                    <a:pt x="89296" y="66060"/>
                  </a:lnTo>
                  <a:lnTo>
                    <a:pt x="89296" y="58955"/>
                  </a:lnTo>
                  <a:lnTo>
                    <a:pt x="66060" y="35718"/>
                  </a:lnTo>
                  <a:lnTo>
                    <a:pt x="285750" y="35718"/>
                  </a:lnTo>
                  <a:lnTo>
                    <a:pt x="285750" y="214312"/>
                  </a:lnTo>
                  <a:close/>
                </a:path>
                <a:path w="285750" h="250189">
                  <a:moveTo>
                    <a:pt x="110058" y="166371"/>
                  </a:moveTo>
                  <a:lnTo>
                    <a:pt x="92701" y="144716"/>
                  </a:lnTo>
                  <a:lnTo>
                    <a:pt x="88850" y="142875"/>
                  </a:lnTo>
                  <a:lnTo>
                    <a:pt x="126078" y="142875"/>
                  </a:lnTo>
                  <a:lnTo>
                    <a:pt x="110058" y="166371"/>
                  </a:lnTo>
                  <a:close/>
                </a:path>
              </a:pathLst>
            </a:custGeom>
            <a:solidFill>
              <a:srgbClr val="9CA2AF"/>
            </a:solidFill>
          </p:spPr>
          <p:txBody>
            <a:bodyPr wrap="square" lIns="0" tIns="0" rIns="0" bIns="0" rtlCol="0"/>
            <a:lstStyle/>
            <a:p>
              <a:endParaRPr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14233496" y="5162787"/>
            <a:ext cx="3105149" cy="22377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dirty="0" err="1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변환</a:t>
            </a:r>
            <a:r>
              <a:rPr sz="135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결과</a:t>
            </a:r>
            <a:endParaRPr sz="135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9912349" y="6510726"/>
            <a:ext cx="3070224" cy="19428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z="1150" dirty="0">
                <a:solidFill>
                  <a:srgbClr val="6A728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실제 커피컵 이미지</a:t>
            </a:r>
            <a:endParaRPr sz="115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14220823" y="5531112"/>
            <a:ext cx="3105150" cy="1828800"/>
            <a:chOff x="14220823" y="5267324"/>
            <a:chExt cx="3105150" cy="1828800"/>
          </a:xfrm>
        </p:grpSpPr>
        <p:sp>
          <p:nvSpPr>
            <p:cNvPr id="71" name="object 71"/>
            <p:cNvSpPr/>
            <p:nvPr/>
          </p:nvSpPr>
          <p:spPr>
            <a:xfrm>
              <a:off x="14220823" y="5267324"/>
              <a:ext cx="3105150" cy="1828800"/>
            </a:xfrm>
            <a:custGeom>
              <a:avLst/>
              <a:gdLst/>
              <a:ahLst/>
              <a:cxnLst/>
              <a:rect l="l" t="t" r="r" b="b"/>
              <a:pathLst>
                <a:path w="3105150" h="1828800">
                  <a:moveTo>
                    <a:pt x="3072102" y="1828799"/>
                  </a:moveTo>
                  <a:lnTo>
                    <a:pt x="33047" y="1828799"/>
                  </a:lnTo>
                  <a:lnTo>
                    <a:pt x="28186" y="1827832"/>
                  </a:lnTo>
                  <a:lnTo>
                    <a:pt x="966" y="1800611"/>
                  </a:lnTo>
                  <a:lnTo>
                    <a:pt x="0" y="1795751"/>
                  </a:lnTo>
                  <a:lnTo>
                    <a:pt x="1" y="1790699"/>
                  </a:lnTo>
                  <a:lnTo>
                    <a:pt x="0" y="33046"/>
                  </a:lnTo>
                  <a:lnTo>
                    <a:pt x="28186" y="966"/>
                  </a:lnTo>
                  <a:lnTo>
                    <a:pt x="33047" y="0"/>
                  </a:lnTo>
                  <a:lnTo>
                    <a:pt x="3072102" y="0"/>
                  </a:lnTo>
                  <a:lnTo>
                    <a:pt x="3104182" y="28186"/>
                  </a:lnTo>
                  <a:lnTo>
                    <a:pt x="3105149" y="33046"/>
                  </a:lnTo>
                  <a:lnTo>
                    <a:pt x="3105149" y="1795751"/>
                  </a:lnTo>
                  <a:lnTo>
                    <a:pt x="3076961" y="1827832"/>
                  </a:lnTo>
                  <a:lnTo>
                    <a:pt x="3072102" y="1828799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 rtlCol="0"/>
            <a:lstStyle/>
            <a:p>
              <a:endParaRPr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72" name="object 72"/>
            <p:cNvSpPr/>
            <p:nvPr/>
          </p:nvSpPr>
          <p:spPr>
            <a:xfrm>
              <a:off x="15630525" y="5905890"/>
              <a:ext cx="285750" cy="285115"/>
            </a:xfrm>
            <a:custGeom>
              <a:avLst/>
              <a:gdLst/>
              <a:ahLst/>
              <a:cxnLst/>
              <a:rect l="l" t="t" r="r" b="b"/>
              <a:pathLst>
                <a:path w="285750" h="285114">
                  <a:moveTo>
                    <a:pt x="147116" y="284968"/>
                  </a:moveTo>
                  <a:lnTo>
                    <a:pt x="138633" y="284968"/>
                  </a:lnTo>
                  <a:lnTo>
                    <a:pt x="23663" y="243892"/>
                  </a:lnTo>
                  <a:lnTo>
                    <a:pt x="13978" y="238610"/>
                  </a:lnTo>
                  <a:lnTo>
                    <a:pt x="6505" y="230811"/>
                  </a:lnTo>
                  <a:lnTo>
                    <a:pt x="1700" y="221139"/>
                  </a:lnTo>
                  <a:lnTo>
                    <a:pt x="0" y="210238"/>
                  </a:lnTo>
                  <a:lnTo>
                    <a:pt x="0" y="74730"/>
                  </a:lnTo>
                  <a:lnTo>
                    <a:pt x="23719" y="41076"/>
                  </a:lnTo>
                  <a:lnTo>
                    <a:pt x="138633" y="0"/>
                  </a:lnTo>
                  <a:lnTo>
                    <a:pt x="147116" y="0"/>
                  </a:lnTo>
                  <a:lnTo>
                    <a:pt x="249121" y="36444"/>
                  </a:lnTo>
                  <a:lnTo>
                    <a:pt x="142875" y="36444"/>
                  </a:lnTo>
                  <a:lnTo>
                    <a:pt x="45932" y="71046"/>
                  </a:lnTo>
                  <a:lnTo>
                    <a:pt x="142875" y="105649"/>
                  </a:lnTo>
                  <a:lnTo>
                    <a:pt x="249249" y="105649"/>
                  </a:lnTo>
                  <a:lnTo>
                    <a:pt x="160734" y="137238"/>
                  </a:lnTo>
                  <a:lnTo>
                    <a:pt x="160734" y="242161"/>
                  </a:lnTo>
                  <a:lnTo>
                    <a:pt x="265211" y="242161"/>
                  </a:lnTo>
                  <a:lnTo>
                    <a:pt x="262030" y="243892"/>
                  </a:lnTo>
                  <a:lnTo>
                    <a:pt x="147116" y="284968"/>
                  </a:lnTo>
                  <a:close/>
                </a:path>
                <a:path w="285750" h="285114">
                  <a:moveTo>
                    <a:pt x="249249" y="105649"/>
                  </a:moveTo>
                  <a:lnTo>
                    <a:pt x="142875" y="105649"/>
                  </a:lnTo>
                  <a:lnTo>
                    <a:pt x="239817" y="71046"/>
                  </a:lnTo>
                  <a:lnTo>
                    <a:pt x="142875" y="36444"/>
                  </a:lnTo>
                  <a:lnTo>
                    <a:pt x="249121" y="36444"/>
                  </a:lnTo>
                  <a:lnTo>
                    <a:pt x="262086" y="41076"/>
                  </a:lnTo>
                  <a:lnTo>
                    <a:pt x="271764" y="46350"/>
                  </a:lnTo>
                  <a:lnTo>
                    <a:pt x="279234" y="54136"/>
                  </a:lnTo>
                  <a:lnTo>
                    <a:pt x="284046" y="63805"/>
                  </a:lnTo>
                  <a:lnTo>
                    <a:pt x="285750" y="74730"/>
                  </a:lnTo>
                  <a:lnTo>
                    <a:pt x="285750" y="105370"/>
                  </a:lnTo>
                  <a:lnTo>
                    <a:pt x="250031" y="105370"/>
                  </a:lnTo>
                  <a:lnTo>
                    <a:pt x="249249" y="105649"/>
                  </a:lnTo>
                  <a:close/>
                </a:path>
                <a:path w="285750" h="285114">
                  <a:moveTo>
                    <a:pt x="265211" y="242161"/>
                  </a:moveTo>
                  <a:lnTo>
                    <a:pt x="160734" y="242161"/>
                  </a:lnTo>
                  <a:lnTo>
                    <a:pt x="250187" y="210238"/>
                  </a:lnTo>
                  <a:lnTo>
                    <a:pt x="250031" y="210238"/>
                  </a:lnTo>
                  <a:lnTo>
                    <a:pt x="250031" y="105370"/>
                  </a:lnTo>
                  <a:lnTo>
                    <a:pt x="285750" y="105370"/>
                  </a:lnTo>
                  <a:lnTo>
                    <a:pt x="285750" y="210238"/>
                  </a:lnTo>
                  <a:lnTo>
                    <a:pt x="284045" y="221139"/>
                  </a:lnTo>
                  <a:lnTo>
                    <a:pt x="279227" y="230811"/>
                  </a:lnTo>
                  <a:lnTo>
                    <a:pt x="271740" y="238610"/>
                  </a:lnTo>
                  <a:lnTo>
                    <a:pt x="265211" y="242161"/>
                  </a:lnTo>
                  <a:close/>
                </a:path>
              </a:pathLst>
            </a:custGeom>
            <a:solidFill>
              <a:srgbClr val="60A5FA"/>
            </a:solidFill>
          </p:spPr>
          <p:txBody>
            <a:bodyPr wrap="square" lIns="0" tIns="0" rIns="0" bIns="0" rtlCol="0"/>
            <a:lstStyle/>
            <a:p>
              <a:endParaRPr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15051980" y="6510727"/>
            <a:ext cx="1444625" cy="19428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50" dirty="0">
                <a:solidFill>
                  <a:srgbClr val="6A728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3D </a:t>
            </a:r>
            <a:r>
              <a:rPr sz="1150" dirty="0">
                <a:solidFill>
                  <a:srgbClr val="6A728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토스트 스타일 아이콘</a:t>
            </a:r>
            <a:endParaRPr sz="115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9864724" y="7810737"/>
            <a:ext cx="1854835" cy="22377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dirty="0">
                <a:solidFill>
                  <a:srgbClr val="1C4ED8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토스트 스타일 변환 코드</a:t>
            </a:r>
            <a:endParaRPr sz="135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9979024" y="8194702"/>
            <a:ext cx="5147310" cy="118618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1050" dirty="0">
                <a:solidFill>
                  <a:srgbClr val="333333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// </a:t>
            </a:r>
            <a:r>
              <a:rPr sz="1150" dirty="0">
                <a:solidFill>
                  <a:srgbClr val="333333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분석 결과에서 객체명 추출</a:t>
            </a:r>
            <a:endParaRPr sz="115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050" dirty="0">
                <a:solidFill>
                  <a:srgbClr val="333333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const objectName = items[0].json.main_object;</a:t>
            </a:r>
            <a:endParaRPr sz="105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12700" marR="1915160">
              <a:lnSpc>
                <a:spcPts val="1500"/>
              </a:lnSpc>
              <a:spcBef>
                <a:spcPts val="90"/>
              </a:spcBef>
            </a:pPr>
            <a:r>
              <a:rPr sz="1050" dirty="0">
                <a:solidFill>
                  <a:srgbClr val="333333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// </a:t>
            </a:r>
            <a:r>
              <a:rPr sz="1150" dirty="0">
                <a:solidFill>
                  <a:srgbClr val="333333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배경 정보 처리 </a:t>
            </a:r>
            <a:r>
              <a:rPr sz="1050" dirty="0">
                <a:solidFill>
                  <a:srgbClr val="333333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sz="1150" dirty="0">
                <a:solidFill>
                  <a:srgbClr val="333333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항상 부드러운 파란색으로 통일</a:t>
            </a:r>
            <a:r>
              <a:rPr sz="1050" dirty="0">
                <a:solidFill>
                  <a:srgbClr val="333333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 const bgDesc = "soft blue";</a:t>
            </a:r>
            <a:endParaRPr sz="105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050" dirty="0">
                <a:solidFill>
                  <a:srgbClr val="333333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// </a:t>
            </a:r>
            <a:r>
              <a:rPr sz="1150" dirty="0">
                <a:solidFill>
                  <a:srgbClr val="333333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토스트 스타일 프롬프트 생성</a:t>
            </a:r>
            <a:endParaRPr sz="115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050" dirty="0">
                <a:solidFill>
                  <a:srgbClr val="333333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return [{ json: { object_name: objectName, bg_desc: bgDesc } }];</a:t>
            </a:r>
            <a:endParaRPr sz="105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85" name="object 5">
            <a:extLst>
              <a:ext uri="{FF2B5EF4-FFF2-40B4-BE49-F238E27FC236}">
                <a16:creationId xmlns:a16="http://schemas.microsoft.com/office/drawing/2014/main" id="{7FA76EC7-0BAF-2A32-BC30-875BF6DBA1BC}"/>
              </a:ext>
            </a:extLst>
          </p:cNvPr>
          <p:cNvSpPr txBox="1">
            <a:spLocks/>
          </p:cNvSpPr>
          <p:nvPr/>
        </p:nvSpPr>
        <p:spPr>
          <a:xfrm>
            <a:off x="558800" y="1012771"/>
            <a:ext cx="7899400" cy="5700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 sz="3100" b="0" i="0">
                <a:solidFill>
                  <a:srgbClr val="1F2937"/>
                </a:solidFill>
                <a:latin typeface="Dotum"/>
                <a:ea typeface="+mj-ea"/>
                <a:cs typeface="Dotum"/>
              </a:defRPr>
            </a:lvl1pPr>
          </a:lstStyle>
          <a:p>
            <a:pPr marL="12700">
              <a:spcBef>
                <a:spcPts val="125"/>
              </a:spcBef>
              <a:tabLst>
                <a:tab pos="1140460" algn="l"/>
                <a:tab pos="2698750" algn="l"/>
              </a:tabLst>
            </a:pPr>
            <a:r>
              <a:rPr lang="ko-KR" altLang="en-US" sz="36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토스트 스타일 이미지 재생성 워크플로우</a:t>
            </a:r>
          </a:p>
        </p:txBody>
      </p:sp>
      <p:sp>
        <p:nvSpPr>
          <p:cNvPr id="86" name="object 13">
            <a:extLst>
              <a:ext uri="{FF2B5EF4-FFF2-40B4-BE49-F238E27FC236}">
                <a16:creationId xmlns:a16="http://schemas.microsoft.com/office/drawing/2014/main" id="{0F9B5A75-B22C-A3DD-C547-459D99F9744F}"/>
              </a:ext>
            </a:extLst>
          </p:cNvPr>
          <p:cNvSpPr/>
          <p:nvPr/>
        </p:nvSpPr>
        <p:spPr>
          <a:xfrm>
            <a:off x="0" y="-1587"/>
            <a:ext cx="76200" cy="10287000"/>
          </a:xfrm>
          <a:custGeom>
            <a:avLst/>
            <a:gdLst/>
            <a:ahLst/>
            <a:cxnLst/>
            <a:rect l="l" t="t" r="r" b="b"/>
            <a:pathLst>
              <a:path w="76200" h="10287000">
                <a:moveTo>
                  <a:pt x="76199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76199" y="0"/>
                </a:lnTo>
                <a:lnTo>
                  <a:pt x="76199" y="10286999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B852571-4FCE-C514-9F72-041A94D4D865}"/>
              </a:ext>
            </a:extLst>
          </p:cNvPr>
          <p:cNvSpPr txBox="1"/>
          <p:nvPr/>
        </p:nvSpPr>
        <p:spPr>
          <a:xfrm>
            <a:off x="737308" y="7993095"/>
            <a:ext cx="80256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76580" algn="l"/>
                <a:tab pos="2038350" algn="l"/>
                <a:tab pos="2869565" algn="l"/>
              </a:tabLst>
            </a:pPr>
            <a:r>
              <a:rPr lang="ko-KR" altLang="en-US" sz="140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추출된 </a:t>
            </a:r>
            <a:r>
              <a:rPr lang="en-US" altLang="ko-KR" sz="1200" b="1" dirty="0" err="1">
                <a:solidFill>
                  <a:srgbClr val="0078D6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object_name</a:t>
            </a:r>
            <a:r>
              <a:rPr lang="ko-KR" altLang="en-US" sz="1200" b="1" dirty="0">
                <a:solidFill>
                  <a:srgbClr val="0078D6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</a:t>
            </a:r>
            <a:r>
              <a:rPr lang="en-US" altLang="ko-KR" sz="1200" b="1" dirty="0">
                <a:solidFill>
                  <a:srgbClr val="0078D6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en-US" altLang="ko-KR" sz="1200" b="1" dirty="0" err="1">
                <a:solidFill>
                  <a:srgbClr val="0078D6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bg_desc</a:t>
            </a:r>
            <a:r>
              <a:rPr lang="en-US" altLang="ko-KR" sz="1200" b="1" dirty="0">
                <a:solidFill>
                  <a:srgbClr val="0078D6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40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변수를 프롬프트에 적용</a:t>
            </a:r>
            <a:endParaRPr lang="ko-KR" altLang="en-US"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F06DFB35-03BF-ABAF-49B9-77E55CB0E729}"/>
              </a:ext>
            </a:extLst>
          </p:cNvPr>
          <p:cNvGrpSpPr/>
          <p:nvPr/>
        </p:nvGrpSpPr>
        <p:grpSpPr>
          <a:xfrm>
            <a:off x="368299" y="387350"/>
            <a:ext cx="17551966" cy="299720"/>
            <a:chOff x="368299" y="387350"/>
            <a:chExt cx="17551966" cy="299720"/>
          </a:xfrm>
        </p:grpSpPr>
        <p:pic>
          <p:nvPicPr>
            <p:cNvPr id="90" name="object 10">
              <a:extLst>
                <a:ext uri="{FF2B5EF4-FFF2-40B4-BE49-F238E27FC236}">
                  <a16:creationId xmlns:a16="http://schemas.microsoft.com/office/drawing/2014/main" id="{5981B224-A2C7-C241-5300-02DE75A24C43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99743" y="428625"/>
              <a:ext cx="157162" cy="228600"/>
            </a:xfrm>
            <a:prstGeom prst="rect">
              <a:avLst/>
            </a:prstGeom>
          </p:spPr>
        </p:pic>
        <p:sp>
          <p:nvSpPr>
            <p:cNvPr id="91" name="object 20">
              <a:extLst>
                <a:ext uri="{FF2B5EF4-FFF2-40B4-BE49-F238E27FC236}">
                  <a16:creationId xmlns:a16="http://schemas.microsoft.com/office/drawing/2014/main" id="{9800BF4B-C48F-DDDD-FBB7-2C5FDAA76610}"/>
                </a:ext>
              </a:extLst>
            </p:cNvPr>
            <p:cNvSpPr txBox="1"/>
            <p:nvPr/>
          </p:nvSpPr>
          <p:spPr>
            <a:xfrm>
              <a:off x="368299" y="387350"/>
              <a:ext cx="64071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solidFill>
                    <a:srgbClr val="0078D6"/>
                  </a:solidFill>
                  <a:latin typeface="Pretendard SemiBold" panose="02000703000000020004" pitchFamily="50" charset="-127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Dot4</a:t>
              </a:r>
              <a:endParaRPr sz="18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endParaRPr>
            </a:p>
          </p:txBody>
        </p:sp>
        <p:sp>
          <p:nvSpPr>
            <p:cNvPr id="92" name="object 21">
              <a:extLst>
                <a:ext uri="{FF2B5EF4-FFF2-40B4-BE49-F238E27FC236}">
                  <a16:creationId xmlns:a16="http://schemas.microsoft.com/office/drawing/2014/main" id="{8535F1F8-65CB-3AAA-0F01-94526E324CF9}"/>
                </a:ext>
              </a:extLst>
            </p:cNvPr>
            <p:cNvSpPr txBox="1"/>
            <p:nvPr/>
          </p:nvSpPr>
          <p:spPr>
            <a:xfrm>
              <a:off x="17226210" y="387350"/>
              <a:ext cx="69405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0" dirty="0">
                  <a:solidFill>
                    <a:srgbClr val="0078D6"/>
                  </a:solidFill>
                  <a:latin typeface="Pretendard SemiBold" panose="02000703000000020004" pitchFamily="50" charset="-127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MAUI</a:t>
              </a:r>
              <a:endParaRPr sz="18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18287988" y="0"/>
                  </a:moveTo>
                  <a:lnTo>
                    <a:pt x="76187" y="0"/>
                  </a:lnTo>
                  <a:lnTo>
                    <a:pt x="0" y="0"/>
                  </a:lnTo>
                  <a:lnTo>
                    <a:pt x="0" y="114300"/>
                  </a:lnTo>
                  <a:lnTo>
                    <a:pt x="0" y="10287000"/>
                  </a:lnTo>
                  <a:lnTo>
                    <a:pt x="76187" y="10287000"/>
                  </a:lnTo>
                  <a:lnTo>
                    <a:pt x="76187" y="114300"/>
                  </a:lnTo>
                  <a:lnTo>
                    <a:pt x="18287988" y="114300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0078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1499" y="4591049"/>
              <a:ext cx="95250" cy="952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1499" y="5010149"/>
              <a:ext cx="95250" cy="9524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1499" y="5429249"/>
              <a:ext cx="95250" cy="95249"/>
            </a:xfrm>
            <a:prstGeom prst="rect">
              <a:avLst/>
            </a:prstGeom>
          </p:spPr>
        </p:pic>
      </p:grpSp>
      <p:sp>
        <p:nvSpPr>
          <p:cNvPr id="13" name="object 13"/>
          <p:cNvSpPr/>
          <p:nvPr/>
        </p:nvSpPr>
        <p:spPr>
          <a:xfrm>
            <a:off x="8470899" y="4542109"/>
            <a:ext cx="9055101" cy="5355954"/>
          </a:xfrm>
          <a:custGeom>
            <a:avLst/>
            <a:gdLst/>
            <a:ahLst/>
            <a:cxnLst/>
            <a:rect l="l" t="t" r="r" b="b"/>
            <a:pathLst>
              <a:path w="8115300" h="4019550">
                <a:moveTo>
                  <a:pt x="8044103" y="4019549"/>
                </a:moveTo>
                <a:lnTo>
                  <a:pt x="71196" y="4019549"/>
                </a:lnTo>
                <a:lnTo>
                  <a:pt x="66240" y="4019060"/>
                </a:lnTo>
                <a:lnTo>
                  <a:pt x="29704" y="4003926"/>
                </a:lnTo>
                <a:lnTo>
                  <a:pt x="3885" y="3967886"/>
                </a:lnTo>
                <a:lnTo>
                  <a:pt x="0" y="3948352"/>
                </a:lnTo>
                <a:lnTo>
                  <a:pt x="0" y="3943349"/>
                </a:lnTo>
                <a:lnTo>
                  <a:pt x="0" y="71196"/>
                </a:lnTo>
                <a:lnTo>
                  <a:pt x="15621" y="29705"/>
                </a:lnTo>
                <a:lnTo>
                  <a:pt x="51661" y="3885"/>
                </a:lnTo>
                <a:lnTo>
                  <a:pt x="71196" y="0"/>
                </a:lnTo>
                <a:lnTo>
                  <a:pt x="8044103" y="0"/>
                </a:lnTo>
                <a:lnTo>
                  <a:pt x="8085593" y="15621"/>
                </a:lnTo>
                <a:lnTo>
                  <a:pt x="8111412" y="51661"/>
                </a:lnTo>
                <a:lnTo>
                  <a:pt x="8115298" y="71196"/>
                </a:lnTo>
                <a:lnTo>
                  <a:pt x="8115298" y="3948352"/>
                </a:lnTo>
                <a:lnTo>
                  <a:pt x="8099676" y="3989843"/>
                </a:lnTo>
                <a:lnTo>
                  <a:pt x="8063635" y="4015662"/>
                </a:lnTo>
                <a:lnTo>
                  <a:pt x="8049058" y="4019060"/>
                </a:lnTo>
                <a:lnTo>
                  <a:pt x="8044103" y="4019549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/>
          <a:lstStyle/>
          <a:p>
            <a:endParaRPr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33944" y="4762499"/>
            <a:ext cx="239131" cy="228242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8458200" y="1183830"/>
            <a:ext cx="3470275" cy="408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50" b="1" dirty="0">
                <a:solidFill>
                  <a:srgbClr val="2562EB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Request/Respond </a:t>
            </a:r>
            <a:r>
              <a:rPr sz="2550" dirty="0">
                <a:solidFill>
                  <a:srgbClr val="2562EB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패턴</a:t>
            </a:r>
            <a:endParaRPr sz="255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70898" y="1828799"/>
            <a:ext cx="9055101" cy="2486024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9071185" y="2011324"/>
            <a:ext cx="4047915" cy="32957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dirty="0">
                <a:solidFill>
                  <a:srgbClr val="1F2937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웹훅 통신 흐름</a:t>
            </a:r>
            <a:endParaRPr sz="205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733944" y="3149423"/>
            <a:ext cx="2095011" cy="2507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1350" b="1" dirty="0">
                <a:solidFill>
                  <a:srgbClr val="333333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MAUI </a:t>
            </a:r>
            <a:r>
              <a:rPr sz="1550" dirty="0">
                <a:solidFill>
                  <a:srgbClr val="333333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앱</a:t>
            </a:r>
            <a:endParaRPr sz="155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240437" y="2901950"/>
            <a:ext cx="24892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0078D6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→</a:t>
            </a:r>
            <a:endParaRPr sz="21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928475" y="3149423"/>
            <a:ext cx="2091134" cy="2507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1550" dirty="0">
                <a:solidFill>
                  <a:srgbClr val="333333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웹훅 노드</a:t>
            </a:r>
            <a:endParaRPr sz="155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431091" y="2901950"/>
            <a:ext cx="24892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0078D6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→</a:t>
            </a:r>
            <a:endParaRPr sz="21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5176500" y="3149423"/>
            <a:ext cx="2049709" cy="2507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1350" b="1" dirty="0">
                <a:solidFill>
                  <a:srgbClr val="333333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n8n </a:t>
            </a:r>
            <a:r>
              <a:rPr sz="1550" dirty="0">
                <a:solidFill>
                  <a:srgbClr val="333333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워크플로우</a:t>
            </a:r>
            <a:endParaRPr sz="155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686800" y="3803586"/>
            <a:ext cx="6489701" cy="24686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0" dirty="0">
                <a:solidFill>
                  <a:srgbClr val="4A546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클라이언트는 요청을 보내고</a:t>
            </a:r>
            <a:r>
              <a:rPr sz="1350" dirty="0">
                <a:solidFill>
                  <a:srgbClr val="4A546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sz="1500" dirty="0">
                <a:solidFill>
                  <a:srgbClr val="4A546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워크플로우 처리 후 결과를 응답으로 받습니다</a:t>
            </a:r>
            <a:r>
              <a:rPr sz="1350" dirty="0">
                <a:solidFill>
                  <a:srgbClr val="4A546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  <a:endParaRPr sz="135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071186" y="4687849"/>
            <a:ext cx="1745614" cy="32957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b="1" dirty="0">
                <a:solidFill>
                  <a:srgbClr val="1F2937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API </a:t>
            </a:r>
            <a:r>
              <a:rPr sz="2050" dirty="0">
                <a:solidFill>
                  <a:srgbClr val="1F2937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키 인증 구현</a:t>
            </a:r>
            <a:endParaRPr sz="205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839200" y="5282964"/>
            <a:ext cx="5942410" cy="1327671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375"/>
              </a:spcBef>
            </a:pPr>
            <a:r>
              <a:rPr sz="1400" dirty="0">
                <a:solidFill>
                  <a:srgbClr val="1C4ED8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// MAUI 앱에서 API 호출 코드</a:t>
            </a:r>
            <a:endParaRPr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12700" marR="5080">
              <a:lnSpc>
                <a:spcPct val="150000"/>
              </a:lnSpc>
              <a:spcBef>
                <a:spcPts val="70"/>
              </a:spcBef>
            </a:pPr>
            <a:r>
              <a:rPr sz="1400" dirty="0">
                <a:solidFill>
                  <a:srgbClr val="1F2937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var client = new HttpClient(); </a:t>
            </a:r>
            <a:endParaRPr lang="en-US" sz="1400" dirty="0">
              <a:solidFill>
                <a:srgbClr val="1F2937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12700" marR="5080">
              <a:lnSpc>
                <a:spcPct val="150000"/>
              </a:lnSpc>
              <a:spcBef>
                <a:spcPts val="70"/>
              </a:spcBef>
            </a:pPr>
            <a:r>
              <a:rPr sz="1400" dirty="0" err="1">
                <a:solidFill>
                  <a:srgbClr val="1F2937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client.DefaultRequestHeaders.Add</a:t>
            </a:r>
            <a:r>
              <a:rPr sz="1400" dirty="0">
                <a:solidFill>
                  <a:srgbClr val="1F2937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("apikey", "dot4"); </a:t>
            </a:r>
            <a:endParaRPr lang="en-US" sz="1400" dirty="0">
              <a:solidFill>
                <a:srgbClr val="1F2937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12700" marR="5080">
              <a:lnSpc>
                <a:spcPct val="150000"/>
              </a:lnSpc>
              <a:spcBef>
                <a:spcPts val="70"/>
              </a:spcBef>
            </a:pPr>
            <a:r>
              <a:rPr sz="1400" dirty="0">
                <a:solidFill>
                  <a:srgbClr val="1F2937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var response = await client.PostAsync(url, content);</a:t>
            </a:r>
            <a:endParaRPr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773650" y="8456614"/>
            <a:ext cx="3678698" cy="1105692"/>
          </a:xfrm>
          <a:custGeom>
            <a:avLst/>
            <a:gdLst/>
            <a:ahLst/>
            <a:cxnLst/>
            <a:rect l="l" t="t" r="r" b="b"/>
            <a:pathLst>
              <a:path w="3600450" h="609600">
                <a:moveTo>
                  <a:pt x="3567402" y="609599"/>
                </a:moveTo>
                <a:lnTo>
                  <a:pt x="33047" y="609599"/>
                </a:lnTo>
                <a:lnTo>
                  <a:pt x="28186" y="608632"/>
                </a:lnTo>
                <a:lnTo>
                  <a:pt x="966" y="581411"/>
                </a:lnTo>
                <a:lnTo>
                  <a:pt x="0" y="576551"/>
                </a:lnTo>
                <a:lnTo>
                  <a:pt x="1" y="57149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3567402" y="0"/>
                </a:lnTo>
                <a:lnTo>
                  <a:pt x="3599482" y="28187"/>
                </a:lnTo>
                <a:lnTo>
                  <a:pt x="3600449" y="33047"/>
                </a:lnTo>
                <a:lnTo>
                  <a:pt x="3600449" y="576551"/>
                </a:lnTo>
                <a:lnTo>
                  <a:pt x="3572261" y="608632"/>
                </a:lnTo>
                <a:lnTo>
                  <a:pt x="3567402" y="609599"/>
                </a:lnTo>
                <a:close/>
              </a:path>
            </a:pathLst>
          </a:custGeom>
          <a:solidFill>
            <a:srgbClr val="ECFDF5"/>
          </a:solidFill>
        </p:spPr>
        <p:txBody>
          <a:bodyPr wrap="square" lIns="0" tIns="0" rIns="0" bIns="0" rtlCol="0"/>
          <a:lstStyle/>
          <a:p>
            <a:endParaRPr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917549" y="8700047"/>
            <a:ext cx="3390900" cy="567912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7600"/>
              </a:lnSpc>
              <a:spcBef>
                <a:spcPts val="65"/>
              </a:spcBef>
            </a:pPr>
            <a:r>
              <a:rPr sz="1400" b="1" dirty="0">
                <a:solidFill>
                  <a:srgbClr val="047857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True </a:t>
            </a:r>
            <a:r>
              <a:rPr dirty="0">
                <a:solidFill>
                  <a:srgbClr val="047857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경로</a:t>
            </a:r>
            <a:r>
              <a:rPr sz="1400" b="1" dirty="0">
                <a:solidFill>
                  <a:srgbClr val="047857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endParaRPr lang="en-US" sz="1400" b="1" dirty="0">
              <a:solidFill>
                <a:srgbClr val="047857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12700" marR="5080">
              <a:lnSpc>
                <a:spcPct val="107600"/>
              </a:lnSpc>
              <a:spcBef>
                <a:spcPts val="65"/>
              </a:spcBef>
            </a:pPr>
            <a:r>
              <a:rPr sz="1600" dirty="0" err="1">
                <a:solidFill>
                  <a:srgbClr val="1F2937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워크플로우</a:t>
            </a:r>
            <a:r>
              <a:rPr sz="1600" dirty="0">
                <a:solidFill>
                  <a:srgbClr val="1F2937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계속 진행</a:t>
            </a:r>
            <a:endParaRPr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2741342" y="8456614"/>
            <a:ext cx="4208820" cy="1105692"/>
          </a:xfrm>
          <a:custGeom>
            <a:avLst/>
            <a:gdLst/>
            <a:ahLst/>
            <a:cxnLst/>
            <a:rect l="l" t="t" r="r" b="b"/>
            <a:pathLst>
              <a:path w="3600450" h="609600">
                <a:moveTo>
                  <a:pt x="3567401" y="609599"/>
                </a:moveTo>
                <a:lnTo>
                  <a:pt x="33046" y="609599"/>
                </a:lnTo>
                <a:lnTo>
                  <a:pt x="28186" y="608632"/>
                </a:lnTo>
                <a:lnTo>
                  <a:pt x="966" y="581411"/>
                </a:lnTo>
                <a:lnTo>
                  <a:pt x="0" y="576551"/>
                </a:lnTo>
                <a:lnTo>
                  <a:pt x="1" y="571499"/>
                </a:lnTo>
                <a:lnTo>
                  <a:pt x="0" y="33047"/>
                </a:lnTo>
                <a:lnTo>
                  <a:pt x="28186" y="966"/>
                </a:lnTo>
                <a:lnTo>
                  <a:pt x="33046" y="0"/>
                </a:lnTo>
                <a:lnTo>
                  <a:pt x="3567401" y="0"/>
                </a:lnTo>
                <a:lnTo>
                  <a:pt x="3599481" y="28187"/>
                </a:lnTo>
                <a:lnTo>
                  <a:pt x="3600449" y="33047"/>
                </a:lnTo>
                <a:lnTo>
                  <a:pt x="3600449" y="576551"/>
                </a:lnTo>
                <a:lnTo>
                  <a:pt x="3572260" y="608632"/>
                </a:lnTo>
                <a:lnTo>
                  <a:pt x="3567401" y="609599"/>
                </a:lnTo>
                <a:close/>
              </a:path>
            </a:pathLst>
          </a:custGeom>
          <a:solidFill>
            <a:srgbClr val="FEF1F1"/>
          </a:solidFill>
        </p:spPr>
        <p:txBody>
          <a:bodyPr wrap="square" lIns="0" tIns="0" rIns="0" bIns="0" rtlCol="0"/>
          <a:lstStyle/>
          <a:p>
            <a:endParaRPr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F2DE8476-FABC-86FD-6F2B-CDDA612A891E}"/>
              </a:ext>
            </a:extLst>
          </p:cNvPr>
          <p:cNvGrpSpPr/>
          <p:nvPr/>
        </p:nvGrpSpPr>
        <p:grpSpPr>
          <a:xfrm>
            <a:off x="8773650" y="6985338"/>
            <a:ext cx="8183601" cy="1177252"/>
            <a:chOff x="8917275" y="6753223"/>
            <a:chExt cx="8183601" cy="1177252"/>
          </a:xfrm>
        </p:grpSpPr>
        <p:sp>
          <p:nvSpPr>
            <p:cNvPr id="15" name="object 15"/>
            <p:cNvSpPr/>
            <p:nvPr/>
          </p:nvSpPr>
          <p:spPr>
            <a:xfrm>
              <a:off x="8917275" y="6753223"/>
              <a:ext cx="8183601" cy="1177252"/>
            </a:xfrm>
            <a:custGeom>
              <a:avLst/>
              <a:gdLst/>
              <a:ahLst/>
              <a:cxnLst/>
              <a:rect l="l" t="t" r="r" b="b"/>
              <a:pathLst>
                <a:path w="7334250" h="685800">
                  <a:moveTo>
                    <a:pt x="7301201" y="685799"/>
                  </a:moveTo>
                  <a:lnTo>
                    <a:pt x="16524" y="685799"/>
                  </a:lnTo>
                  <a:lnTo>
                    <a:pt x="14093" y="684831"/>
                  </a:lnTo>
                  <a:lnTo>
                    <a:pt x="0" y="652751"/>
                  </a:lnTo>
                  <a:lnTo>
                    <a:pt x="1" y="647699"/>
                  </a:lnTo>
                  <a:lnTo>
                    <a:pt x="0" y="33047"/>
                  </a:lnTo>
                  <a:lnTo>
                    <a:pt x="16524" y="0"/>
                  </a:lnTo>
                  <a:lnTo>
                    <a:pt x="7301201" y="0"/>
                  </a:lnTo>
                  <a:lnTo>
                    <a:pt x="7333281" y="28186"/>
                  </a:lnTo>
                  <a:lnTo>
                    <a:pt x="7334249" y="33047"/>
                  </a:lnTo>
                  <a:lnTo>
                    <a:pt x="7334249" y="652751"/>
                  </a:lnTo>
                  <a:lnTo>
                    <a:pt x="7306060" y="684831"/>
                  </a:lnTo>
                  <a:lnTo>
                    <a:pt x="7301201" y="685799"/>
                  </a:lnTo>
                  <a:close/>
                </a:path>
              </a:pathLst>
            </a:custGeom>
            <a:solidFill>
              <a:srgbClr val="F0F6FF"/>
            </a:solidFill>
          </p:spPr>
          <p:txBody>
            <a:bodyPr wrap="square" lIns="0" tIns="0" rIns="0" bIns="0" rtlCol="0"/>
            <a:lstStyle/>
            <a:p>
              <a:endParaRPr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33" name="object 33"/>
            <p:cNvSpPr txBox="1"/>
            <p:nvPr/>
          </p:nvSpPr>
          <p:spPr>
            <a:xfrm>
              <a:off x="8990008" y="7105892"/>
              <a:ext cx="5346065" cy="60785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400" b="1" dirty="0">
                  <a:solidFill>
                    <a:srgbClr val="333333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IF </a:t>
              </a:r>
              <a:r>
                <a:rPr dirty="0">
                  <a:solidFill>
                    <a:srgbClr val="333333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노드 조건</a:t>
              </a:r>
              <a:r>
                <a:rPr sz="1400" b="1" dirty="0">
                  <a:solidFill>
                    <a:srgbClr val="333333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:</a:t>
              </a:r>
              <a:endParaRPr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pPr marL="12700">
                <a:lnSpc>
                  <a:spcPct val="100000"/>
                </a:lnSpc>
                <a:spcBef>
                  <a:spcPts val="810"/>
                </a:spcBef>
              </a:pPr>
              <a:r>
                <a:rPr sz="1400" dirty="0">
                  <a:solidFill>
                    <a:srgbClr val="1F2937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{{ $json.headers.apikey }} is equal to dot4</a:t>
              </a:r>
              <a:endParaRPr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0AC3ECD-0C01-3D7C-F207-C80BE4AE69B3}"/>
              </a:ext>
            </a:extLst>
          </p:cNvPr>
          <p:cNvGrpSpPr/>
          <p:nvPr/>
        </p:nvGrpSpPr>
        <p:grpSpPr>
          <a:xfrm>
            <a:off x="368299" y="387350"/>
            <a:ext cx="17551966" cy="299720"/>
            <a:chOff x="368299" y="387350"/>
            <a:chExt cx="17551966" cy="299720"/>
          </a:xfrm>
        </p:grpSpPr>
        <p:pic>
          <p:nvPicPr>
            <p:cNvPr id="39" name="object 10">
              <a:extLst>
                <a:ext uri="{FF2B5EF4-FFF2-40B4-BE49-F238E27FC236}">
                  <a16:creationId xmlns:a16="http://schemas.microsoft.com/office/drawing/2014/main" id="{23F7B28F-43F7-1A86-3BE4-1828C83DE886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999743" y="428625"/>
              <a:ext cx="157162" cy="228600"/>
            </a:xfrm>
            <a:prstGeom prst="rect">
              <a:avLst/>
            </a:prstGeom>
          </p:spPr>
        </p:pic>
        <p:sp>
          <p:nvSpPr>
            <p:cNvPr id="40" name="object 20">
              <a:extLst>
                <a:ext uri="{FF2B5EF4-FFF2-40B4-BE49-F238E27FC236}">
                  <a16:creationId xmlns:a16="http://schemas.microsoft.com/office/drawing/2014/main" id="{DB545774-E53D-0C17-B304-A5A8C4F40BCA}"/>
                </a:ext>
              </a:extLst>
            </p:cNvPr>
            <p:cNvSpPr txBox="1"/>
            <p:nvPr/>
          </p:nvSpPr>
          <p:spPr>
            <a:xfrm>
              <a:off x="368299" y="387350"/>
              <a:ext cx="64071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solidFill>
                    <a:srgbClr val="0078D6"/>
                  </a:solidFill>
                  <a:latin typeface="Pretendard SemiBold" panose="02000703000000020004" pitchFamily="50" charset="-127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Dot4</a:t>
              </a:r>
              <a:endParaRPr sz="18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endParaRPr>
            </a:p>
          </p:txBody>
        </p:sp>
        <p:sp>
          <p:nvSpPr>
            <p:cNvPr id="41" name="object 21">
              <a:extLst>
                <a:ext uri="{FF2B5EF4-FFF2-40B4-BE49-F238E27FC236}">
                  <a16:creationId xmlns:a16="http://schemas.microsoft.com/office/drawing/2014/main" id="{750E8FC1-2571-8A55-7BE0-B2D04D557CB8}"/>
                </a:ext>
              </a:extLst>
            </p:cNvPr>
            <p:cNvSpPr txBox="1"/>
            <p:nvPr/>
          </p:nvSpPr>
          <p:spPr>
            <a:xfrm>
              <a:off x="17226210" y="387350"/>
              <a:ext cx="69405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0" dirty="0">
                  <a:solidFill>
                    <a:srgbClr val="0078D6"/>
                  </a:solidFill>
                  <a:latin typeface="Pretendard SemiBold" panose="02000703000000020004" pitchFamily="50" charset="-127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MAUI</a:t>
              </a:r>
              <a:endParaRPr sz="18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endParaRPr>
            </a:p>
          </p:txBody>
        </p:sp>
      </p:grpSp>
      <p:sp>
        <p:nvSpPr>
          <p:cNvPr id="46" name="object 5">
            <a:extLst>
              <a:ext uri="{FF2B5EF4-FFF2-40B4-BE49-F238E27FC236}">
                <a16:creationId xmlns:a16="http://schemas.microsoft.com/office/drawing/2014/main" id="{0FD5438D-14A9-6837-BFF2-E7816AC29F6C}"/>
              </a:ext>
            </a:extLst>
          </p:cNvPr>
          <p:cNvSpPr txBox="1">
            <a:spLocks/>
          </p:cNvSpPr>
          <p:nvPr/>
        </p:nvSpPr>
        <p:spPr>
          <a:xfrm>
            <a:off x="558800" y="1158575"/>
            <a:ext cx="7899400" cy="5700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 sz="3100" b="0" i="0">
                <a:solidFill>
                  <a:srgbClr val="1F2937"/>
                </a:solidFill>
                <a:latin typeface="Dotum"/>
                <a:ea typeface="+mj-ea"/>
                <a:cs typeface="Dotum"/>
              </a:defRPr>
            </a:lvl1pPr>
          </a:lstStyle>
          <a:p>
            <a:pPr marL="12700">
              <a:spcBef>
                <a:spcPts val="125"/>
              </a:spcBef>
              <a:tabLst>
                <a:tab pos="1140460" algn="l"/>
                <a:tab pos="2698750" algn="l"/>
              </a:tabLst>
            </a:pPr>
            <a:r>
              <a:rPr lang="ko-KR" altLang="en-US" sz="36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웹훅 노드 활용법 및 </a:t>
            </a:r>
            <a:r>
              <a:rPr lang="en-US" altLang="ko-KR" sz="36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API </a:t>
            </a:r>
            <a:r>
              <a:rPr lang="ko-KR" altLang="en-US" sz="36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보안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13AE0E4-1D39-DF34-4D5A-9F8595FF0A9C}"/>
              </a:ext>
            </a:extLst>
          </p:cNvPr>
          <p:cNvSpPr/>
          <p:nvPr/>
        </p:nvSpPr>
        <p:spPr>
          <a:xfrm>
            <a:off x="457200" y="4228306"/>
            <a:ext cx="640715" cy="175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object 5">
            <a:extLst>
              <a:ext uri="{FF2B5EF4-FFF2-40B4-BE49-F238E27FC236}">
                <a16:creationId xmlns:a16="http://schemas.microsoft.com/office/drawing/2014/main" id="{8D796E6E-0BEF-ECD2-AE30-6AB750CD3C26}"/>
              </a:ext>
            </a:extLst>
          </p:cNvPr>
          <p:cNvSpPr txBox="1">
            <a:spLocks/>
          </p:cNvSpPr>
          <p:nvPr/>
        </p:nvSpPr>
        <p:spPr>
          <a:xfrm>
            <a:off x="558800" y="2403455"/>
            <a:ext cx="7899400" cy="38536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 sz="3100" b="0" i="0">
                <a:solidFill>
                  <a:srgbClr val="1F2937"/>
                </a:solidFill>
                <a:latin typeface="Dotum"/>
                <a:ea typeface="+mj-ea"/>
                <a:cs typeface="Dotum"/>
              </a:defRPr>
            </a:lvl1pPr>
          </a:lstStyle>
          <a:p>
            <a:pPr marL="12700">
              <a:spcBef>
                <a:spcPts val="125"/>
              </a:spcBef>
              <a:tabLst>
                <a:tab pos="1140460" algn="l"/>
                <a:tab pos="2698750" algn="l"/>
              </a:tabLst>
            </a:pPr>
            <a:r>
              <a:rPr lang="ko-KR" altLang="en-US" sz="2400" dirty="0">
                <a:solidFill>
                  <a:srgbClr val="2562EB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웹훅 </a:t>
            </a:r>
            <a:r>
              <a:rPr lang="ko-KR" altLang="en-US" sz="2400" dirty="0" err="1">
                <a:solidFill>
                  <a:srgbClr val="2562EB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노드란</a:t>
            </a:r>
            <a:r>
              <a:rPr lang="en-US" altLang="ko-KR" sz="2400" dirty="0">
                <a:solidFill>
                  <a:srgbClr val="2562EB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?</a:t>
            </a:r>
          </a:p>
        </p:txBody>
      </p:sp>
      <p:sp>
        <p:nvSpPr>
          <p:cNvPr id="49" name="object 5">
            <a:extLst>
              <a:ext uri="{FF2B5EF4-FFF2-40B4-BE49-F238E27FC236}">
                <a16:creationId xmlns:a16="http://schemas.microsoft.com/office/drawing/2014/main" id="{1D009C98-AA72-C69E-46C2-6D5937DB220A}"/>
              </a:ext>
            </a:extLst>
          </p:cNvPr>
          <p:cNvSpPr txBox="1">
            <a:spLocks/>
          </p:cNvSpPr>
          <p:nvPr/>
        </p:nvSpPr>
        <p:spPr>
          <a:xfrm>
            <a:off x="368299" y="2827446"/>
            <a:ext cx="7899400" cy="18657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 sz="3100" b="0" i="0">
                <a:solidFill>
                  <a:srgbClr val="1F2937"/>
                </a:solidFill>
                <a:latin typeface="Dotum"/>
                <a:ea typeface="+mj-ea"/>
                <a:cs typeface="Dotum"/>
              </a:defRPr>
            </a:lvl1pPr>
          </a:lstStyle>
          <a:p>
            <a:pPr marL="553720" indent="-285750">
              <a:lnSpc>
                <a:spcPct val="250000"/>
              </a:lnSpc>
              <a:spcBef>
                <a:spcPts val="1165"/>
              </a:spcBef>
              <a:buFont typeface="Wingdings" panose="05000000000000000000" pitchFamily="2" charset="2"/>
              <a:buChar char="§"/>
            </a:pPr>
            <a:r>
              <a:rPr lang="en-US" altLang="ko-KR" sz="170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HTTP </a:t>
            </a:r>
            <a:r>
              <a:rPr lang="ko-KR" altLang="en-US" sz="170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요청을 받고 응답을 생성하는 </a:t>
            </a:r>
            <a:r>
              <a:rPr lang="en-US" altLang="ko-KR" sz="1700" b="1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n8n</a:t>
            </a:r>
            <a:r>
              <a:rPr lang="ko-KR" altLang="en-US" sz="170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의 핵심 노드입니다</a:t>
            </a:r>
            <a:r>
              <a:rPr lang="en-US" altLang="ko-KR" sz="170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  <a:endParaRPr lang="ko-KR" altLang="en-US" sz="17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553720" marR="5080" indent="-28575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ko-KR" altLang="en-US" sz="170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외부 시스템과 </a:t>
            </a:r>
            <a:r>
              <a:rPr lang="en-US" altLang="ko-KR" sz="170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n8n </a:t>
            </a:r>
            <a:r>
              <a:rPr lang="ko-KR" altLang="en-US" sz="170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워크플로우를 연결하는 게이트웨이 역할을 합니다</a:t>
            </a:r>
            <a:r>
              <a:rPr lang="en-US" altLang="ko-KR" sz="170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</a:t>
            </a:r>
            <a:endParaRPr lang="ko-KR" altLang="en-US" sz="1700" dirty="0">
              <a:solidFill>
                <a:srgbClr val="37405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553720" marR="5080" indent="-28575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altLang="ko-KR" sz="170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MAUI </a:t>
            </a:r>
            <a:r>
              <a:rPr lang="ko-KR" altLang="en-US" sz="170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앱에서 </a:t>
            </a:r>
            <a:r>
              <a:rPr lang="en-US" altLang="ko-KR" sz="1700" b="1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API </a:t>
            </a:r>
            <a:r>
              <a:rPr lang="ko-KR" altLang="en-US" sz="170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호출을 통해 </a:t>
            </a:r>
            <a:r>
              <a:rPr lang="en-US" altLang="ko-KR" sz="1700" b="1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n8n</a:t>
            </a:r>
            <a:r>
              <a:rPr lang="ko-KR" altLang="en-US" sz="170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과 통신할 수 있습니다</a:t>
            </a:r>
            <a:r>
              <a:rPr lang="en-US" altLang="ko-KR" sz="170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  <a:endParaRPr lang="ko-KR" altLang="en-US" sz="17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0" name="object 5">
            <a:extLst>
              <a:ext uri="{FF2B5EF4-FFF2-40B4-BE49-F238E27FC236}">
                <a16:creationId xmlns:a16="http://schemas.microsoft.com/office/drawing/2014/main" id="{EBE64454-6B5C-FA62-FFEF-7CA5DFBF296B}"/>
              </a:ext>
            </a:extLst>
          </p:cNvPr>
          <p:cNvSpPr txBox="1">
            <a:spLocks/>
          </p:cNvSpPr>
          <p:nvPr/>
        </p:nvSpPr>
        <p:spPr>
          <a:xfrm>
            <a:off x="558800" y="5556915"/>
            <a:ext cx="7899400" cy="38536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 sz="3100" b="0" i="0">
                <a:solidFill>
                  <a:srgbClr val="1F2937"/>
                </a:solidFill>
                <a:latin typeface="Dotum"/>
                <a:ea typeface="+mj-ea"/>
                <a:cs typeface="Dotum"/>
              </a:defRPr>
            </a:lvl1pPr>
          </a:lstStyle>
          <a:p>
            <a:pPr marL="12700">
              <a:spcBef>
                <a:spcPts val="125"/>
              </a:spcBef>
              <a:tabLst>
                <a:tab pos="1140460" algn="l"/>
                <a:tab pos="2698750" algn="l"/>
              </a:tabLst>
            </a:pPr>
            <a:r>
              <a:rPr lang="en-US" altLang="ko-KR" sz="2400" dirty="0">
                <a:solidFill>
                  <a:srgbClr val="2562EB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API </a:t>
            </a:r>
            <a:r>
              <a:rPr lang="ko-KR" altLang="en-US" sz="2400" dirty="0">
                <a:solidFill>
                  <a:srgbClr val="2562EB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보안 주요 포인트</a:t>
            </a:r>
            <a:endParaRPr lang="en-US" altLang="ko-KR" sz="2400" dirty="0">
              <a:solidFill>
                <a:srgbClr val="2562EB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1" name="object 5">
            <a:extLst>
              <a:ext uri="{FF2B5EF4-FFF2-40B4-BE49-F238E27FC236}">
                <a16:creationId xmlns:a16="http://schemas.microsoft.com/office/drawing/2014/main" id="{28C0156C-AFDD-43E4-99FB-D180D5FD0923}"/>
              </a:ext>
            </a:extLst>
          </p:cNvPr>
          <p:cNvSpPr txBox="1">
            <a:spLocks/>
          </p:cNvSpPr>
          <p:nvPr/>
        </p:nvSpPr>
        <p:spPr>
          <a:xfrm>
            <a:off x="585257" y="6188799"/>
            <a:ext cx="7899400" cy="24908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 sz="3100" b="0" i="0">
                <a:solidFill>
                  <a:srgbClr val="1F2937"/>
                </a:solidFill>
                <a:latin typeface="Dotum"/>
                <a:ea typeface="+mj-ea"/>
                <a:cs typeface="Dotum"/>
              </a:defRPr>
            </a:lvl1pPr>
          </a:lstStyle>
          <a:p>
            <a:pPr marL="285750" indent="-285750" algn="l">
              <a:lnSpc>
                <a:spcPct val="20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altLang="ko-KR" sz="1700" i="0" dirty="0">
                <a:solidFill>
                  <a:srgbClr val="374151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HTTP </a:t>
            </a:r>
            <a:r>
              <a:rPr lang="ko-KR" altLang="en-US" sz="1700" i="0" dirty="0">
                <a:solidFill>
                  <a:srgbClr val="374151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헤더를 통한 </a:t>
            </a:r>
            <a:r>
              <a:rPr lang="en-US" altLang="ko-KR" sz="1700" i="0" dirty="0" err="1">
                <a:solidFill>
                  <a:srgbClr val="2563EB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apikey</a:t>
            </a:r>
            <a:r>
              <a:rPr lang="ko-KR" altLang="en-US" sz="1700" i="0" dirty="0">
                <a:solidFill>
                  <a:srgbClr val="374151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 인증</a:t>
            </a:r>
          </a:p>
          <a:p>
            <a:pPr marL="285750" indent="-285750" algn="l">
              <a:lnSpc>
                <a:spcPct val="20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sz="1700" i="0" dirty="0">
                <a:solidFill>
                  <a:srgbClr val="374151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인증 로직을 </a:t>
            </a:r>
            <a:r>
              <a:rPr lang="en-US" altLang="ko-KR" sz="1700" i="0" dirty="0">
                <a:solidFill>
                  <a:srgbClr val="2563EB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IF </a:t>
            </a:r>
            <a:r>
              <a:rPr lang="ko-KR" altLang="en-US" sz="1700" i="0" dirty="0">
                <a:solidFill>
                  <a:srgbClr val="2563EB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노드</a:t>
            </a:r>
            <a:r>
              <a:rPr lang="ko-KR" altLang="en-US" sz="1700" i="0" dirty="0">
                <a:solidFill>
                  <a:srgbClr val="374151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에서 구현</a:t>
            </a:r>
          </a:p>
          <a:p>
            <a:pPr marL="285750" indent="-285750" algn="l">
              <a:lnSpc>
                <a:spcPct val="20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sz="1700" i="0" dirty="0">
                <a:solidFill>
                  <a:srgbClr val="374151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유효하지 않은 키는 에러 응답 반환</a:t>
            </a:r>
          </a:p>
          <a:p>
            <a:pPr marL="285750" indent="-285750" algn="l">
              <a:lnSpc>
                <a:spcPct val="20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sz="1700" i="0" dirty="0">
                <a:solidFill>
                  <a:srgbClr val="374151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민감한 정보는 환경변수로 관리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8856282" y="7032500"/>
            <a:ext cx="287851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1C4ED8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// n8n IF 노드에서 API 키 검증</a:t>
            </a:r>
            <a:endParaRPr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60" name="object 31">
            <a:extLst>
              <a:ext uri="{FF2B5EF4-FFF2-40B4-BE49-F238E27FC236}">
                <a16:creationId xmlns:a16="http://schemas.microsoft.com/office/drawing/2014/main" id="{88886D6A-F1F2-A04D-2F46-A1C6D0078795}"/>
              </a:ext>
            </a:extLst>
          </p:cNvPr>
          <p:cNvSpPr txBox="1"/>
          <p:nvPr/>
        </p:nvSpPr>
        <p:spPr>
          <a:xfrm>
            <a:off x="12865450" y="8700047"/>
            <a:ext cx="3390900" cy="567912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7600"/>
              </a:lnSpc>
              <a:spcBef>
                <a:spcPts val="65"/>
              </a:spcBef>
            </a:pPr>
            <a:r>
              <a:rPr lang="en-US" sz="1400" b="1" dirty="0">
                <a:solidFill>
                  <a:srgbClr val="FC5656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False</a:t>
            </a:r>
            <a:r>
              <a:rPr sz="1400" b="1" dirty="0">
                <a:solidFill>
                  <a:srgbClr val="FC5656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dirty="0">
                <a:solidFill>
                  <a:srgbClr val="FC5656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경로</a:t>
            </a:r>
            <a:r>
              <a:rPr sz="1400" b="1" dirty="0">
                <a:solidFill>
                  <a:srgbClr val="FC5656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endParaRPr lang="en-US" sz="1400" b="1" dirty="0">
              <a:solidFill>
                <a:srgbClr val="FC5656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12700" marR="5080">
              <a:lnSpc>
                <a:spcPct val="107600"/>
              </a:lnSpc>
              <a:spcBef>
                <a:spcPts val="65"/>
              </a:spcBef>
            </a:pPr>
            <a:r>
              <a:rPr lang="en-US" sz="1600" dirty="0">
                <a:solidFill>
                  <a:srgbClr val="1F2937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401 Unauthorized</a:t>
            </a:r>
            <a:r>
              <a:rPr lang="ko-KR" altLang="en-US" sz="1600" dirty="0">
                <a:solidFill>
                  <a:srgbClr val="1F2937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응답</a:t>
            </a:r>
            <a:endParaRPr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93EFBF4-B0F5-C590-87F4-FD85C1ECC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2534EE6A-5D91-B74C-3289-581B6FABF89A}"/>
              </a:ext>
            </a:extLst>
          </p:cNvPr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326F64BD-1B12-7E0F-BD92-253028395998}"/>
                </a:ext>
              </a:extLst>
            </p:cNvPr>
            <p:cNvSpPr/>
            <p:nvPr/>
          </p:nvSpPr>
          <p:spPr>
            <a:xfrm>
              <a:off x="0" y="0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18287988" y="0"/>
                  </a:moveTo>
                  <a:lnTo>
                    <a:pt x="76187" y="0"/>
                  </a:lnTo>
                  <a:lnTo>
                    <a:pt x="0" y="0"/>
                  </a:lnTo>
                  <a:lnTo>
                    <a:pt x="0" y="114300"/>
                  </a:lnTo>
                  <a:lnTo>
                    <a:pt x="0" y="10287000"/>
                  </a:lnTo>
                  <a:lnTo>
                    <a:pt x="76187" y="10287000"/>
                  </a:lnTo>
                  <a:lnTo>
                    <a:pt x="76187" y="114300"/>
                  </a:lnTo>
                  <a:lnTo>
                    <a:pt x="18287988" y="114300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0078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F3685B6D-94B6-DAA4-31C4-655B6C6C495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1499" y="4591049"/>
              <a:ext cx="95250" cy="95249"/>
            </a:xfrm>
            <a:prstGeom prst="rect">
              <a:avLst/>
            </a:prstGeom>
          </p:spPr>
        </p:pic>
        <p:pic>
          <p:nvPicPr>
            <p:cNvPr id="6" name="object 6">
              <a:extLst>
                <a:ext uri="{FF2B5EF4-FFF2-40B4-BE49-F238E27FC236}">
                  <a16:creationId xmlns:a16="http://schemas.microsoft.com/office/drawing/2014/main" id="{853DD296-6327-3CEB-888D-C781260EC936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1499" y="5010149"/>
              <a:ext cx="95250" cy="95249"/>
            </a:xfrm>
            <a:prstGeom prst="rect">
              <a:avLst/>
            </a:prstGeom>
          </p:spPr>
        </p:pic>
        <p:pic>
          <p:nvPicPr>
            <p:cNvPr id="7" name="object 7">
              <a:extLst>
                <a:ext uri="{FF2B5EF4-FFF2-40B4-BE49-F238E27FC236}">
                  <a16:creationId xmlns:a16="http://schemas.microsoft.com/office/drawing/2014/main" id="{E1533B97-A521-07FB-03FA-D4D52E82F23C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1499" y="5429249"/>
              <a:ext cx="95250" cy="95249"/>
            </a:xfrm>
            <a:prstGeom prst="rect">
              <a:avLst/>
            </a:prstGeom>
          </p:spPr>
        </p:pic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11050CC-A904-E4C2-78BB-497ACD38F0EA}"/>
              </a:ext>
            </a:extLst>
          </p:cNvPr>
          <p:cNvGrpSpPr/>
          <p:nvPr/>
        </p:nvGrpSpPr>
        <p:grpSpPr>
          <a:xfrm>
            <a:off x="368299" y="387350"/>
            <a:ext cx="17551966" cy="299720"/>
            <a:chOff x="368299" y="387350"/>
            <a:chExt cx="17551966" cy="299720"/>
          </a:xfrm>
        </p:grpSpPr>
        <p:pic>
          <p:nvPicPr>
            <p:cNvPr id="39" name="object 10">
              <a:extLst>
                <a:ext uri="{FF2B5EF4-FFF2-40B4-BE49-F238E27FC236}">
                  <a16:creationId xmlns:a16="http://schemas.microsoft.com/office/drawing/2014/main" id="{6FFE7CEE-025C-59A9-0546-05E25337A44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999743" y="428625"/>
              <a:ext cx="157162" cy="228600"/>
            </a:xfrm>
            <a:prstGeom prst="rect">
              <a:avLst/>
            </a:prstGeom>
          </p:spPr>
        </p:pic>
        <p:sp>
          <p:nvSpPr>
            <p:cNvPr id="40" name="object 20">
              <a:extLst>
                <a:ext uri="{FF2B5EF4-FFF2-40B4-BE49-F238E27FC236}">
                  <a16:creationId xmlns:a16="http://schemas.microsoft.com/office/drawing/2014/main" id="{9F61EA32-B0E1-2DDB-C5EE-BC4A35D5D8F9}"/>
                </a:ext>
              </a:extLst>
            </p:cNvPr>
            <p:cNvSpPr txBox="1"/>
            <p:nvPr/>
          </p:nvSpPr>
          <p:spPr>
            <a:xfrm>
              <a:off x="368299" y="387350"/>
              <a:ext cx="64071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solidFill>
                    <a:srgbClr val="0078D6"/>
                  </a:solidFill>
                  <a:latin typeface="Pretendard SemiBold" panose="02000703000000020004" pitchFamily="50" charset="-127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Dot4</a:t>
              </a:r>
              <a:endParaRPr sz="18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endParaRPr>
            </a:p>
          </p:txBody>
        </p:sp>
        <p:sp>
          <p:nvSpPr>
            <p:cNvPr id="41" name="object 21">
              <a:extLst>
                <a:ext uri="{FF2B5EF4-FFF2-40B4-BE49-F238E27FC236}">
                  <a16:creationId xmlns:a16="http://schemas.microsoft.com/office/drawing/2014/main" id="{6740DDBF-5986-8B83-672E-B6F3AA03D4F3}"/>
                </a:ext>
              </a:extLst>
            </p:cNvPr>
            <p:cNvSpPr txBox="1"/>
            <p:nvPr/>
          </p:nvSpPr>
          <p:spPr>
            <a:xfrm>
              <a:off x="17226210" y="387350"/>
              <a:ext cx="69405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0" dirty="0">
                  <a:solidFill>
                    <a:srgbClr val="0078D6"/>
                  </a:solidFill>
                  <a:latin typeface="Pretendard SemiBold" panose="02000703000000020004" pitchFamily="50" charset="-127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MAUI</a:t>
              </a:r>
              <a:endParaRPr sz="18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endParaRPr>
            </a:p>
          </p:txBody>
        </p:sp>
      </p:grpSp>
      <p:sp>
        <p:nvSpPr>
          <p:cNvPr id="46" name="object 5">
            <a:extLst>
              <a:ext uri="{FF2B5EF4-FFF2-40B4-BE49-F238E27FC236}">
                <a16:creationId xmlns:a16="http://schemas.microsoft.com/office/drawing/2014/main" id="{75B3E042-8E8C-723C-C8A3-26407FBDEDA3}"/>
              </a:ext>
            </a:extLst>
          </p:cNvPr>
          <p:cNvSpPr txBox="1">
            <a:spLocks/>
          </p:cNvSpPr>
          <p:nvPr/>
        </p:nvSpPr>
        <p:spPr>
          <a:xfrm>
            <a:off x="558800" y="1158575"/>
            <a:ext cx="7899400" cy="5700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 sz="3100" b="0" i="0">
                <a:solidFill>
                  <a:srgbClr val="1F2937"/>
                </a:solidFill>
                <a:latin typeface="Dotum"/>
                <a:ea typeface="+mj-ea"/>
                <a:cs typeface="Dotum"/>
              </a:defRPr>
            </a:lvl1pPr>
          </a:lstStyle>
          <a:p>
            <a:pPr marL="12700">
              <a:spcBef>
                <a:spcPts val="125"/>
              </a:spcBef>
              <a:tabLst>
                <a:tab pos="1140460" algn="l"/>
                <a:tab pos="2698750" algn="l"/>
              </a:tabLst>
            </a:pPr>
            <a:r>
              <a:rPr lang="en-US" altLang="ko-KR" sz="36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Copilot Agent </a:t>
            </a:r>
            <a:r>
              <a:rPr lang="ko-KR" altLang="en-US" sz="36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스크립트</a:t>
            </a:r>
            <a:r>
              <a:rPr lang="en-US" altLang="ko-KR" sz="36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…?</a:t>
            </a:r>
            <a:endParaRPr lang="ko-KR" altLang="en-US" sz="36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38DA340-CC91-79A3-1930-BA80CC150DD0}"/>
              </a:ext>
            </a:extLst>
          </p:cNvPr>
          <p:cNvSpPr/>
          <p:nvPr/>
        </p:nvSpPr>
        <p:spPr>
          <a:xfrm>
            <a:off x="457200" y="4304506"/>
            <a:ext cx="457200" cy="198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B9C708-464C-A5E9-4066-928EC363B692}"/>
              </a:ext>
            </a:extLst>
          </p:cNvPr>
          <p:cNvSpPr txBox="1"/>
          <p:nvPr/>
        </p:nvSpPr>
        <p:spPr>
          <a:xfrm>
            <a:off x="591152" y="2193581"/>
            <a:ext cx="9144000" cy="247452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{ "</a:t>
            </a:r>
            <a:r>
              <a:rPr lang="ko-KR" altLang="en-US" dirty="0" err="1"/>
              <a:t>nodes</a:t>
            </a:r>
            <a:r>
              <a:rPr lang="ko-KR" altLang="en-US" dirty="0"/>
              <a:t>": [ { "</a:t>
            </a:r>
            <a:r>
              <a:rPr lang="ko-KR" altLang="en-US" dirty="0" err="1"/>
              <a:t>parameters</a:t>
            </a:r>
            <a:r>
              <a:rPr lang="ko-KR" altLang="en-US" dirty="0"/>
              <a:t>": { "</a:t>
            </a:r>
            <a:r>
              <a:rPr lang="ko-KR" altLang="en-US" dirty="0" err="1"/>
              <a:t>resource</a:t>
            </a:r>
            <a:r>
              <a:rPr lang="ko-KR" altLang="en-US" dirty="0"/>
              <a:t>": "</a:t>
            </a:r>
            <a:r>
              <a:rPr lang="ko-KR" altLang="en-US" dirty="0" err="1"/>
              <a:t>image</a:t>
            </a:r>
            <a:r>
              <a:rPr lang="ko-KR" altLang="en-US" dirty="0"/>
              <a:t>", "</a:t>
            </a:r>
            <a:r>
              <a:rPr lang="ko-KR" altLang="en-US" dirty="0" err="1"/>
              <a:t>model</a:t>
            </a:r>
            <a:r>
              <a:rPr lang="ko-KR" altLang="en-US" dirty="0"/>
              <a:t>": "gpt-image-1", "</a:t>
            </a:r>
            <a:r>
              <a:rPr lang="ko-KR" altLang="en-US" dirty="0" err="1"/>
              <a:t>prompt</a:t>
            </a:r>
            <a:r>
              <a:rPr lang="ko-KR" altLang="en-US" dirty="0"/>
              <a:t>": "=</a:t>
            </a:r>
            <a:r>
              <a:rPr lang="ko-KR" altLang="en-US" dirty="0" err="1"/>
              <a:t>A</a:t>
            </a:r>
            <a:r>
              <a:rPr lang="ko-KR" altLang="en-US" dirty="0"/>
              <a:t> </a:t>
            </a:r>
            <a:r>
              <a:rPr lang="ko-KR" altLang="en-US" dirty="0" err="1"/>
              <a:t>colorful</a:t>
            </a:r>
            <a:r>
              <a:rPr lang="ko-KR" altLang="en-US" dirty="0"/>
              <a:t> 3D </a:t>
            </a:r>
            <a:r>
              <a:rPr lang="ko-KR" altLang="en-US" dirty="0" err="1"/>
              <a:t>cartoon-style</a:t>
            </a:r>
            <a:r>
              <a:rPr lang="ko-KR" altLang="en-US" dirty="0"/>
              <a:t> </a:t>
            </a:r>
            <a:r>
              <a:rPr lang="ko-KR" altLang="en-US" dirty="0" err="1"/>
              <a:t>icon</a:t>
            </a:r>
            <a:r>
              <a:rPr lang="ko-KR" altLang="en-US" dirty="0"/>
              <a:t> of {{ $</a:t>
            </a:r>
            <a:r>
              <a:rPr lang="ko-KR" altLang="en-US" dirty="0" err="1"/>
              <a:t>json.main_object</a:t>
            </a:r>
            <a:r>
              <a:rPr lang="ko-KR" altLang="en-US" dirty="0"/>
              <a:t> }}. {{ $</a:t>
            </a:r>
            <a:r>
              <a:rPr lang="ko-KR" altLang="en-US" dirty="0" err="1"/>
              <a:t>json.object_characteristics</a:t>
            </a:r>
            <a:r>
              <a:rPr lang="ko-KR" altLang="en-US" dirty="0"/>
              <a:t> }}, {{ $</a:t>
            </a:r>
            <a:r>
              <a:rPr lang="ko-KR" altLang="en-US" dirty="0" err="1"/>
              <a:t>json.pose_position</a:t>
            </a:r>
            <a:r>
              <a:rPr lang="ko-KR" altLang="en-US" dirty="0"/>
              <a:t> }}. {{ $</a:t>
            </a:r>
            <a:r>
              <a:rPr lang="ko-KR" altLang="en-US" dirty="0" err="1"/>
              <a:t>json.style</a:t>
            </a:r>
            <a:r>
              <a:rPr lang="ko-KR" altLang="en-US" dirty="0"/>
              <a:t> }}, </a:t>
            </a:r>
            <a:r>
              <a:rPr lang="ko-KR" altLang="en-US" dirty="0" err="1"/>
              <a:t>rendered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smooth</a:t>
            </a:r>
            <a:r>
              <a:rPr lang="ko-KR" altLang="en-US" dirty="0"/>
              <a:t> </a:t>
            </a:r>
            <a:r>
              <a:rPr lang="ko-KR" altLang="en-US" dirty="0" err="1"/>
              <a:t>plastic-like</a:t>
            </a:r>
            <a:r>
              <a:rPr lang="ko-KR" altLang="en-US" dirty="0"/>
              <a:t> </a:t>
            </a:r>
            <a:r>
              <a:rPr lang="ko-KR" altLang="en-US" dirty="0" err="1"/>
              <a:t>material</a:t>
            </a:r>
            <a:r>
              <a:rPr lang="ko-KR" altLang="en-US" dirty="0"/>
              <a:t> </a:t>
            </a:r>
            <a:r>
              <a:rPr lang="ko-KR" altLang="en-US" dirty="0" err="1"/>
              <a:t>with</a:t>
            </a:r>
            <a:r>
              <a:rPr lang="ko-KR" altLang="en-US" dirty="0"/>
              <a:t> </a:t>
            </a:r>
            <a:r>
              <a:rPr lang="ko-KR" altLang="en-US" dirty="0" err="1"/>
              <a:t>soft</a:t>
            </a:r>
            <a:r>
              <a:rPr lang="ko-KR" altLang="en-US" dirty="0"/>
              <a:t> </a:t>
            </a:r>
            <a:r>
              <a:rPr lang="ko-KR" altLang="en-US" dirty="0" err="1"/>
              <a:t>shadows</a:t>
            </a:r>
            <a:r>
              <a:rPr lang="ko-KR" altLang="en-US" dirty="0"/>
              <a:t> and </a:t>
            </a:r>
            <a:r>
              <a:rPr lang="ko-KR" altLang="en-US" dirty="0" err="1"/>
              <a:t>highlights</a:t>
            </a:r>
            <a:r>
              <a:rPr lang="ko-KR" altLang="en-US" dirty="0"/>
              <a:t>, </a:t>
            </a:r>
            <a:r>
              <a:rPr lang="ko-KR" altLang="en-US" dirty="0" err="1"/>
              <a:t>centered</a:t>
            </a:r>
            <a:r>
              <a:rPr lang="ko-KR" altLang="en-US" dirty="0"/>
              <a:t> </a:t>
            </a:r>
            <a:r>
              <a:rPr lang="ko-KR" altLang="en-US" dirty="0" err="1"/>
              <a:t>on</a:t>
            </a:r>
            <a:r>
              <a:rPr lang="ko-KR" altLang="en-US" dirty="0"/>
              <a:t> </a:t>
            </a:r>
            <a:r>
              <a:rPr lang="ko-KR" altLang="en-US" dirty="0" err="1"/>
              <a:t>a</a:t>
            </a:r>
            <a:r>
              <a:rPr lang="ko-KR" altLang="en-US" dirty="0"/>
              <a:t> {{ $</a:t>
            </a:r>
            <a:r>
              <a:rPr lang="ko-KR" altLang="en-US" dirty="0" err="1"/>
              <a:t>json.background</a:t>
            </a:r>
            <a:r>
              <a:rPr lang="ko-KR" altLang="en-US" dirty="0"/>
              <a:t> }} </a:t>
            </a:r>
            <a:r>
              <a:rPr lang="ko-KR" altLang="en-US" dirty="0" err="1"/>
              <a:t>background</a:t>
            </a:r>
            <a:r>
              <a:rPr lang="ko-KR" altLang="en-US" dirty="0"/>
              <a:t>. </a:t>
            </a:r>
            <a:r>
              <a:rPr lang="ko-KR" altLang="en-US" dirty="0" err="1"/>
              <a:t>Stylized</a:t>
            </a:r>
            <a:r>
              <a:rPr lang="ko-KR" altLang="en-US" dirty="0"/>
              <a:t> </a:t>
            </a:r>
            <a:r>
              <a:rPr lang="ko-KR" altLang="en-US" dirty="0" err="1"/>
              <a:t>like</a:t>
            </a:r>
            <a:r>
              <a:rPr lang="ko-KR" altLang="en-US" dirty="0"/>
              <a:t> </a:t>
            </a:r>
            <a:r>
              <a:rPr lang="ko-KR" altLang="en-US" dirty="0" err="1"/>
              <a:t>modern</a:t>
            </a:r>
            <a:r>
              <a:rPr lang="ko-KR" altLang="en-US" dirty="0"/>
              <a:t> </a:t>
            </a:r>
            <a:r>
              <a:rPr lang="ko-KR" altLang="en-US" dirty="0" err="1"/>
              <a:t>app</a:t>
            </a:r>
            <a:r>
              <a:rPr lang="ko-KR" altLang="en-US" dirty="0"/>
              <a:t> </a:t>
            </a:r>
            <a:r>
              <a:rPr lang="ko-KR" altLang="en-US" dirty="0" err="1"/>
              <a:t>icons</a:t>
            </a:r>
            <a:r>
              <a:rPr lang="ko-KR" altLang="en-US" dirty="0"/>
              <a:t>", "</a:t>
            </a:r>
            <a:r>
              <a:rPr lang="ko-KR" altLang="en-US" dirty="0" err="1"/>
              <a:t>options</a:t>
            </a:r>
            <a:r>
              <a:rPr lang="ko-KR" altLang="en-US" dirty="0"/>
              <a:t>": { "</a:t>
            </a:r>
            <a:r>
              <a:rPr lang="ko-KR" altLang="en-US" dirty="0" err="1"/>
              <a:t>quality</a:t>
            </a:r>
            <a:r>
              <a:rPr lang="ko-KR" altLang="en-US" dirty="0"/>
              <a:t>": "</a:t>
            </a:r>
            <a:r>
              <a:rPr lang="ko-KR" altLang="en-US" dirty="0" err="1"/>
              <a:t>high</a:t>
            </a:r>
            <a:r>
              <a:rPr lang="ko-KR" altLang="en-US" dirty="0"/>
              <a:t>", "</a:t>
            </a:r>
            <a:r>
              <a:rPr lang="ko-KR" altLang="en-US" dirty="0" err="1"/>
              <a:t>size</a:t>
            </a:r>
            <a:r>
              <a:rPr lang="ko-KR" altLang="en-US" dirty="0"/>
              <a:t>": "1024x1024" } }, "</a:t>
            </a:r>
            <a:r>
              <a:rPr lang="ko-KR" altLang="en-US" dirty="0" err="1"/>
              <a:t>type</a:t>
            </a:r>
            <a:r>
              <a:rPr lang="ko-KR" altLang="en-US" dirty="0"/>
              <a:t>": "@n8n/n8n-nodes-langchain.openAi", "</a:t>
            </a:r>
            <a:r>
              <a:rPr lang="ko-KR" altLang="en-US" dirty="0" err="1"/>
              <a:t>typeVersion</a:t>
            </a:r>
            <a:r>
              <a:rPr lang="ko-KR" altLang="en-US" dirty="0"/>
              <a:t>": 1.8, "</a:t>
            </a:r>
            <a:r>
              <a:rPr lang="ko-KR" altLang="en-US" dirty="0" err="1"/>
              <a:t>position</a:t>
            </a:r>
            <a:r>
              <a:rPr lang="ko-KR" altLang="en-US" dirty="0"/>
              <a:t>": [ 3200, 1260 ], "</a:t>
            </a:r>
            <a:r>
              <a:rPr lang="ko-KR" altLang="en-US" dirty="0" err="1"/>
              <a:t>id</a:t>
            </a:r>
            <a:r>
              <a:rPr lang="ko-KR" altLang="en-US" dirty="0"/>
              <a:t>": "b684af54-3dff-487a-91e0-481ae1ccb069", "</a:t>
            </a:r>
            <a:r>
              <a:rPr lang="ko-KR" altLang="en-US" dirty="0" err="1"/>
              <a:t>name</a:t>
            </a:r>
            <a:r>
              <a:rPr lang="ko-KR" altLang="en-US" dirty="0"/>
              <a:t>": "</a:t>
            </a:r>
            <a:r>
              <a:rPr lang="ko-KR" altLang="en-US" dirty="0" err="1"/>
              <a:t>Generate</a:t>
            </a:r>
            <a:r>
              <a:rPr lang="ko-KR" altLang="en-US" dirty="0"/>
              <a:t> </a:t>
            </a:r>
            <a:r>
              <a:rPr lang="ko-KR" altLang="en-US" dirty="0" err="1"/>
              <a:t>an</a:t>
            </a:r>
            <a:r>
              <a:rPr lang="ko-KR" altLang="en-US" dirty="0"/>
              <a:t> </a:t>
            </a:r>
            <a:r>
              <a:rPr lang="ko-KR" altLang="en-US" dirty="0" err="1"/>
              <a:t>image</a:t>
            </a:r>
            <a:r>
              <a:rPr lang="ko-KR" altLang="en-US" dirty="0"/>
              <a:t>(GPT </a:t>
            </a:r>
            <a:r>
              <a:rPr lang="ko-KR" altLang="en-US" dirty="0" err="1"/>
              <a:t>Image</a:t>
            </a:r>
            <a:r>
              <a:rPr lang="ko-KR" altLang="en-US" dirty="0"/>
              <a:t> 1_파라미터입력형)2", "</a:t>
            </a:r>
            <a:r>
              <a:rPr lang="ko-KR" altLang="en-US" dirty="0" err="1"/>
              <a:t>credentials</a:t>
            </a:r>
            <a:r>
              <a:rPr lang="ko-KR" altLang="en-US" dirty="0"/>
              <a:t>": { "</a:t>
            </a:r>
            <a:r>
              <a:rPr lang="ko-KR" altLang="en-US" dirty="0" err="1"/>
              <a:t>openAiApi</a:t>
            </a:r>
            <a:r>
              <a:rPr lang="ko-KR" altLang="en-US" dirty="0"/>
              <a:t>": { "</a:t>
            </a:r>
            <a:r>
              <a:rPr lang="ko-KR" altLang="en-US" dirty="0" err="1"/>
              <a:t>id</a:t>
            </a:r>
            <a:r>
              <a:rPr lang="ko-KR" altLang="en-US" dirty="0"/>
              <a:t>": "DRJTKwF2DmwxiI7G", "</a:t>
            </a:r>
            <a:r>
              <a:rPr lang="ko-KR" altLang="en-US" dirty="0" err="1"/>
              <a:t>name</a:t>
            </a:r>
            <a:r>
              <a:rPr lang="ko-KR" altLang="en-US" dirty="0"/>
              <a:t>": "</a:t>
            </a:r>
            <a:r>
              <a:rPr lang="ko-KR" altLang="en-US" dirty="0" err="1"/>
              <a:t>OpenAi</a:t>
            </a:r>
            <a:r>
              <a:rPr lang="ko-KR" altLang="en-US" dirty="0"/>
              <a:t> </a:t>
            </a:r>
            <a:r>
              <a:rPr lang="ko-KR" altLang="en-US" dirty="0" err="1"/>
              <a:t>account</a:t>
            </a:r>
            <a:r>
              <a:rPr lang="ko-KR" altLang="en-US" dirty="0"/>
              <a:t>" } } }, { "</a:t>
            </a:r>
            <a:r>
              <a:rPr lang="ko-KR" altLang="en-US" dirty="0" err="1"/>
              <a:t>parameters</a:t>
            </a:r>
            <a:r>
              <a:rPr lang="ko-KR" altLang="en-US" dirty="0"/>
              <a:t>": { "</a:t>
            </a:r>
            <a:r>
              <a:rPr lang="ko-KR" altLang="en-US" dirty="0" err="1"/>
              <a:t>respondWith</a:t>
            </a:r>
            <a:r>
              <a:rPr lang="ko-KR" altLang="en-US" dirty="0"/>
              <a:t>": "</a:t>
            </a:r>
            <a:r>
              <a:rPr lang="ko-KR" altLang="en-US" dirty="0" err="1"/>
              <a:t>text</a:t>
            </a:r>
            <a:r>
              <a:rPr lang="ko-KR" altLang="en-US" dirty="0"/>
              <a:t>", "</a:t>
            </a:r>
            <a:r>
              <a:rPr lang="ko-KR" altLang="en-US" dirty="0" err="1"/>
              <a:t>responseBody</a:t>
            </a:r>
            <a:r>
              <a:rPr lang="ko-KR" altLang="en-US" dirty="0"/>
              <a:t>": "</a:t>
            </a:r>
            <a:r>
              <a:rPr lang="ko-KR" altLang="en-US" dirty="0" err="1"/>
              <a:t>api</a:t>
            </a:r>
            <a:r>
              <a:rPr lang="ko-KR" altLang="en-US" dirty="0"/>
              <a:t> </a:t>
            </a:r>
            <a:r>
              <a:rPr lang="ko-KR" altLang="en-US" dirty="0" err="1"/>
              <a:t>key가</a:t>
            </a:r>
            <a:r>
              <a:rPr lang="ko-KR" altLang="en-US" dirty="0"/>
              <a:t> 다릅니다", "</a:t>
            </a:r>
            <a:r>
              <a:rPr lang="ko-KR" altLang="en-US" dirty="0" err="1"/>
              <a:t>options</a:t>
            </a:r>
            <a:r>
              <a:rPr lang="ko-KR" altLang="en-US" dirty="0"/>
              <a:t>": { "</a:t>
            </a:r>
            <a:r>
              <a:rPr lang="ko-KR" altLang="en-US" dirty="0" err="1"/>
              <a:t>responseCode</a:t>
            </a:r>
            <a:r>
              <a:rPr lang="ko-KR" altLang="en-US" dirty="0"/>
              <a:t>": 401 } }, "</a:t>
            </a:r>
            <a:r>
              <a:rPr lang="ko-KR" altLang="en-US" dirty="0" err="1"/>
              <a:t>type</a:t>
            </a:r>
            <a:r>
              <a:rPr lang="ko-KR" altLang="en-US" dirty="0"/>
              <a:t>": "n8n-nodes-base.respondToWebhook", "</a:t>
            </a:r>
            <a:r>
              <a:rPr lang="ko-KR" altLang="en-US" dirty="0" err="1"/>
              <a:t>typeVersion</a:t>
            </a:r>
            <a:r>
              <a:rPr lang="ko-KR" altLang="en-US" dirty="0"/>
              <a:t>": 1.4, "</a:t>
            </a:r>
            <a:r>
              <a:rPr lang="ko-KR" altLang="en-US" dirty="0" err="1"/>
              <a:t>position</a:t>
            </a:r>
            <a:r>
              <a:rPr lang="ko-KR" altLang="en-US" dirty="0"/>
              <a:t>": [ 3400, 1500 ], "</a:t>
            </a:r>
            <a:r>
              <a:rPr lang="ko-KR" altLang="en-US" dirty="0" err="1"/>
              <a:t>id</a:t>
            </a:r>
            <a:r>
              <a:rPr lang="ko-KR" altLang="en-US" dirty="0"/>
              <a:t>": "b52bbc47-efb5-442d-a6d7-949a9e34fc55", "</a:t>
            </a:r>
            <a:r>
              <a:rPr lang="ko-KR" altLang="en-US" dirty="0" err="1"/>
              <a:t>name</a:t>
            </a:r>
            <a:r>
              <a:rPr lang="ko-KR" altLang="en-US" dirty="0"/>
              <a:t>": "에러 코드 반환" }, { "</a:t>
            </a:r>
            <a:r>
              <a:rPr lang="ko-KR" altLang="en-US" dirty="0" err="1"/>
              <a:t>parameters</a:t>
            </a:r>
            <a:r>
              <a:rPr lang="ko-KR" altLang="en-US" dirty="0"/>
              <a:t>": { "</a:t>
            </a:r>
            <a:r>
              <a:rPr lang="ko-KR" altLang="en-US" dirty="0" err="1"/>
              <a:t>resource</a:t>
            </a:r>
            <a:r>
              <a:rPr lang="ko-KR" altLang="en-US" dirty="0"/>
              <a:t>": "</a:t>
            </a:r>
            <a:r>
              <a:rPr lang="ko-KR" altLang="en-US" dirty="0" err="1"/>
              <a:t>image</a:t>
            </a:r>
            <a:r>
              <a:rPr lang="ko-KR" altLang="en-US" dirty="0"/>
              <a:t>", "</a:t>
            </a:r>
            <a:r>
              <a:rPr lang="ko-KR" altLang="en-US" dirty="0" err="1"/>
              <a:t>operation</a:t>
            </a:r>
            <a:r>
              <a:rPr lang="ko-KR" altLang="en-US" dirty="0"/>
              <a:t>": "</a:t>
            </a:r>
            <a:r>
              <a:rPr lang="ko-KR" altLang="en-US" dirty="0" err="1"/>
              <a:t>analyze</a:t>
            </a:r>
            <a:r>
              <a:rPr lang="ko-KR" altLang="en-US" dirty="0"/>
              <a:t>", "</a:t>
            </a:r>
            <a:r>
              <a:rPr lang="ko-KR" altLang="en-US" dirty="0" err="1"/>
              <a:t>modelId</a:t>
            </a:r>
            <a:r>
              <a:rPr lang="ko-KR" altLang="en-US" dirty="0"/>
              <a:t>": { "__</a:t>
            </a:r>
            <a:r>
              <a:rPr lang="ko-KR" altLang="en-US" dirty="0" err="1"/>
              <a:t>rl</a:t>
            </a:r>
            <a:r>
              <a:rPr lang="ko-KR" altLang="en-US" dirty="0"/>
              <a:t>": </a:t>
            </a:r>
            <a:r>
              <a:rPr lang="ko-KR" altLang="en-US" dirty="0" err="1"/>
              <a:t>true</a:t>
            </a:r>
            <a:r>
              <a:rPr lang="ko-KR" altLang="en-US" dirty="0"/>
              <a:t>, "</a:t>
            </a:r>
            <a:r>
              <a:rPr lang="ko-KR" altLang="en-US" dirty="0" err="1"/>
              <a:t>value</a:t>
            </a:r>
            <a:r>
              <a:rPr lang="ko-KR" altLang="en-US" dirty="0"/>
              <a:t>": "gpt-4o-mini", "</a:t>
            </a:r>
            <a:r>
              <a:rPr lang="ko-KR" altLang="en-US" dirty="0" err="1"/>
              <a:t>mode</a:t>
            </a:r>
            <a:r>
              <a:rPr lang="ko-KR" altLang="en-US" dirty="0"/>
              <a:t>": "</a:t>
            </a:r>
            <a:r>
              <a:rPr lang="ko-KR" altLang="en-US" dirty="0" err="1"/>
              <a:t>list</a:t>
            </a:r>
            <a:r>
              <a:rPr lang="ko-KR" altLang="en-US" dirty="0"/>
              <a:t>", "</a:t>
            </a:r>
            <a:r>
              <a:rPr lang="ko-KR" altLang="en-US" dirty="0" err="1"/>
              <a:t>cachedResultName</a:t>
            </a:r>
            <a:r>
              <a:rPr lang="ko-KR" altLang="en-US" dirty="0"/>
              <a:t>": "GPT-4O-MINI" }, "</a:t>
            </a:r>
            <a:r>
              <a:rPr lang="ko-KR" altLang="en-US" dirty="0" err="1"/>
              <a:t>text</a:t>
            </a:r>
            <a:r>
              <a:rPr lang="ko-KR" altLang="en-US" dirty="0"/>
              <a:t>": "\</a:t>
            </a:r>
            <a:r>
              <a:rPr lang="ko-KR" altLang="en-US" dirty="0" err="1"/>
              <a:t>nYou</a:t>
            </a:r>
            <a:r>
              <a:rPr lang="ko-KR" altLang="en-US" dirty="0"/>
              <a:t> </a:t>
            </a:r>
            <a:r>
              <a:rPr lang="ko-KR" altLang="en-US" dirty="0" err="1"/>
              <a:t>will</a:t>
            </a:r>
            <a:r>
              <a:rPr lang="ko-KR" altLang="en-US" dirty="0"/>
              <a:t> </a:t>
            </a:r>
            <a:r>
              <a:rPr lang="ko-KR" altLang="en-US" dirty="0" err="1"/>
              <a:t>analyze</a:t>
            </a:r>
            <a:r>
              <a:rPr lang="ko-KR" altLang="en-US" dirty="0"/>
              <a:t> </a:t>
            </a:r>
            <a:r>
              <a:rPr lang="ko-KR" altLang="en-US" dirty="0" err="1"/>
              <a:t>an</a:t>
            </a:r>
            <a:r>
              <a:rPr lang="ko-KR" altLang="en-US" dirty="0"/>
              <a:t> </a:t>
            </a:r>
            <a:r>
              <a:rPr lang="ko-KR" altLang="en-US" dirty="0" err="1"/>
              <a:t>image</a:t>
            </a:r>
            <a:r>
              <a:rPr lang="ko-KR" altLang="en-US" dirty="0"/>
              <a:t> and </a:t>
            </a:r>
            <a:r>
              <a:rPr lang="ko-KR" altLang="en-US" dirty="0" err="1"/>
              <a:t>provide</a:t>
            </a:r>
            <a:r>
              <a:rPr lang="ko-KR" altLang="en-US" dirty="0"/>
              <a:t> </a:t>
            </a:r>
            <a:r>
              <a:rPr lang="ko-KR" altLang="en-US" dirty="0" err="1"/>
              <a:t>detailed</a:t>
            </a:r>
            <a:r>
              <a:rPr lang="ko-KR" altLang="en-US" dirty="0"/>
              <a:t> </a:t>
            </a:r>
            <a:r>
              <a:rPr lang="ko-KR" altLang="en-US" dirty="0" err="1"/>
              <a:t>structured</a:t>
            </a:r>
            <a:r>
              <a:rPr lang="ko-KR" altLang="en-US" dirty="0"/>
              <a:t> </a:t>
            </a:r>
            <a:r>
              <a:rPr lang="ko-KR" altLang="en-US" dirty="0" err="1"/>
              <a:t>information</a:t>
            </a:r>
            <a:r>
              <a:rPr lang="ko-KR" altLang="en-US" dirty="0"/>
              <a:t> </a:t>
            </a:r>
            <a:r>
              <a:rPr lang="ko-KR" altLang="en-US" dirty="0" err="1"/>
              <a:t>for</a:t>
            </a:r>
            <a:r>
              <a:rPr lang="ko-KR" altLang="en-US" dirty="0"/>
              <a:t> </a:t>
            </a:r>
            <a:r>
              <a:rPr lang="ko-KR" altLang="en-US" dirty="0" err="1"/>
              <a:t>recreating</a:t>
            </a:r>
            <a:r>
              <a:rPr lang="ko-KR" altLang="en-US" dirty="0"/>
              <a:t> </a:t>
            </a:r>
            <a:r>
              <a:rPr lang="ko-KR" altLang="en-US" dirty="0" err="1"/>
              <a:t>it</a:t>
            </a:r>
            <a:r>
              <a:rPr lang="ko-KR" altLang="en-US" dirty="0"/>
              <a:t> </a:t>
            </a:r>
            <a:r>
              <a:rPr lang="ko-KR" altLang="en-US" dirty="0" err="1"/>
              <a:t>with</a:t>
            </a:r>
            <a:r>
              <a:rPr lang="ko-KR" altLang="en-US" dirty="0"/>
              <a:t> </a:t>
            </a:r>
            <a:r>
              <a:rPr lang="ko-KR" altLang="en-US" dirty="0" err="1"/>
              <a:t>identical</a:t>
            </a:r>
            <a:r>
              <a:rPr lang="ko-KR" altLang="en-US" dirty="0"/>
              <a:t> </a:t>
            </a:r>
            <a:r>
              <a:rPr lang="ko-KR" altLang="en-US" dirty="0" err="1"/>
              <a:t>composition</a:t>
            </a:r>
            <a:r>
              <a:rPr lang="ko-KR" altLang="en-US" dirty="0"/>
              <a:t> and </a:t>
            </a:r>
            <a:r>
              <a:rPr lang="ko-KR" altLang="en-US" dirty="0" err="1"/>
              <a:t>layout</a:t>
            </a:r>
            <a:r>
              <a:rPr lang="ko-KR" altLang="en-US" dirty="0"/>
              <a:t>. </a:t>
            </a:r>
            <a:r>
              <a:rPr lang="ko-KR" altLang="en-US" dirty="0" err="1"/>
              <a:t>Follow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EXACT </a:t>
            </a:r>
            <a:r>
              <a:rPr lang="ko-KR" altLang="en-US" dirty="0" err="1"/>
              <a:t>format</a:t>
            </a:r>
            <a:r>
              <a:rPr lang="ko-KR" altLang="en-US" dirty="0"/>
              <a:t> </a:t>
            </a:r>
            <a:r>
              <a:rPr lang="ko-KR" altLang="en-US" dirty="0" err="1"/>
              <a:t>below</a:t>
            </a:r>
            <a:r>
              <a:rPr lang="ko-KR" altLang="en-US" dirty="0"/>
              <a:t> </a:t>
            </a:r>
            <a:r>
              <a:rPr lang="ko-KR" altLang="en-US" dirty="0" err="1"/>
              <a:t>for</a:t>
            </a:r>
            <a:r>
              <a:rPr lang="ko-KR" altLang="en-US" dirty="0"/>
              <a:t> </a:t>
            </a:r>
            <a:r>
              <a:rPr lang="ko-KR" altLang="en-US" dirty="0" err="1"/>
              <a:t>proper</a:t>
            </a:r>
            <a:r>
              <a:rPr lang="ko-KR" altLang="en-US" dirty="0"/>
              <a:t> </a:t>
            </a:r>
            <a:r>
              <a:rPr lang="ko-KR" altLang="en-US" dirty="0" err="1"/>
              <a:t>parsing</a:t>
            </a:r>
            <a:r>
              <a:rPr lang="ko-KR" altLang="en-US" dirty="0"/>
              <a:t>.\</a:t>
            </a:r>
            <a:r>
              <a:rPr lang="ko-KR" altLang="en-US" dirty="0" err="1"/>
              <a:t>n</a:t>
            </a:r>
            <a:r>
              <a:rPr lang="ko-KR" altLang="en-US" dirty="0"/>
              <a:t>\</a:t>
            </a:r>
            <a:r>
              <a:rPr lang="ko-KR" altLang="en-US" dirty="0" err="1"/>
              <a:t>n</a:t>
            </a:r>
            <a:r>
              <a:rPr lang="ko-KR" altLang="en-US" dirty="0"/>
              <a:t>&lt;</a:t>
            </a:r>
            <a:r>
              <a:rPr lang="ko-KR" altLang="en-US" dirty="0" err="1"/>
              <a:t>image</a:t>
            </a:r>
            <a:r>
              <a:rPr lang="ko-KR" altLang="en-US" dirty="0"/>
              <a:t>&gt;\</a:t>
            </a:r>
            <a:r>
              <a:rPr lang="ko-KR" altLang="en-US" dirty="0" err="1"/>
              <a:t>n</a:t>
            </a:r>
            <a:r>
              <a:rPr lang="ko-KR" altLang="en-US" dirty="0"/>
              <a:t>{$IMAGE}\</a:t>
            </a:r>
            <a:r>
              <a:rPr lang="ko-KR" altLang="en-US" dirty="0" err="1"/>
              <a:t>n</a:t>
            </a:r>
            <a:r>
              <a:rPr lang="ko-KR" altLang="en-US" dirty="0"/>
              <a:t>&lt;/</a:t>
            </a:r>
            <a:r>
              <a:rPr lang="ko-KR" altLang="en-US" dirty="0" err="1"/>
              <a:t>image</a:t>
            </a:r>
            <a:r>
              <a:rPr lang="ko-KR" altLang="en-US" dirty="0"/>
              <a:t>&gt;\</a:t>
            </a:r>
            <a:r>
              <a:rPr lang="ko-KR" altLang="en-US" dirty="0" err="1"/>
              <a:t>n</a:t>
            </a:r>
            <a:r>
              <a:rPr lang="ko-KR" altLang="en-US" dirty="0"/>
              <a:t>\</a:t>
            </a:r>
            <a:r>
              <a:rPr lang="ko-KR" altLang="en-US" dirty="0" err="1"/>
              <a:t>nFORMATTING</a:t>
            </a:r>
            <a:r>
              <a:rPr lang="ko-KR" altLang="en-US" dirty="0"/>
              <a:t> REQUIREMENTS:\</a:t>
            </a:r>
            <a:r>
              <a:rPr lang="ko-KR" altLang="en-US" dirty="0" err="1"/>
              <a:t>n</a:t>
            </a:r>
            <a:r>
              <a:rPr lang="ko-KR" altLang="en-US" dirty="0"/>
              <a:t>- </a:t>
            </a:r>
            <a:r>
              <a:rPr lang="ko-KR" altLang="en-US" dirty="0" err="1"/>
              <a:t>Each</a:t>
            </a:r>
            <a:r>
              <a:rPr lang="ko-KR" altLang="en-US" dirty="0"/>
              <a:t> </a:t>
            </a:r>
            <a:r>
              <a:rPr lang="ko-KR" altLang="en-US" dirty="0" err="1"/>
              <a:t>category</a:t>
            </a:r>
            <a:r>
              <a:rPr lang="ko-KR" altLang="en-US" dirty="0"/>
              <a:t> </a:t>
            </a:r>
            <a:r>
              <a:rPr lang="ko-KR" altLang="en-US" dirty="0" err="1"/>
              <a:t>separated</a:t>
            </a:r>
            <a:r>
              <a:rPr lang="ko-KR" altLang="en-US" dirty="0"/>
              <a:t> </a:t>
            </a:r>
            <a:r>
              <a:rPr lang="ko-KR" altLang="en-US" dirty="0" err="1"/>
              <a:t>by</a:t>
            </a:r>
            <a:r>
              <a:rPr lang="ko-KR" altLang="en-US" dirty="0"/>
              <a:t> </a:t>
            </a:r>
            <a:r>
              <a:rPr lang="ko-KR" altLang="en-US" dirty="0" err="1"/>
              <a:t>exactly</a:t>
            </a:r>
            <a:r>
              <a:rPr lang="ko-KR" altLang="en-US" dirty="0"/>
              <a:t> TWO </a:t>
            </a:r>
            <a:r>
              <a:rPr lang="ko-KR" altLang="en-US" dirty="0" err="1"/>
              <a:t>newlines</a:t>
            </a:r>
            <a:r>
              <a:rPr lang="ko-KR" altLang="en-US" dirty="0"/>
              <a:t> (\</a:t>
            </a:r>
            <a:r>
              <a:rPr lang="ko-KR" altLang="en-US" dirty="0" err="1"/>
              <a:t>n</a:t>
            </a:r>
            <a:r>
              <a:rPr lang="ko-KR" altLang="en-US" dirty="0"/>
              <a:t>\</a:t>
            </a:r>
            <a:r>
              <a:rPr lang="ko-KR" altLang="en-US" dirty="0" err="1"/>
              <a:t>n</a:t>
            </a:r>
            <a:r>
              <a:rPr lang="ko-KR" altLang="en-US" dirty="0"/>
              <a:t>)\</a:t>
            </a:r>
            <a:r>
              <a:rPr lang="ko-KR" altLang="en-US" dirty="0" err="1"/>
              <a:t>n</a:t>
            </a:r>
            <a:r>
              <a:rPr lang="ko-KR" altLang="en-US" dirty="0"/>
              <a:t>- </a:t>
            </a:r>
            <a:r>
              <a:rPr lang="ko-KR" altLang="en-US" dirty="0" err="1"/>
              <a:t>Use</a:t>
            </a:r>
            <a:r>
              <a:rPr lang="ko-KR" altLang="en-US" dirty="0"/>
              <a:t> </a:t>
            </a:r>
            <a:r>
              <a:rPr lang="ko-KR" altLang="en-US" dirty="0" err="1"/>
              <a:t>these</a:t>
            </a:r>
            <a:r>
              <a:rPr lang="ko-KR" altLang="en-US" dirty="0"/>
              <a:t> </a:t>
            </a:r>
            <a:r>
              <a:rPr lang="ko-KR" altLang="en-US" dirty="0" err="1"/>
              <a:t>exact</a:t>
            </a:r>
            <a:r>
              <a:rPr lang="ko-KR" altLang="en-US" dirty="0"/>
              <a:t> </a:t>
            </a:r>
            <a:r>
              <a:rPr lang="ko-KR" altLang="en-US" dirty="0" err="1"/>
              <a:t>labels</a:t>
            </a:r>
            <a:r>
              <a:rPr lang="ko-KR" altLang="en-US" dirty="0"/>
              <a:t>: "</a:t>
            </a:r>
            <a:r>
              <a:rPr lang="ko-KR" altLang="en-US" dirty="0" err="1"/>
              <a:t>Main</a:t>
            </a:r>
            <a:r>
              <a:rPr lang="ko-KR" altLang="en-US" dirty="0"/>
              <a:t> </a:t>
            </a:r>
            <a:r>
              <a:rPr lang="ko-KR" altLang="en-US" dirty="0" err="1"/>
              <a:t>object</a:t>
            </a:r>
            <a:r>
              <a:rPr lang="ko-KR" altLang="en-US" dirty="0"/>
              <a:t>:", "</a:t>
            </a:r>
            <a:r>
              <a:rPr lang="ko-KR" altLang="en-US" dirty="0" err="1"/>
              <a:t>Object</a:t>
            </a:r>
            <a:r>
              <a:rPr lang="ko-KR" altLang="en-US" dirty="0"/>
              <a:t> </a:t>
            </a:r>
            <a:r>
              <a:rPr lang="ko-KR" altLang="en-US" dirty="0" err="1"/>
              <a:t>characteristics</a:t>
            </a:r>
            <a:r>
              <a:rPr lang="ko-KR" altLang="en-US" dirty="0"/>
              <a:t>:", "</a:t>
            </a:r>
            <a:r>
              <a:rPr lang="ko-KR" altLang="en-US" dirty="0" err="1"/>
              <a:t>Pose</a:t>
            </a:r>
            <a:r>
              <a:rPr lang="ko-KR" altLang="en-US" dirty="0"/>
              <a:t>/</a:t>
            </a:r>
            <a:r>
              <a:rPr lang="ko-KR" altLang="en-US" dirty="0" err="1"/>
              <a:t>position</a:t>
            </a:r>
            <a:r>
              <a:rPr lang="ko-KR" altLang="en-US" dirty="0"/>
              <a:t>:", "</a:t>
            </a:r>
            <a:r>
              <a:rPr lang="ko-KR" altLang="en-US" dirty="0" err="1"/>
              <a:t>Style</a:t>
            </a:r>
            <a:r>
              <a:rPr lang="ko-KR" altLang="en-US" dirty="0"/>
              <a:t>:", "</a:t>
            </a:r>
            <a:r>
              <a:rPr lang="ko-KR" altLang="en-US" dirty="0" err="1"/>
              <a:t>Background</a:t>
            </a:r>
            <a:r>
              <a:rPr lang="ko-KR" altLang="en-US" dirty="0"/>
              <a:t>:"\</a:t>
            </a:r>
            <a:r>
              <a:rPr lang="ko-KR" altLang="en-US" dirty="0" err="1"/>
              <a:t>n</a:t>
            </a:r>
            <a:r>
              <a:rPr lang="ko-KR" altLang="en-US" dirty="0"/>
              <a:t>- One </a:t>
            </a:r>
            <a:r>
              <a:rPr lang="ko-KR" altLang="en-US" dirty="0" err="1"/>
              <a:t>space</a:t>
            </a:r>
            <a:r>
              <a:rPr lang="ko-KR" altLang="en-US" dirty="0"/>
              <a:t> </a:t>
            </a:r>
            <a:r>
              <a:rPr lang="ko-KR" altLang="en-US" dirty="0" err="1"/>
              <a:t>after</a:t>
            </a:r>
            <a:r>
              <a:rPr lang="ko-KR" altLang="en-US" dirty="0"/>
              <a:t> </a:t>
            </a:r>
            <a:r>
              <a:rPr lang="ko-KR" altLang="en-US" dirty="0" err="1"/>
              <a:t>each</a:t>
            </a:r>
            <a:r>
              <a:rPr lang="ko-KR" altLang="en-US" dirty="0"/>
              <a:t> </a:t>
            </a:r>
            <a:r>
              <a:rPr lang="ko-KR" altLang="en-US" dirty="0" err="1"/>
              <a:t>colon</a:t>
            </a:r>
            <a:r>
              <a:rPr lang="ko-KR" altLang="en-US" dirty="0"/>
              <a:t>\</a:t>
            </a:r>
            <a:r>
              <a:rPr lang="ko-KR" altLang="en-US" dirty="0" err="1"/>
              <a:t>n</a:t>
            </a:r>
            <a:r>
              <a:rPr lang="ko-KR" altLang="en-US" dirty="0"/>
              <a:t>- </a:t>
            </a:r>
            <a:r>
              <a:rPr lang="ko-KR" altLang="en-US" dirty="0" err="1"/>
              <a:t>No</a:t>
            </a:r>
            <a:r>
              <a:rPr lang="ko-KR" altLang="en-US" dirty="0"/>
              <a:t> </a:t>
            </a:r>
            <a:r>
              <a:rPr lang="ko-KR" altLang="en-US" dirty="0" err="1"/>
              <a:t>additional</a:t>
            </a:r>
            <a:r>
              <a:rPr lang="ko-KR" altLang="en-US" dirty="0"/>
              <a:t> </a:t>
            </a:r>
            <a:r>
              <a:rPr lang="ko-KR" altLang="en-US" dirty="0" err="1"/>
              <a:t>text</a:t>
            </a:r>
            <a:r>
              <a:rPr lang="ko-KR" altLang="en-US" dirty="0"/>
              <a:t> </a:t>
            </a:r>
            <a:r>
              <a:rPr lang="ko-KR" altLang="en-US" dirty="0" err="1"/>
              <a:t>before</a:t>
            </a:r>
            <a:r>
              <a:rPr lang="ko-KR" altLang="en-US" dirty="0"/>
              <a:t> </a:t>
            </a:r>
            <a:r>
              <a:rPr lang="ko-KR" altLang="en-US" dirty="0" err="1"/>
              <a:t>or</a:t>
            </a:r>
            <a:r>
              <a:rPr lang="ko-KR" altLang="en-US" dirty="0"/>
              <a:t> </a:t>
            </a:r>
            <a:r>
              <a:rPr lang="ko-KR" altLang="en-US" dirty="0" err="1"/>
              <a:t>after</a:t>
            </a:r>
            <a:r>
              <a:rPr lang="ko-KR" altLang="en-US" dirty="0"/>
              <a:t>\</a:t>
            </a:r>
            <a:r>
              <a:rPr lang="ko-KR" altLang="en-US" dirty="0" err="1"/>
              <a:t>n</a:t>
            </a:r>
            <a:r>
              <a:rPr lang="ko-KR" altLang="en-US" dirty="0"/>
              <a:t>\</a:t>
            </a:r>
            <a:r>
              <a:rPr lang="ko-KR" altLang="en-US" dirty="0" err="1"/>
              <a:t>nANALYSIS</a:t>
            </a:r>
            <a:r>
              <a:rPr lang="ko-KR" altLang="en-US" dirty="0"/>
              <a:t> REQUIREMENTS:\</a:t>
            </a:r>
            <a:r>
              <a:rPr lang="ko-KR" altLang="en-US" dirty="0" err="1"/>
              <a:t>n</a:t>
            </a:r>
            <a:r>
              <a:rPr lang="ko-KR" altLang="en-US" dirty="0"/>
              <a:t>- </a:t>
            </a:r>
            <a:r>
              <a:rPr lang="ko-KR" altLang="en-US" dirty="0" err="1"/>
              <a:t>Preserve</a:t>
            </a:r>
            <a:r>
              <a:rPr lang="ko-KR" altLang="en-US" dirty="0"/>
              <a:t> </a:t>
            </a:r>
            <a:r>
              <a:rPr lang="ko-KR" altLang="en-US" dirty="0" err="1"/>
              <a:t>exact</a:t>
            </a:r>
            <a:r>
              <a:rPr lang="ko-KR" altLang="en-US" dirty="0"/>
              <a:t> </a:t>
            </a:r>
            <a:r>
              <a:rPr lang="ko-KR" altLang="en-US" dirty="0" err="1"/>
              <a:t>shape</a:t>
            </a:r>
            <a:r>
              <a:rPr lang="ko-KR" altLang="en-US" dirty="0"/>
              <a:t>, </a:t>
            </a:r>
            <a:r>
              <a:rPr lang="ko-KR" altLang="en-US" dirty="0" err="1"/>
              <a:t>proportions</a:t>
            </a:r>
            <a:r>
              <a:rPr lang="ko-KR" altLang="en-US" dirty="0"/>
              <a:t>, </a:t>
            </a:r>
            <a:r>
              <a:rPr lang="ko-KR" altLang="en-US" dirty="0" err="1"/>
              <a:t>colors</a:t>
            </a:r>
            <a:r>
              <a:rPr lang="ko-KR" altLang="en-US" dirty="0"/>
              <a:t>, and </a:t>
            </a:r>
            <a:r>
              <a:rPr lang="ko-KR" altLang="en-US" dirty="0" err="1"/>
              <a:t>layout</a:t>
            </a:r>
            <a:r>
              <a:rPr lang="ko-KR" altLang="en-US" dirty="0"/>
              <a:t> </a:t>
            </a:r>
            <a:r>
              <a:rPr lang="ko-KR" altLang="en-US" dirty="0" err="1"/>
              <a:t>from</a:t>
            </a:r>
            <a:r>
              <a:rPr lang="ko-KR" altLang="en-US" dirty="0"/>
              <a:t> </a:t>
            </a:r>
            <a:r>
              <a:rPr lang="ko-KR" altLang="en-US" dirty="0" err="1"/>
              <a:t>source</a:t>
            </a:r>
            <a:r>
              <a:rPr lang="ko-KR" altLang="en-US" dirty="0"/>
              <a:t>\</a:t>
            </a:r>
            <a:r>
              <a:rPr lang="ko-KR" altLang="en-US" dirty="0" err="1"/>
              <a:t>n</a:t>
            </a:r>
            <a:r>
              <a:rPr lang="ko-KR" altLang="en-US" dirty="0"/>
              <a:t>- </a:t>
            </a:r>
            <a:r>
              <a:rPr lang="ko-KR" altLang="en-US" dirty="0" err="1"/>
              <a:t>Include</a:t>
            </a:r>
            <a:r>
              <a:rPr lang="ko-KR" altLang="en-US" dirty="0"/>
              <a:t> </a:t>
            </a:r>
            <a:r>
              <a:rPr lang="ko-KR" altLang="en-US" dirty="0" err="1"/>
              <a:t>detailed</a:t>
            </a:r>
            <a:r>
              <a:rPr lang="ko-KR" altLang="en-US" dirty="0"/>
              <a:t> </a:t>
            </a:r>
            <a:r>
              <a:rPr lang="ko-KR" altLang="en-US" dirty="0" err="1"/>
              <a:t>positioning</a:t>
            </a:r>
            <a:r>
              <a:rPr lang="ko-KR" altLang="en-US" dirty="0"/>
              <a:t>, </a:t>
            </a:r>
            <a:r>
              <a:rPr lang="ko-KR" altLang="en-US" dirty="0" err="1"/>
              <a:t>orientation</a:t>
            </a:r>
            <a:r>
              <a:rPr lang="ko-KR" altLang="en-US" dirty="0"/>
              <a:t>, and </a:t>
            </a:r>
            <a:r>
              <a:rPr lang="ko-KR" altLang="en-US" dirty="0" err="1"/>
              <a:t>spatial</a:t>
            </a:r>
            <a:r>
              <a:rPr lang="ko-KR" altLang="en-US" dirty="0"/>
              <a:t> </a:t>
            </a:r>
            <a:r>
              <a:rPr lang="ko-KR" altLang="en-US" dirty="0" err="1"/>
              <a:t>relationships</a:t>
            </a:r>
            <a:r>
              <a:rPr lang="ko-KR" altLang="en-US" dirty="0"/>
              <a:t>\</a:t>
            </a:r>
            <a:r>
              <a:rPr lang="ko-KR" altLang="en-US" dirty="0" err="1"/>
              <a:t>n</a:t>
            </a:r>
            <a:r>
              <a:rPr lang="ko-KR" altLang="en-US" dirty="0"/>
              <a:t>- </a:t>
            </a:r>
            <a:r>
              <a:rPr lang="ko-KR" altLang="en-US" dirty="0" err="1"/>
              <a:t>Describe</a:t>
            </a:r>
            <a:r>
              <a:rPr lang="ko-KR" altLang="en-US" dirty="0"/>
              <a:t> </a:t>
            </a:r>
            <a:r>
              <a:rPr lang="ko-KR" altLang="en-US" dirty="0" err="1"/>
              <a:t>colors</a:t>
            </a:r>
            <a:r>
              <a:rPr lang="ko-KR" altLang="en-US" dirty="0"/>
              <a:t>, </a:t>
            </a:r>
            <a:r>
              <a:rPr lang="ko-KR" altLang="en-US" dirty="0" err="1"/>
              <a:t>textures</a:t>
            </a:r>
            <a:r>
              <a:rPr lang="ko-KR" altLang="en-US" dirty="0"/>
              <a:t>, and </a:t>
            </a:r>
            <a:r>
              <a:rPr lang="ko-KR" altLang="en-US" dirty="0" err="1"/>
              <a:t>visual</a:t>
            </a:r>
            <a:r>
              <a:rPr lang="ko-KR" altLang="en-US" dirty="0"/>
              <a:t> </a:t>
            </a:r>
            <a:r>
              <a:rPr lang="ko-KR" altLang="en-US" dirty="0" err="1"/>
              <a:t>details</a:t>
            </a:r>
            <a:r>
              <a:rPr lang="ko-KR" altLang="en-US" dirty="0"/>
              <a:t> </a:t>
            </a:r>
            <a:r>
              <a:rPr lang="ko-KR" altLang="en-US" dirty="0" err="1"/>
              <a:t>precisely</a:t>
            </a:r>
            <a:r>
              <a:rPr lang="ko-KR" altLang="en-US" dirty="0"/>
              <a:t>\</a:t>
            </a:r>
            <a:r>
              <a:rPr lang="ko-KR" altLang="en-US" dirty="0" err="1"/>
              <a:t>n</a:t>
            </a:r>
            <a:r>
              <a:rPr lang="ko-KR" altLang="en-US" dirty="0"/>
              <a:t>- </a:t>
            </a:r>
            <a:r>
              <a:rPr lang="ko-KR" altLang="en-US" dirty="0" err="1"/>
              <a:t>Note</a:t>
            </a:r>
            <a:r>
              <a:rPr lang="ko-KR" altLang="en-US" dirty="0"/>
              <a:t> </a:t>
            </a:r>
            <a:r>
              <a:rPr lang="ko-KR" altLang="en-US" dirty="0" err="1"/>
              <a:t>composition</a:t>
            </a:r>
            <a:r>
              <a:rPr lang="ko-KR" altLang="en-US" dirty="0"/>
              <a:t> </a:t>
            </a:r>
            <a:r>
              <a:rPr lang="ko-KR" altLang="en-US" dirty="0" err="1"/>
              <a:t>elements</a:t>
            </a:r>
            <a:r>
              <a:rPr lang="ko-KR" altLang="en-US" dirty="0"/>
              <a:t> </a:t>
            </a:r>
            <a:r>
              <a:rPr lang="ko-KR" altLang="en-US" dirty="0" err="1"/>
              <a:t>like</a:t>
            </a:r>
            <a:r>
              <a:rPr lang="ko-KR" altLang="en-US" dirty="0"/>
              <a:t> </a:t>
            </a:r>
            <a:r>
              <a:rPr lang="ko-KR" altLang="en-US" dirty="0" err="1"/>
              <a:t>viewing</a:t>
            </a:r>
            <a:r>
              <a:rPr lang="ko-KR" altLang="en-US" dirty="0"/>
              <a:t> </a:t>
            </a:r>
            <a:r>
              <a:rPr lang="ko-KR" altLang="en-US" dirty="0" err="1"/>
              <a:t>angle</a:t>
            </a:r>
            <a:r>
              <a:rPr lang="ko-KR" altLang="en-US" dirty="0"/>
              <a:t>, </a:t>
            </a:r>
            <a:r>
              <a:rPr lang="ko-KR" altLang="en-US" dirty="0" err="1"/>
              <a:t>framing</a:t>
            </a:r>
            <a:r>
              <a:rPr lang="ko-KR" altLang="en-US" dirty="0"/>
              <a:t>\</a:t>
            </a:r>
            <a:r>
              <a:rPr lang="ko-KR" altLang="en-US" dirty="0" err="1"/>
              <a:t>n</a:t>
            </a:r>
            <a:r>
              <a:rPr lang="ko-KR" altLang="en-US" dirty="0"/>
              <a:t>- </a:t>
            </a:r>
            <a:r>
              <a:rPr lang="ko-KR" altLang="en-US" dirty="0" err="1"/>
              <a:t>If</a:t>
            </a:r>
            <a:r>
              <a:rPr lang="ko-KR" altLang="en-US" dirty="0"/>
              <a:t> </a:t>
            </a:r>
            <a:r>
              <a:rPr lang="ko-KR" altLang="en-US" dirty="0" err="1"/>
              <a:t>no</a:t>
            </a:r>
            <a:r>
              <a:rPr lang="ko-KR" altLang="en-US" dirty="0"/>
              <a:t> </a:t>
            </a:r>
            <a:r>
              <a:rPr lang="ko-KR" altLang="en-US" dirty="0" err="1"/>
              <a:t>background</a:t>
            </a:r>
            <a:r>
              <a:rPr lang="ko-KR" altLang="en-US" dirty="0"/>
              <a:t> </a:t>
            </a:r>
            <a:r>
              <a:rPr lang="ko-KR" altLang="en-US" dirty="0" err="1"/>
              <a:t>exists</a:t>
            </a:r>
            <a:r>
              <a:rPr lang="ko-KR" altLang="en-US" dirty="0"/>
              <a:t>, </a:t>
            </a:r>
            <a:r>
              <a:rPr lang="ko-KR" altLang="en-US" dirty="0" err="1"/>
              <a:t>write</a:t>
            </a:r>
            <a:r>
              <a:rPr lang="ko-KR" altLang="en-US" dirty="0"/>
              <a:t> "</a:t>
            </a:r>
            <a:r>
              <a:rPr lang="ko-KR" altLang="en-US" dirty="0" err="1"/>
              <a:t>transparent</a:t>
            </a:r>
            <a:r>
              <a:rPr lang="ko-KR" altLang="en-US" dirty="0"/>
              <a:t>"\</a:t>
            </a:r>
            <a:r>
              <a:rPr lang="ko-KR" altLang="en-US" dirty="0" err="1"/>
              <a:t>n</a:t>
            </a:r>
            <a:r>
              <a:rPr lang="ko-KR" altLang="en-US" dirty="0"/>
              <a:t>\</a:t>
            </a:r>
            <a:r>
              <a:rPr lang="ko-KR" altLang="en-US" dirty="0" err="1"/>
              <a:t>nMain</a:t>
            </a:r>
            <a:r>
              <a:rPr lang="ko-KR" altLang="en-US" dirty="0"/>
              <a:t> </a:t>
            </a:r>
            <a:r>
              <a:rPr lang="ko-KR" altLang="en-US" dirty="0" err="1"/>
              <a:t>object</a:t>
            </a:r>
            <a:r>
              <a:rPr lang="ko-KR" altLang="en-US" dirty="0"/>
              <a:t>: [</a:t>
            </a:r>
            <a:r>
              <a:rPr lang="ko-KR" altLang="en-US" dirty="0" err="1"/>
              <a:t>Primary</a:t>
            </a:r>
            <a:r>
              <a:rPr lang="ko-KR" altLang="en-US" dirty="0"/>
              <a:t> </a:t>
            </a:r>
            <a:r>
              <a:rPr lang="ko-KR" altLang="en-US" dirty="0" err="1"/>
              <a:t>subject</a:t>
            </a:r>
            <a:r>
              <a:rPr lang="ko-KR" altLang="en-US" dirty="0"/>
              <a:t>/</a:t>
            </a:r>
            <a:r>
              <a:rPr lang="ko-KR" altLang="en-US" dirty="0" err="1"/>
              <a:t>character</a:t>
            </a:r>
            <a:r>
              <a:rPr lang="ko-KR" altLang="en-US" dirty="0"/>
              <a:t>]\</a:t>
            </a:r>
            <a:r>
              <a:rPr lang="ko-KR" altLang="en-US" dirty="0" err="1"/>
              <a:t>n</a:t>
            </a:r>
            <a:r>
              <a:rPr lang="ko-KR" altLang="en-US" dirty="0"/>
              <a:t>\</a:t>
            </a:r>
            <a:r>
              <a:rPr lang="ko-KR" altLang="en-US" dirty="0" err="1"/>
              <a:t>nObject</a:t>
            </a:r>
            <a:r>
              <a:rPr lang="ko-KR" altLang="en-US" dirty="0"/>
              <a:t> </a:t>
            </a:r>
            <a:r>
              <a:rPr lang="ko-KR" altLang="en-US" dirty="0" err="1"/>
              <a:t>characteristics</a:t>
            </a:r>
            <a:r>
              <a:rPr lang="ko-KR" altLang="en-US" dirty="0"/>
              <a:t>: [</a:t>
            </a:r>
            <a:r>
              <a:rPr lang="ko-KR" altLang="en-US" dirty="0" err="1"/>
              <a:t>Detailed</a:t>
            </a:r>
            <a:r>
              <a:rPr lang="ko-KR" altLang="en-US" dirty="0"/>
              <a:t> </a:t>
            </a:r>
            <a:r>
              <a:rPr lang="ko-KR" altLang="en-US" dirty="0" err="1"/>
              <a:t>colors</a:t>
            </a:r>
            <a:r>
              <a:rPr lang="ko-KR" altLang="en-US" dirty="0"/>
              <a:t>, </a:t>
            </a:r>
            <a:r>
              <a:rPr lang="ko-KR" altLang="en-US" dirty="0" err="1"/>
              <a:t>textures</a:t>
            </a:r>
            <a:r>
              <a:rPr lang="ko-KR" altLang="en-US" dirty="0"/>
              <a:t>, </a:t>
            </a:r>
            <a:r>
              <a:rPr lang="ko-KR" altLang="en-US" dirty="0" err="1"/>
              <a:t>facial</a:t>
            </a:r>
            <a:r>
              <a:rPr lang="ko-KR" altLang="en-US" dirty="0"/>
              <a:t> </a:t>
            </a:r>
            <a:r>
              <a:rPr lang="ko-KR" altLang="en-US" dirty="0" err="1"/>
              <a:t>features</a:t>
            </a:r>
            <a:r>
              <a:rPr lang="ko-KR" altLang="en-US" dirty="0"/>
              <a:t>, </a:t>
            </a:r>
            <a:r>
              <a:rPr lang="ko-KR" altLang="en-US" dirty="0" err="1"/>
              <a:t>clothing</a:t>
            </a:r>
            <a:r>
              <a:rPr lang="ko-KR" altLang="en-US" dirty="0"/>
              <a:t>, </a:t>
            </a:r>
            <a:r>
              <a:rPr lang="ko-KR" altLang="en-US" dirty="0" err="1"/>
              <a:t>accessories</a:t>
            </a:r>
            <a:r>
              <a:rPr lang="ko-KR" altLang="en-US" dirty="0"/>
              <a:t>, </a:t>
            </a:r>
            <a:r>
              <a:rPr lang="ko-KR" altLang="en-US" dirty="0" err="1"/>
              <a:t>distinctive</a:t>
            </a:r>
            <a:r>
              <a:rPr lang="ko-KR" altLang="en-US" dirty="0"/>
              <a:t> </a:t>
            </a:r>
            <a:r>
              <a:rPr lang="ko-KR" altLang="en-US" dirty="0" err="1"/>
              <a:t>markings</a:t>
            </a:r>
            <a:r>
              <a:rPr lang="ko-KR" altLang="en-US" dirty="0"/>
              <a:t> - </a:t>
            </a:r>
            <a:r>
              <a:rPr lang="ko-KR" altLang="en-US" dirty="0" err="1"/>
              <a:t>be</a:t>
            </a:r>
            <a:r>
              <a:rPr lang="ko-KR" altLang="en-US" dirty="0"/>
              <a:t> </a:t>
            </a:r>
            <a:r>
              <a:rPr lang="ko-KR" altLang="en-US" dirty="0" err="1"/>
              <a:t>very</a:t>
            </a:r>
            <a:r>
              <a:rPr lang="ko-KR" altLang="en-US" dirty="0"/>
              <a:t> </a:t>
            </a:r>
            <a:r>
              <a:rPr lang="ko-KR" altLang="en-US" dirty="0" err="1"/>
              <a:t>specific</a:t>
            </a:r>
            <a:r>
              <a:rPr lang="ko-KR" altLang="en-US" dirty="0"/>
              <a:t>]\</a:t>
            </a:r>
            <a:r>
              <a:rPr lang="ko-KR" altLang="en-US" dirty="0" err="1"/>
              <a:t>n</a:t>
            </a:r>
            <a:r>
              <a:rPr lang="ko-KR" altLang="en-US" dirty="0"/>
              <a:t>\</a:t>
            </a:r>
            <a:r>
              <a:rPr lang="ko-KR" altLang="en-US" dirty="0" err="1"/>
              <a:t>nPose</a:t>
            </a:r>
            <a:r>
              <a:rPr lang="ko-KR" altLang="en-US" dirty="0"/>
              <a:t>/</a:t>
            </a:r>
            <a:r>
              <a:rPr lang="ko-KR" altLang="en-US" dirty="0" err="1"/>
              <a:t>position</a:t>
            </a:r>
            <a:r>
              <a:rPr lang="ko-KR" altLang="en-US" dirty="0"/>
              <a:t>: [</a:t>
            </a:r>
            <a:r>
              <a:rPr lang="ko-KR" altLang="en-US" dirty="0" err="1"/>
              <a:t>Exact</a:t>
            </a:r>
            <a:r>
              <a:rPr lang="ko-KR" altLang="en-US" dirty="0"/>
              <a:t> </a:t>
            </a:r>
            <a:r>
              <a:rPr lang="ko-KR" altLang="en-US" dirty="0" err="1"/>
              <a:t>positioning</a:t>
            </a:r>
            <a:r>
              <a:rPr lang="ko-KR" altLang="en-US" dirty="0"/>
              <a:t>, </a:t>
            </a:r>
            <a:r>
              <a:rPr lang="ko-KR" altLang="en-US" dirty="0" err="1"/>
              <a:t>body</a:t>
            </a:r>
            <a:r>
              <a:rPr lang="ko-KR" altLang="en-US" dirty="0"/>
              <a:t> </a:t>
            </a:r>
            <a:r>
              <a:rPr lang="ko-KR" altLang="en-US" dirty="0" err="1"/>
              <a:t>orientation</a:t>
            </a:r>
            <a:r>
              <a:rPr lang="ko-KR" altLang="en-US" dirty="0"/>
              <a:t>, </a:t>
            </a:r>
            <a:r>
              <a:rPr lang="ko-KR" altLang="en-US" dirty="0" err="1"/>
              <a:t>limb</a:t>
            </a:r>
            <a:r>
              <a:rPr lang="ko-KR" altLang="en-US" dirty="0"/>
              <a:t> </a:t>
            </a:r>
            <a:r>
              <a:rPr lang="ko-KR" altLang="en-US" dirty="0" err="1"/>
              <a:t>placement</a:t>
            </a:r>
            <a:r>
              <a:rPr lang="ko-KR" altLang="en-US" dirty="0"/>
              <a:t>, </a:t>
            </a:r>
            <a:r>
              <a:rPr lang="ko-KR" altLang="en-US" dirty="0" err="1"/>
              <a:t>viewing</a:t>
            </a:r>
            <a:r>
              <a:rPr lang="ko-KR" altLang="en-US" dirty="0"/>
              <a:t> </a:t>
            </a:r>
            <a:r>
              <a:rPr lang="ko-KR" altLang="en-US" dirty="0" err="1"/>
              <a:t>angle</a:t>
            </a:r>
            <a:r>
              <a:rPr lang="ko-KR" altLang="en-US" dirty="0"/>
              <a:t>, </a:t>
            </a:r>
            <a:r>
              <a:rPr lang="ko-KR" altLang="en-US" dirty="0" err="1"/>
              <a:t>spatial</a:t>
            </a:r>
            <a:r>
              <a:rPr lang="ko-KR" altLang="en-US" dirty="0"/>
              <a:t> </a:t>
            </a:r>
            <a:r>
              <a:rPr lang="ko-KR" altLang="en-US" dirty="0" err="1"/>
              <a:t>arrangement</a:t>
            </a:r>
            <a:r>
              <a:rPr lang="ko-KR" altLang="en-US" dirty="0"/>
              <a:t>]\</a:t>
            </a:r>
            <a:r>
              <a:rPr lang="ko-KR" altLang="en-US" dirty="0" err="1"/>
              <a:t>n</a:t>
            </a:r>
            <a:r>
              <a:rPr lang="ko-KR" altLang="en-US" dirty="0"/>
              <a:t>\</a:t>
            </a:r>
            <a:r>
              <a:rPr lang="ko-KR" altLang="en-US" dirty="0" err="1"/>
              <a:t>nStyle</a:t>
            </a:r>
            <a:r>
              <a:rPr lang="ko-KR" altLang="en-US" dirty="0"/>
              <a:t>: [</a:t>
            </a:r>
            <a:r>
              <a:rPr lang="ko-KR" altLang="en-US" dirty="0" err="1"/>
              <a:t>Art</a:t>
            </a:r>
            <a:r>
              <a:rPr lang="ko-KR" altLang="en-US" dirty="0"/>
              <a:t> </a:t>
            </a:r>
            <a:r>
              <a:rPr lang="ko-KR" altLang="en-US" dirty="0" err="1"/>
              <a:t>style</a:t>
            </a:r>
            <a:r>
              <a:rPr lang="ko-KR" altLang="en-US" dirty="0"/>
              <a:t>, </a:t>
            </a:r>
            <a:r>
              <a:rPr lang="ko-KR" altLang="en-US" dirty="0" err="1"/>
              <a:t>rendering</a:t>
            </a:r>
            <a:r>
              <a:rPr lang="ko-KR" altLang="en-US" dirty="0"/>
              <a:t> </a:t>
            </a:r>
            <a:r>
              <a:rPr lang="ko-KR" altLang="en-US" dirty="0" err="1"/>
              <a:t>technique</a:t>
            </a:r>
            <a:r>
              <a:rPr lang="ko-KR" altLang="en-US" dirty="0"/>
              <a:t>, </a:t>
            </a:r>
            <a:r>
              <a:rPr lang="ko-KR" altLang="en-US" dirty="0" err="1"/>
              <a:t>visual</a:t>
            </a:r>
            <a:r>
              <a:rPr lang="ko-KR" altLang="en-US" dirty="0"/>
              <a:t> </a:t>
            </a:r>
            <a:r>
              <a:rPr lang="ko-KR" altLang="en-US" dirty="0" err="1"/>
              <a:t>approach</a:t>
            </a:r>
            <a:r>
              <a:rPr lang="ko-KR" altLang="en-US" dirty="0"/>
              <a:t>]\</a:t>
            </a:r>
            <a:r>
              <a:rPr lang="ko-KR" altLang="en-US" dirty="0" err="1"/>
              <a:t>n</a:t>
            </a:r>
            <a:r>
              <a:rPr lang="ko-KR" altLang="en-US" dirty="0"/>
              <a:t>\</a:t>
            </a:r>
            <a:r>
              <a:rPr lang="ko-KR" altLang="en-US" dirty="0" err="1"/>
              <a:t>nBackground</a:t>
            </a:r>
            <a:r>
              <a:rPr lang="ko-KR" altLang="en-US" dirty="0"/>
              <a:t>: [</a:t>
            </a:r>
            <a:r>
              <a:rPr lang="ko-KR" altLang="en-US" dirty="0" err="1"/>
              <a:t>Background</a:t>
            </a:r>
            <a:r>
              <a:rPr lang="ko-KR" altLang="en-US" dirty="0"/>
              <a:t> </a:t>
            </a:r>
            <a:r>
              <a:rPr lang="ko-KR" altLang="en-US" dirty="0" err="1"/>
              <a:t>description</a:t>
            </a:r>
            <a:r>
              <a:rPr lang="ko-KR" altLang="en-US" dirty="0"/>
              <a:t> </a:t>
            </a:r>
            <a:r>
              <a:rPr lang="ko-KR" altLang="en-US" dirty="0" err="1"/>
              <a:t>or</a:t>
            </a:r>
            <a:r>
              <a:rPr lang="ko-KR" altLang="en-US" dirty="0"/>
              <a:t> "</a:t>
            </a:r>
            <a:r>
              <a:rPr lang="ko-KR" altLang="en-US" dirty="0" err="1"/>
              <a:t>transparent</a:t>
            </a:r>
            <a:r>
              <a:rPr lang="ko-KR" altLang="en-US" dirty="0"/>
              <a:t>" </a:t>
            </a:r>
            <a:r>
              <a:rPr lang="ko-KR" altLang="en-US" dirty="0" err="1"/>
              <a:t>if</a:t>
            </a:r>
            <a:r>
              <a:rPr lang="ko-KR" altLang="en-US" dirty="0"/>
              <a:t> </a:t>
            </a:r>
            <a:r>
              <a:rPr lang="ko-KR" altLang="en-US" dirty="0" err="1"/>
              <a:t>none</a:t>
            </a:r>
            <a:r>
              <a:rPr lang="ko-KR" altLang="en-US" dirty="0"/>
              <a:t>]\</a:t>
            </a:r>
            <a:r>
              <a:rPr lang="ko-KR" altLang="en-US" dirty="0" err="1"/>
              <a:t>n</a:t>
            </a:r>
            <a:r>
              <a:rPr lang="ko-KR" altLang="en-US" dirty="0"/>
              <a:t>\</a:t>
            </a:r>
            <a:r>
              <a:rPr lang="ko-KR" altLang="en-US" dirty="0" err="1"/>
              <a:t>nExample</a:t>
            </a:r>
            <a:r>
              <a:rPr lang="ko-KR" altLang="en-US" dirty="0"/>
              <a:t>:\</a:t>
            </a:r>
            <a:r>
              <a:rPr lang="ko-KR" altLang="en-US" dirty="0" err="1"/>
              <a:t>n</a:t>
            </a:r>
            <a:r>
              <a:rPr lang="ko-KR" altLang="en-US" dirty="0"/>
              <a:t>\</a:t>
            </a:r>
            <a:r>
              <a:rPr lang="ko-KR" altLang="en-US" dirty="0" err="1"/>
              <a:t>nMain</a:t>
            </a:r>
            <a:r>
              <a:rPr lang="ko-KR" altLang="en-US" dirty="0"/>
              <a:t> </a:t>
            </a:r>
            <a:r>
              <a:rPr lang="ko-KR" altLang="en-US" dirty="0" err="1"/>
              <a:t>object</a:t>
            </a:r>
            <a:r>
              <a:rPr lang="ko-KR" altLang="en-US" dirty="0"/>
              <a:t>: </a:t>
            </a:r>
            <a:r>
              <a:rPr lang="ko-KR" altLang="en-US" dirty="0" err="1"/>
              <a:t>polar</a:t>
            </a:r>
            <a:r>
              <a:rPr lang="ko-KR" altLang="en-US" dirty="0"/>
              <a:t> </a:t>
            </a:r>
            <a:r>
              <a:rPr lang="ko-KR" altLang="en-US" dirty="0" err="1"/>
              <a:t>bear</a:t>
            </a:r>
            <a:r>
              <a:rPr lang="ko-KR" altLang="en-US" dirty="0"/>
              <a:t>\</a:t>
            </a:r>
            <a:r>
              <a:rPr lang="ko-KR" altLang="en-US" dirty="0" err="1"/>
              <a:t>n</a:t>
            </a:r>
            <a:r>
              <a:rPr lang="ko-KR" altLang="en-US" dirty="0"/>
              <a:t>\</a:t>
            </a:r>
            <a:r>
              <a:rPr lang="ko-KR" altLang="en-US" dirty="0" err="1"/>
              <a:t>nObject</a:t>
            </a:r>
            <a:r>
              <a:rPr lang="ko-KR" altLang="en-US" dirty="0"/>
              <a:t> </a:t>
            </a:r>
            <a:r>
              <a:rPr lang="ko-KR" altLang="en-US" dirty="0" err="1"/>
              <a:t>characteristics</a:t>
            </a:r>
            <a:r>
              <a:rPr lang="ko-KR" altLang="en-US" dirty="0"/>
              <a:t>: </a:t>
            </a:r>
            <a:r>
              <a:rPr lang="ko-KR" altLang="en-US" dirty="0" err="1"/>
              <a:t>pure</a:t>
            </a:r>
            <a:r>
              <a:rPr lang="ko-KR" altLang="en-US" dirty="0"/>
              <a:t> </a:t>
            </a:r>
            <a:r>
              <a:rPr lang="ko-KR" altLang="en-US" dirty="0" err="1"/>
              <a:t>white</a:t>
            </a:r>
            <a:r>
              <a:rPr lang="ko-KR" altLang="en-US" dirty="0"/>
              <a:t> </a:t>
            </a:r>
            <a:r>
              <a:rPr lang="ko-KR" altLang="en-US" dirty="0" err="1"/>
              <a:t>fur</a:t>
            </a:r>
            <a:r>
              <a:rPr lang="ko-KR" altLang="en-US" dirty="0"/>
              <a:t>, </a:t>
            </a:r>
            <a:r>
              <a:rPr lang="ko-KR" altLang="en-US" dirty="0" err="1"/>
              <a:t>black</a:t>
            </a:r>
            <a:r>
              <a:rPr lang="ko-KR" altLang="en-US" dirty="0"/>
              <a:t> </a:t>
            </a:r>
            <a:r>
              <a:rPr lang="ko-KR" altLang="en-US" dirty="0" err="1"/>
              <a:t>oval</a:t>
            </a:r>
            <a:r>
              <a:rPr lang="ko-KR" altLang="en-US" dirty="0"/>
              <a:t> </a:t>
            </a:r>
            <a:r>
              <a:rPr lang="ko-KR" altLang="en-US" dirty="0" err="1"/>
              <a:t>nose</a:t>
            </a:r>
            <a:r>
              <a:rPr lang="ko-KR" altLang="en-US" dirty="0"/>
              <a:t>, </a:t>
            </a:r>
            <a:r>
              <a:rPr lang="ko-KR" altLang="en-US" dirty="0" err="1"/>
              <a:t>small</a:t>
            </a:r>
            <a:r>
              <a:rPr lang="ko-KR" altLang="en-US" dirty="0"/>
              <a:t> </a:t>
            </a:r>
            <a:r>
              <a:rPr lang="ko-KR" altLang="en-US" dirty="0" err="1"/>
              <a:t>black</a:t>
            </a:r>
            <a:r>
              <a:rPr lang="ko-KR" altLang="en-US" dirty="0"/>
              <a:t> </a:t>
            </a:r>
            <a:r>
              <a:rPr lang="ko-KR" altLang="en-US" dirty="0" err="1"/>
              <a:t>dot</a:t>
            </a:r>
            <a:r>
              <a:rPr lang="ko-KR" altLang="en-US" dirty="0"/>
              <a:t> </a:t>
            </a:r>
            <a:r>
              <a:rPr lang="ko-KR" altLang="en-US" dirty="0" err="1"/>
              <a:t>eyes</a:t>
            </a:r>
            <a:r>
              <a:rPr lang="ko-KR" altLang="en-US" dirty="0"/>
              <a:t>, </a:t>
            </a:r>
            <a:r>
              <a:rPr lang="ko-KR" altLang="en-US" dirty="0" err="1"/>
              <a:t>pink</a:t>
            </a:r>
            <a:r>
              <a:rPr lang="ko-KR" altLang="en-US" dirty="0"/>
              <a:t> </a:t>
            </a:r>
            <a:r>
              <a:rPr lang="ko-KR" altLang="en-US" dirty="0" err="1"/>
              <a:t>inner</a:t>
            </a:r>
            <a:r>
              <a:rPr lang="ko-KR" altLang="en-US" dirty="0"/>
              <a:t> </a:t>
            </a:r>
            <a:r>
              <a:rPr lang="ko-KR" altLang="en-US" dirty="0" err="1"/>
              <a:t>ears</a:t>
            </a:r>
            <a:r>
              <a:rPr lang="ko-KR" altLang="en-US" dirty="0"/>
              <a:t>, </a:t>
            </a:r>
            <a:r>
              <a:rPr lang="ko-KR" altLang="en-US" dirty="0" err="1"/>
              <a:t>rounded</a:t>
            </a:r>
            <a:r>
              <a:rPr lang="ko-KR" altLang="en-US" dirty="0"/>
              <a:t> </a:t>
            </a:r>
            <a:r>
              <a:rPr lang="ko-KR" altLang="en-US" dirty="0" err="1"/>
              <a:t>body</a:t>
            </a:r>
            <a:r>
              <a:rPr lang="ko-KR" altLang="en-US" dirty="0"/>
              <a:t> </a:t>
            </a:r>
            <a:r>
              <a:rPr lang="ko-KR" altLang="en-US" dirty="0" err="1"/>
              <a:t>shape</a:t>
            </a:r>
            <a:r>
              <a:rPr lang="ko-KR" altLang="en-US" dirty="0"/>
              <a:t>, </a:t>
            </a:r>
            <a:r>
              <a:rPr lang="ko-KR" altLang="en-US" dirty="0" err="1"/>
              <a:t>simplified</a:t>
            </a:r>
            <a:r>
              <a:rPr lang="ko-KR" altLang="en-US" dirty="0"/>
              <a:t> </a:t>
            </a:r>
            <a:r>
              <a:rPr lang="ko-KR" altLang="en-US" dirty="0" err="1"/>
              <a:t>cartoon</a:t>
            </a:r>
            <a:r>
              <a:rPr lang="ko-KR" altLang="en-US" dirty="0"/>
              <a:t> </a:t>
            </a:r>
            <a:r>
              <a:rPr lang="ko-KR" altLang="en-US" dirty="0" err="1"/>
              <a:t>features</a:t>
            </a:r>
            <a:r>
              <a:rPr lang="ko-KR" altLang="en-US" dirty="0"/>
              <a:t>\</a:t>
            </a:r>
            <a:r>
              <a:rPr lang="ko-KR" altLang="en-US" dirty="0" err="1"/>
              <a:t>n</a:t>
            </a:r>
            <a:r>
              <a:rPr lang="ko-KR" altLang="en-US" dirty="0"/>
              <a:t>\</a:t>
            </a:r>
            <a:r>
              <a:rPr lang="ko-KR" altLang="en-US" dirty="0" err="1"/>
              <a:t>nPose</a:t>
            </a:r>
            <a:r>
              <a:rPr lang="ko-KR" altLang="en-US" dirty="0"/>
              <a:t>/</a:t>
            </a:r>
            <a:r>
              <a:rPr lang="ko-KR" altLang="en-US" dirty="0" err="1"/>
              <a:t>position</a:t>
            </a:r>
            <a:r>
              <a:rPr lang="ko-KR" altLang="en-US" dirty="0"/>
              <a:t>: </a:t>
            </a:r>
            <a:r>
              <a:rPr lang="ko-KR" altLang="en-US" dirty="0" err="1"/>
              <a:t>standing</a:t>
            </a:r>
            <a:r>
              <a:rPr lang="ko-KR" altLang="en-US" dirty="0"/>
              <a:t> </a:t>
            </a:r>
            <a:r>
              <a:rPr lang="ko-KR" altLang="en-US" dirty="0" err="1"/>
              <a:t>upright</a:t>
            </a:r>
            <a:r>
              <a:rPr lang="ko-KR" altLang="en-US" dirty="0"/>
              <a:t> </a:t>
            </a:r>
            <a:r>
              <a:rPr lang="ko-KR" altLang="en-US" dirty="0" err="1"/>
              <a:t>facing</a:t>
            </a:r>
            <a:r>
              <a:rPr lang="ko-KR" altLang="en-US" dirty="0"/>
              <a:t> </a:t>
            </a:r>
            <a:r>
              <a:rPr lang="ko-KR" altLang="en-US" dirty="0" err="1"/>
              <a:t>forward</a:t>
            </a:r>
            <a:r>
              <a:rPr lang="ko-KR" altLang="en-US" dirty="0"/>
              <a:t>, </a:t>
            </a:r>
            <a:r>
              <a:rPr lang="ko-KR" altLang="en-US" dirty="0" err="1"/>
              <a:t>arms</a:t>
            </a:r>
            <a:r>
              <a:rPr lang="ko-KR" altLang="en-US" dirty="0"/>
              <a:t> </a:t>
            </a:r>
            <a:r>
              <a:rPr lang="ko-KR" altLang="en-US" dirty="0" err="1"/>
              <a:t>at</a:t>
            </a:r>
            <a:r>
              <a:rPr lang="ko-KR" altLang="en-US" dirty="0"/>
              <a:t> </a:t>
            </a:r>
            <a:r>
              <a:rPr lang="ko-KR" altLang="en-US" dirty="0" err="1"/>
              <a:t>sides</a:t>
            </a:r>
            <a:r>
              <a:rPr lang="ko-KR" altLang="en-US" dirty="0"/>
              <a:t>, </a:t>
            </a:r>
            <a:r>
              <a:rPr lang="ko-KR" altLang="en-US" dirty="0" err="1"/>
              <a:t>centered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frame</a:t>
            </a:r>
            <a:r>
              <a:rPr lang="ko-KR" altLang="en-US" dirty="0"/>
              <a:t>, </a:t>
            </a:r>
            <a:r>
              <a:rPr lang="ko-KR" altLang="en-US" dirty="0" err="1"/>
              <a:t>front-facing</a:t>
            </a:r>
            <a:r>
              <a:rPr lang="ko-KR" altLang="en-US" dirty="0"/>
              <a:t> </a:t>
            </a:r>
            <a:r>
              <a:rPr lang="ko-KR" altLang="en-US" dirty="0" err="1"/>
              <a:t>view</a:t>
            </a:r>
            <a:r>
              <a:rPr lang="ko-KR" altLang="en-US" dirty="0"/>
              <a:t>\</a:t>
            </a:r>
            <a:r>
              <a:rPr lang="ko-KR" altLang="en-US" dirty="0" err="1"/>
              <a:t>n</a:t>
            </a:r>
            <a:r>
              <a:rPr lang="ko-KR" altLang="en-US" dirty="0"/>
              <a:t>\</a:t>
            </a:r>
            <a:r>
              <a:rPr lang="ko-KR" altLang="en-US" dirty="0" err="1"/>
              <a:t>nStyle</a:t>
            </a:r>
            <a:r>
              <a:rPr lang="ko-KR" altLang="en-US" dirty="0"/>
              <a:t>: </a:t>
            </a:r>
            <a:r>
              <a:rPr lang="ko-KR" altLang="en-US" dirty="0" err="1"/>
              <a:t>clean</a:t>
            </a:r>
            <a:r>
              <a:rPr lang="ko-KR" altLang="en-US" dirty="0"/>
              <a:t> 3D </a:t>
            </a:r>
            <a:r>
              <a:rPr lang="ko-KR" altLang="en-US" dirty="0" err="1"/>
              <a:t>cartoon</a:t>
            </a:r>
            <a:r>
              <a:rPr lang="ko-KR" altLang="en-US" dirty="0"/>
              <a:t> </a:t>
            </a:r>
            <a:r>
              <a:rPr lang="ko-KR" altLang="en-US" dirty="0" err="1"/>
              <a:t>style</a:t>
            </a:r>
            <a:r>
              <a:rPr lang="ko-KR" altLang="en-US" dirty="0"/>
              <a:t> </a:t>
            </a:r>
            <a:r>
              <a:rPr lang="ko-KR" altLang="en-US" dirty="0" err="1"/>
              <a:t>with</a:t>
            </a:r>
            <a:r>
              <a:rPr lang="ko-KR" altLang="en-US" dirty="0"/>
              <a:t> </a:t>
            </a:r>
            <a:r>
              <a:rPr lang="ko-KR" altLang="en-US" dirty="0" err="1"/>
              <a:t>soft</a:t>
            </a:r>
            <a:r>
              <a:rPr lang="ko-KR" altLang="en-US" dirty="0"/>
              <a:t> </a:t>
            </a:r>
            <a:r>
              <a:rPr lang="ko-KR" altLang="en-US" dirty="0" err="1"/>
              <a:t>shading</a:t>
            </a:r>
            <a:r>
              <a:rPr lang="ko-KR" altLang="en-US" dirty="0"/>
              <a:t> and </a:t>
            </a:r>
            <a:r>
              <a:rPr lang="ko-KR" altLang="en-US" dirty="0" err="1"/>
              <a:t>smooth</a:t>
            </a:r>
            <a:r>
              <a:rPr lang="ko-KR" altLang="en-US" dirty="0"/>
              <a:t> </a:t>
            </a:r>
            <a:r>
              <a:rPr lang="ko-KR" altLang="en-US" dirty="0" err="1"/>
              <a:t>surfaces</a:t>
            </a:r>
            <a:r>
              <a:rPr lang="ko-KR" altLang="en-US" dirty="0"/>
              <a:t>\</a:t>
            </a:r>
            <a:r>
              <a:rPr lang="ko-KR" altLang="en-US" dirty="0" err="1"/>
              <a:t>n</a:t>
            </a:r>
            <a:r>
              <a:rPr lang="ko-KR" altLang="en-US" dirty="0"/>
              <a:t>\</a:t>
            </a:r>
            <a:r>
              <a:rPr lang="ko-KR" altLang="en-US" dirty="0" err="1"/>
              <a:t>nBackground</a:t>
            </a:r>
            <a:r>
              <a:rPr lang="ko-KR" altLang="en-US" dirty="0"/>
              <a:t>: </a:t>
            </a:r>
            <a:r>
              <a:rPr lang="ko-KR" altLang="en-US" dirty="0" err="1"/>
              <a:t>solid</a:t>
            </a:r>
            <a:r>
              <a:rPr lang="ko-KR" altLang="en-US" dirty="0"/>
              <a:t> </a:t>
            </a:r>
            <a:r>
              <a:rPr lang="ko-KR" altLang="en-US" dirty="0" err="1"/>
              <a:t>bright</a:t>
            </a:r>
            <a:r>
              <a:rPr lang="ko-KR" altLang="en-US" dirty="0"/>
              <a:t> </a:t>
            </a:r>
            <a:r>
              <a:rPr lang="ko-KR" altLang="en-US" dirty="0" err="1"/>
              <a:t>blue</a:t>
            </a:r>
            <a:r>
              <a:rPr lang="ko-KR" altLang="en-US" dirty="0"/>
              <a:t> </a:t>
            </a:r>
            <a:r>
              <a:rPr lang="ko-KR" altLang="en-US" dirty="0" err="1"/>
              <a:t>color</a:t>
            </a:r>
            <a:r>
              <a:rPr lang="ko-KR" altLang="en-US" dirty="0"/>
              <a:t> </a:t>
            </a:r>
            <a:r>
              <a:rPr lang="ko-KR" altLang="en-US" dirty="0" err="1"/>
              <a:t>filling</a:t>
            </a:r>
            <a:r>
              <a:rPr lang="ko-KR" altLang="en-US" dirty="0"/>
              <a:t> </a:t>
            </a:r>
            <a:r>
              <a:rPr lang="ko-KR" altLang="en-US" dirty="0" err="1"/>
              <a:t>entire</a:t>
            </a:r>
            <a:r>
              <a:rPr lang="ko-KR" altLang="en-US" dirty="0"/>
              <a:t> </a:t>
            </a:r>
            <a:r>
              <a:rPr lang="ko-KR" altLang="en-US" dirty="0" err="1"/>
              <a:t>frame</a:t>
            </a:r>
            <a:r>
              <a:rPr lang="ko-KR" altLang="en-US" dirty="0"/>
              <a:t>\</a:t>
            </a:r>
            <a:r>
              <a:rPr lang="ko-KR" altLang="en-US" dirty="0" err="1"/>
              <a:t>n</a:t>
            </a:r>
            <a:r>
              <a:rPr lang="ko-KR" altLang="en-US" dirty="0"/>
              <a:t>", "</a:t>
            </a:r>
            <a:r>
              <a:rPr lang="ko-KR" altLang="en-US" dirty="0" err="1"/>
              <a:t>imageUrls</a:t>
            </a:r>
            <a:r>
              <a:rPr lang="ko-KR" altLang="en-US" dirty="0"/>
              <a:t>": "={{ $</a:t>
            </a:r>
            <a:r>
              <a:rPr lang="ko-KR" altLang="en-US" dirty="0" err="1"/>
              <a:t>json.body.imgPath</a:t>
            </a:r>
            <a:r>
              <a:rPr lang="ko-KR" altLang="en-US" dirty="0"/>
              <a:t> }}", "</a:t>
            </a:r>
            <a:r>
              <a:rPr lang="ko-KR" altLang="en-US" dirty="0" err="1"/>
              <a:t>options</a:t>
            </a:r>
            <a:r>
              <a:rPr lang="ko-KR" altLang="en-US" dirty="0"/>
              <a:t>": {} }, "</a:t>
            </a:r>
            <a:r>
              <a:rPr lang="ko-KR" altLang="en-US" dirty="0" err="1"/>
              <a:t>type</a:t>
            </a:r>
            <a:r>
              <a:rPr lang="ko-KR" altLang="en-US" dirty="0"/>
              <a:t>": "@n8n/n8n-nodes-langchain.openAi", "</a:t>
            </a:r>
            <a:r>
              <a:rPr lang="ko-KR" altLang="en-US" dirty="0" err="1"/>
              <a:t>typeVersion</a:t>
            </a:r>
            <a:r>
              <a:rPr lang="ko-KR" altLang="en-US" dirty="0"/>
              <a:t>": 1.8, "</a:t>
            </a:r>
            <a:r>
              <a:rPr lang="ko-KR" altLang="en-US" dirty="0" err="1"/>
              <a:t>position</a:t>
            </a:r>
            <a:r>
              <a:rPr lang="ko-KR" altLang="en-US" dirty="0"/>
              <a:t>": [ 2680, 1260 ], "</a:t>
            </a:r>
            <a:r>
              <a:rPr lang="ko-KR" altLang="en-US" dirty="0" err="1"/>
              <a:t>id</a:t>
            </a:r>
            <a:r>
              <a:rPr lang="ko-KR" altLang="en-US" dirty="0"/>
              <a:t>": "fed9d00d-59cf-48f2-97bf-f47fc4722d0f", "</a:t>
            </a:r>
            <a:r>
              <a:rPr lang="ko-KR" altLang="en-US" dirty="0" err="1"/>
              <a:t>name</a:t>
            </a:r>
            <a:r>
              <a:rPr lang="ko-KR" altLang="en-US" dirty="0"/>
              <a:t>": "이미지 분석", "</a:t>
            </a:r>
            <a:r>
              <a:rPr lang="ko-KR" altLang="en-US" dirty="0" err="1"/>
              <a:t>credentials</a:t>
            </a:r>
            <a:r>
              <a:rPr lang="ko-KR" altLang="en-US" dirty="0"/>
              <a:t>": { "</a:t>
            </a:r>
            <a:r>
              <a:rPr lang="ko-KR" altLang="en-US" dirty="0" err="1"/>
              <a:t>openAiApi</a:t>
            </a:r>
            <a:r>
              <a:rPr lang="ko-KR" altLang="en-US" dirty="0"/>
              <a:t>": { "</a:t>
            </a:r>
            <a:r>
              <a:rPr lang="ko-KR" altLang="en-US" dirty="0" err="1"/>
              <a:t>id</a:t>
            </a:r>
            <a:r>
              <a:rPr lang="ko-KR" altLang="en-US" dirty="0"/>
              <a:t>": "DRJTKwF2DmwxiI7G", "</a:t>
            </a:r>
            <a:r>
              <a:rPr lang="ko-KR" altLang="en-US" dirty="0" err="1"/>
              <a:t>name</a:t>
            </a:r>
            <a:r>
              <a:rPr lang="ko-KR" altLang="en-US" dirty="0"/>
              <a:t>": "</a:t>
            </a:r>
            <a:r>
              <a:rPr lang="ko-KR" altLang="en-US" dirty="0" err="1"/>
              <a:t>OpenAi</a:t>
            </a:r>
            <a:r>
              <a:rPr lang="ko-KR" altLang="en-US" dirty="0"/>
              <a:t> </a:t>
            </a:r>
            <a:r>
              <a:rPr lang="ko-KR" altLang="en-US" dirty="0" err="1"/>
              <a:t>account</a:t>
            </a:r>
            <a:r>
              <a:rPr lang="ko-KR" altLang="en-US" dirty="0"/>
              <a:t>" } } }, { "</a:t>
            </a:r>
            <a:r>
              <a:rPr lang="ko-KR" altLang="en-US" dirty="0" err="1"/>
              <a:t>parameters</a:t>
            </a:r>
            <a:r>
              <a:rPr lang="ko-KR" altLang="en-US" dirty="0"/>
              <a:t>": { "</a:t>
            </a:r>
            <a:r>
              <a:rPr lang="ko-KR" altLang="en-US" dirty="0" err="1"/>
              <a:t>jsCode</a:t>
            </a:r>
            <a:r>
              <a:rPr lang="ko-KR" altLang="en-US" dirty="0"/>
              <a:t>": "// </a:t>
            </a:r>
            <a:r>
              <a:rPr lang="ko-KR" altLang="en-US" dirty="0" err="1"/>
              <a:t>Get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content</a:t>
            </a:r>
            <a:r>
              <a:rPr lang="ko-KR" altLang="en-US" dirty="0"/>
              <a:t> </a:t>
            </a:r>
            <a:r>
              <a:rPr lang="ko-KR" altLang="en-US" dirty="0" err="1"/>
              <a:t>from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previous</a:t>
            </a:r>
            <a:r>
              <a:rPr lang="ko-KR" altLang="en-US" dirty="0"/>
              <a:t> </a:t>
            </a:r>
            <a:r>
              <a:rPr lang="ko-KR" altLang="en-US" dirty="0" err="1"/>
              <a:t>node</a:t>
            </a:r>
            <a:r>
              <a:rPr lang="ko-KR" altLang="en-US" dirty="0"/>
              <a:t>\</a:t>
            </a:r>
            <a:r>
              <a:rPr lang="ko-KR" altLang="en-US" dirty="0" err="1"/>
              <a:t>nconst</a:t>
            </a:r>
            <a:r>
              <a:rPr lang="ko-KR" altLang="en-US" dirty="0"/>
              <a:t> </a:t>
            </a:r>
            <a:r>
              <a:rPr lang="ko-KR" altLang="en-US" dirty="0" err="1"/>
              <a:t>content</a:t>
            </a:r>
            <a:r>
              <a:rPr lang="ko-KR" altLang="en-US" dirty="0"/>
              <a:t> = $</a:t>
            </a:r>
            <a:r>
              <a:rPr lang="ko-KR" altLang="en-US" dirty="0" err="1"/>
              <a:t>input.first</a:t>
            </a:r>
            <a:r>
              <a:rPr lang="ko-KR" altLang="en-US" dirty="0"/>
              <a:t>().</a:t>
            </a:r>
            <a:r>
              <a:rPr lang="ko-KR" altLang="en-US" dirty="0" err="1"/>
              <a:t>json.content</a:t>
            </a:r>
            <a:r>
              <a:rPr lang="ko-KR" altLang="en-US" dirty="0"/>
              <a:t>;\</a:t>
            </a:r>
            <a:r>
              <a:rPr lang="ko-KR" altLang="en-US" dirty="0" err="1"/>
              <a:t>n</a:t>
            </a:r>
            <a:r>
              <a:rPr lang="ko-KR" altLang="en-US" dirty="0"/>
              <a:t>\</a:t>
            </a:r>
            <a:r>
              <a:rPr lang="ko-KR" altLang="en-US" dirty="0" err="1"/>
              <a:t>n</a:t>
            </a:r>
            <a:r>
              <a:rPr lang="ko-KR" altLang="en-US" dirty="0"/>
              <a:t>// </a:t>
            </a:r>
            <a:r>
              <a:rPr lang="ko-KR" altLang="en-US" dirty="0" err="1"/>
              <a:t>Split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content</a:t>
            </a:r>
            <a:r>
              <a:rPr lang="ko-KR" altLang="en-US" dirty="0"/>
              <a:t> </a:t>
            </a:r>
            <a:r>
              <a:rPr lang="ko-KR" altLang="en-US" dirty="0" err="1"/>
              <a:t>by</a:t>
            </a:r>
            <a:r>
              <a:rPr lang="ko-KR" altLang="en-US" dirty="0"/>
              <a:t> </a:t>
            </a:r>
            <a:r>
              <a:rPr lang="ko-KR" altLang="en-US" dirty="0" err="1"/>
              <a:t>double</a:t>
            </a:r>
            <a:r>
              <a:rPr lang="ko-KR" altLang="en-US" dirty="0"/>
              <a:t> </a:t>
            </a:r>
            <a:r>
              <a:rPr lang="ko-KR" altLang="en-US" dirty="0" err="1"/>
              <a:t>newlines</a:t>
            </a:r>
            <a:r>
              <a:rPr lang="ko-KR" altLang="en-US" dirty="0"/>
              <a:t> </a:t>
            </a:r>
            <a:r>
              <a:rPr lang="ko-KR" altLang="en-US" dirty="0" err="1"/>
              <a:t>to</a:t>
            </a:r>
            <a:r>
              <a:rPr lang="ko-KR" altLang="en-US" dirty="0"/>
              <a:t> </a:t>
            </a:r>
            <a:r>
              <a:rPr lang="ko-KR" altLang="en-US" dirty="0" err="1"/>
              <a:t>get</a:t>
            </a:r>
            <a:r>
              <a:rPr lang="ko-KR" altLang="en-US" dirty="0"/>
              <a:t> </a:t>
            </a:r>
            <a:r>
              <a:rPr lang="ko-KR" altLang="en-US" dirty="0" err="1"/>
              <a:t>each</a:t>
            </a:r>
            <a:r>
              <a:rPr lang="ko-KR" altLang="en-US" dirty="0"/>
              <a:t> </a:t>
            </a:r>
            <a:r>
              <a:rPr lang="ko-KR" altLang="en-US" dirty="0" err="1"/>
              <a:t>section</a:t>
            </a:r>
            <a:r>
              <a:rPr lang="ko-KR" altLang="en-US" dirty="0"/>
              <a:t>\</a:t>
            </a:r>
            <a:r>
              <a:rPr lang="ko-KR" altLang="en-US" dirty="0" err="1"/>
              <a:t>nconst</a:t>
            </a:r>
            <a:r>
              <a:rPr lang="ko-KR" altLang="en-US" dirty="0"/>
              <a:t> </a:t>
            </a:r>
            <a:r>
              <a:rPr lang="ko-KR" altLang="en-US" dirty="0" err="1"/>
              <a:t>sections</a:t>
            </a:r>
            <a:r>
              <a:rPr lang="ko-KR" altLang="en-US" dirty="0"/>
              <a:t> = </a:t>
            </a:r>
            <a:r>
              <a:rPr lang="ko-KR" altLang="en-US" dirty="0" err="1"/>
              <a:t>content.split</a:t>
            </a:r>
            <a:r>
              <a:rPr lang="ko-KR" altLang="en-US" dirty="0"/>
              <a:t>('\</a:t>
            </a:r>
            <a:r>
              <a:rPr lang="ko-KR" altLang="en-US" dirty="0" err="1"/>
              <a:t>n</a:t>
            </a:r>
            <a:r>
              <a:rPr lang="ko-KR" altLang="en-US" dirty="0"/>
              <a:t>\</a:t>
            </a:r>
            <a:r>
              <a:rPr lang="ko-KR" altLang="en-US" dirty="0" err="1"/>
              <a:t>n</a:t>
            </a:r>
            <a:r>
              <a:rPr lang="ko-KR" altLang="en-US" dirty="0"/>
              <a:t>');\</a:t>
            </a:r>
            <a:r>
              <a:rPr lang="ko-KR" altLang="en-US" dirty="0" err="1"/>
              <a:t>n</a:t>
            </a:r>
            <a:r>
              <a:rPr lang="ko-KR" altLang="en-US" dirty="0"/>
              <a:t>\</a:t>
            </a:r>
            <a:r>
              <a:rPr lang="ko-KR" altLang="en-US" dirty="0" err="1"/>
              <a:t>n</a:t>
            </a:r>
            <a:r>
              <a:rPr lang="ko-KR" altLang="en-US" dirty="0"/>
              <a:t>// </a:t>
            </a:r>
            <a:r>
              <a:rPr lang="ko-KR" altLang="en-US" dirty="0" err="1"/>
              <a:t>Initialize</a:t>
            </a:r>
            <a:r>
              <a:rPr lang="ko-KR" altLang="en-US" dirty="0"/>
              <a:t> </a:t>
            </a:r>
            <a:r>
              <a:rPr lang="ko-KR" altLang="en-US" dirty="0" err="1"/>
              <a:t>result</a:t>
            </a:r>
            <a:r>
              <a:rPr lang="ko-KR" altLang="en-US" dirty="0"/>
              <a:t> </a:t>
            </a:r>
            <a:r>
              <a:rPr lang="ko-KR" altLang="en-US" dirty="0" err="1"/>
              <a:t>object</a:t>
            </a:r>
            <a:r>
              <a:rPr lang="ko-KR" altLang="en-US" dirty="0"/>
              <a:t>\</a:t>
            </a:r>
            <a:r>
              <a:rPr lang="ko-KR" altLang="en-US" dirty="0" err="1"/>
              <a:t>nconst</a:t>
            </a:r>
            <a:r>
              <a:rPr lang="ko-KR" altLang="en-US" dirty="0"/>
              <a:t> </a:t>
            </a:r>
            <a:r>
              <a:rPr lang="ko-KR" altLang="en-US" dirty="0" err="1"/>
              <a:t>result</a:t>
            </a:r>
            <a:r>
              <a:rPr lang="ko-KR" altLang="en-US" dirty="0"/>
              <a:t> = {};\</a:t>
            </a:r>
            <a:r>
              <a:rPr lang="ko-KR" altLang="en-US" dirty="0" err="1"/>
              <a:t>n</a:t>
            </a:r>
            <a:r>
              <a:rPr lang="ko-KR" altLang="en-US" dirty="0"/>
              <a:t>\</a:t>
            </a:r>
            <a:r>
              <a:rPr lang="ko-KR" altLang="en-US" dirty="0" err="1"/>
              <a:t>n</a:t>
            </a:r>
            <a:r>
              <a:rPr lang="ko-KR" altLang="en-US" dirty="0"/>
              <a:t>// </a:t>
            </a:r>
            <a:r>
              <a:rPr lang="ko-KR" altLang="en-US" dirty="0" err="1"/>
              <a:t>Parse</a:t>
            </a:r>
            <a:r>
              <a:rPr lang="ko-KR" altLang="en-US" dirty="0"/>
              <a:t> </a:t>
            </a:r>
            <a:r>
              <a:rPr lang="ko-KR" altLang="en-US" dirty="0" err="1"/>
              <a:t>each</a:t>
            </a:r>
            <a:r>
              <a:rPr lang="ko-KR" altLang="en-US" dirty="0"/>
              <a:t> </a:t>
            </a:r>
            <a:r>
              <a:rPr lang="ko-KR" altLang="en-US" dirty="0" err="1"/>
              <a:t>section</a:t>
            </a:r>
            <a:r>
              <a:rPr lang="ko-KR" altLang="en-US" dirty="0"/>
              <a:t>\</a:t>
            </a:r>
            <a:r>
              <a:rPr lang="ko-KR" altLang="en-US" dirty="0" err="1"/>
              <a:t>nsections.forEach</a:t>
            </a:r>
            <a:r>
              <a:rPr lang="ko-KR" altLang="en-US" dirty="0"/>
              <a:t>(</a:t>
            </a:r>
            <a:r>
              <a:rPr lang="ko-KR" altLang="en-US" dirty="0" err="1"/>
              <a:t>section</a:t>
            </a:r>
            <a:r>
              <a:rPr lang="ko-KR" altLang="en-US" dirty="0"/>
              <a:t> =&gt; {\</a:t>
            </a:r>
            <a:r>
              <a:rPr lang="ko-KR" altLang="en-US" dirty="0" err="1"/>
              <a:t>n</a:t>
            </a:r>
            <a:r>
              <a:rPr lang="ko-KR" altLang="en-US" dirty="0"/>
              <a:t>  </a:t>
            </a:r>
            <a:r>
              <a:rPr lang="ko-KR" altLang="en-US" dirty="0" err="1"/>
              <a:t>const</a:t>
            </a:r>
            <a:r>
              <a:rPr lang="ko-KR" altLang="en-US" dirty="0"/>
              <a:t> </a:t>
            </a:r>
            <a:r>
              <a:rPr lang="ko-KR" altLang="en-US" dirty="0" err="1"/>
              <a:t>lines</a:t>
            </a:r>
            <a:r>
              <a:rPr lang="ko-KR" altLang="en-US" dirty="0"/>
              <a:t> = </a:t>
            </a:r>
            <a:r>
              <a:rPr lang="ko-KR" altLang="en-US" dirty="0" err="1"/>
              <a:t>section.split</a:t>
            </a:r>
            <a:r>
              <a:rPr lang="ko-KR" altLang="en-US" dirty="0"/>
              <a:t>('\</a:t>
            </a:r>
            <a:r>
              <a:rPr lang="ko-KR" altLang="en-US" dirty="0" err="1"/>
              <a:t>n</a:t>
            </a:r>
            <a:r>
              <a:rPr lang="ko-KR" altLang="en-US" dirty="0"/>
              <a:t>');\</a:t>
            </a:r>
            <a:r>
              <a:rPr lang="ko-KR" altLang="en-US" dirty="0" err="1"/>
              <a:t>n</a:t>
            </a:r>
            <a:r>
              <a:rPr lang="ko-KR" altLang="en-US" dirty="0"/>
              <a:t>  </a:t>
            </a:r>
            <a:r>
              <a:rPr lang="ko-KR" altLang="en-US" dirty="0" err="1"/>
              <a:t>const</a:t>
            </a:r>
            <a:r>
              <a:rPr lang="ko-KR" altLang="en-US" dirty="0"/>
              <a:t> </a:t>
            </a:r>
            <a:r>
              <a:rPr lang="ko-KR" altLang="en-US" dirty="0" err="1"/>
              <a:t>key</a:t>
            </a:r>
            <a:r>
              <a:rPr lang="ko-KR" altLang="en-US" dirty="0"/>
              <a:t> = </a:t>
            </a:r>
            <a:r>
              <a:rPr lang="ko-KR" altLang="en-US" dirty="0" err="1"/>
              <a:t>lines</a:t>
            </a:r>
            <a:r>
              <a:rPr lang="ko-KR" altLang="en-US" dirty="0"/>
              <a:t>[0].</a:t>
            </a:r>
            <a:r>
              <a:rPr lang="ko-KR" altLang="en-US" dirty="0" err="1"/>
              <a:t>split</a:t>
            </a:r>
            <a:r>
              <a:rPr lang="ko-KR" altLang="en-US" dirty="0"/>
              <a:t>(':')[0].</a:t>
            </a:r>
            <a:r>
              <a:rPr lang="ko-KR" altLang="en-US" dirty="0" err="1"/>
              <a:t>trim</a:t>
            </a:r>
            <a:r>
              <a:rPr lang="ko-KR" altLang="en-US" dirty="0"/>
              <a:t>().</a:t>
            </a:r>
            <a:r>
              <a:rPr lang="ko-KR" altLang="en-US" dirty="0" err="1"/>
              <a:t>toLowerCase</a:t>
            </a:r>
            <a:r>
              <a:rPr lang="ko-KR" altLang="en-US" dirty="0"/>
              <a:t>().</a:t>
            </a:r>
            <a:r>
              <a:rPr lang="ko-KR" altLang="en-US" dirty="0" err="1"/>
              <a:t>replace</a:t>
            </a:r>
            <a:r>
              <a:rPr lang="ko-KR" altLang="en-US" dirty="0"/>
              <a:t>(/\</a:t>
            </a:r>
            <a:r>
              <a:rPr lang="ko-KR" altLang="en-US" dirty="0" err="1"/>
              <a:t>s</a:t>
            </a:r>
            <a:r>
              <a:rPr lang="ko-KR" altLang="en-US" dirty="0"/>
              <a:t>+/</a:t>
            </a:r>
            <a:r>
              <a:rPr lang="ko-KR" altLang="en-US" dirty="0" err="1"/>
              <a:t>g</a:t>
            </a:r>
            <a:r>
              <a:rPr lang="ko-KR" altLang="en-US" dirty="0"/>
              <a:t>, '');\</a:t>
            </a:r>
            <a:r>
              <a:rPr lang="ko-KR" altLang="en-US" dirty="0" err="1"/>
              <a:t>n</a:t>
            </a:r>
            <a:r>
              <a:rPr lang="ko-KR" altLang="en-US" dirty="0"/>
              <a:t>  </a:t>
            </a:r>
            <a:r>
              <a:rPr lang="ko-KR" altLang="en-US" dirty="0" err="1"/>
              <a:t>const</a:t>
            </a:r>
            <a:r>
              <a:rPr lang="ko-KR" altLang="en-US" dirty="0"/>
              <a:t> </a:t>
            </a:r>
            <a:r>
              <a:rPr lang="ko-KR" altLang="en-US" dirty="0" err="1"/>
              <a:t>value</a:t>
            </a:r>
            <a:r>
              <a:rPr lang="ko-KR" altLang="en-US" dirty="0"/>
              <a:t> = </a:t>
            </a:r>
            <a:r>
              <a:rPr lang="ko-KR" altLang="en-US" dirty="0" err="1"/>
              <a:t>lines</a:t>
            </a:r>
            <a:r>
              <a:rPr lang="ko-KR" altLang="en-US" dirty="0"/>
              <a:t>[0].</a:t>
            </a:r>
            <a:r>
              <a:rPr lang="ko-KR" altLang="en-US" dirty="0" err="1"/>
              <a:t>split</a:t>
            </a:r>
            <a:r>
              <a:rPr lang="ko-KR" altLang="en-US" dirty="0"/>
              <a:t>(':').</a:t>
            </a:r>
            <a:r>
              <a:rPr lang="ko-KR" altLang="en-US" dirty="0" err="1"/>
              <a:t>slice</a:t>
            </a:r>
            <a:r>
              <a:rPr lang="ko-KR" altLang="en-US" dirty="0"/>
              <a:t>(1).</a:t>
            </a:r>
            <a:r>
              <a:rPr lang="ko-KR" altLang="en-US" dirty="0" err="1"/>
              <a:t>join</a:t>
            </a:r>
            <a:r>
              <a:rPr lang="ko-KR" altLang="en-US" dirty="0"/>
              <a:t>(':').</a:t>
            </a:r>
            <a:r>
              <a:rPr lang="ko-KR" altLang="en-US" dirty="0" err="1"/>
              <a:t>trim</a:t>
            </a:r>
            <a:r>
              <a:rPr lang="ko-KR" altLang="en-US" dirty="0"/>
              <a:t>();\</a:t>
            </a:r>
            <a:r>
              <a:rPr lang="ko-KR" altLang="en-US" dirty="0" err="1"/>
              <a:t>n</a:t>
            </a:r>
            <a:r>
              <a:rPr lang="ko-KR" altLang="en-US" dirty="0"/>
              <a:t>  </a:t>
            </a:r>
            <a:r>
              <a:rPr lang="ko-KR" altLang="en-US" dirty="0" err="1"/>
              <a:t>result</a:t>
            </a:r>
            <a:r>
              <a:rPr lang="ko-KR" altLang="en-US" dirty="0"/>
              <a:t>[</a:t>
            </a:r>
            <a:r>
              <a:rPr lang="ko-KR" altLang="en-US" dirty="0" err="1"/>
              <a:t>key</a:t>
            </a:r>
            <a:r>
              <a:rPr lang="ko-KR" altLang="en-US" dirty="0"/>
              <a:t>] = </a:t>
            </a:r>
            <a:r>
              <a:rPr lang="ko-KR" altLang="en-US" dirty="0" err="1"/>
              <a:t>value</a:t>
            </a:r>
            <a:r>
              <a:rPr lang="ko-KR" altLang="en-US" dirty="0"/>
              <a:t>;\</a:t>
            </a:r>
            <a:r>
              <a:rPr lang="ko-KR" altLang="en-US" dirty="0" err="1"/>
              <a:t>n</a:t>
            </a:r>
            <a:r>
              <a:rPr lang="ko-KR" altLang="en-US" dirty="0"/>
              <a:t>});\</a:t>
            </a:r>
            <a:r>
              <a:rPr lang="ko-KR" altLang="en-US" dirty="0" err="1"/>
              <a:t>n</a:t>
            </a:r>
            <a:r>
              <a:rPr lang="ko-KR" altLang="en-US" dirty="0"/>
              <a:t>\</a:t>
            </a:r>
            <a:r>
              <a:rPr lang="ko-KR" altLang="en-US" dirty="0" err="1"/>
              <a:t>nreturn</a:t>
            </a:r>
            <a:r>
              <a:rPr lang="ko-KR" altLang="en-US" dirty="0"/>
              <a:t> [{\</a:t>
            </a:r>
            <a:r>
              <a:rPr lang="ko-KR" altLang="en-US" dirty="0" err="1"/>
              <a:t>n</a:t>
            </a:r>
            <a:r>
              <a:rPr lang="ko-KR" altLang="en-US" dirty="0"/>
              <a:t>  </a:t>
            </a:r>
            <a:r>
              <a:rPr lang="ko-KR" altLang="en-US" dirty="0" err="1"/>
              <a:t>json</a:t>
            </a:r>
            <a:r>
              <a:rPr lang="ko-KR" altLang="en-US" dirty="0"/>
              <a:t>: {\</a:t>
            </a:r>
            <a:r>
              <a:rPr lang="ko-KR" altLang="en-US" dirty="0" err="1"/>
              <a:t>n</a:t>
            </a:r>
            <a:r>
              <a:rPr lang="ko-KR" altLang="en-US" dirty="0"/>
              <a:t>    </a:t>
            </a:r>
            <a:r>
              <a:rPr lang="ko-KR" altLang="en-US" dirty="0" err="1"/>
              <a:t>main_object</a:t>
            </a:r>
            <a:r>
              <a:rPr lang="ko-KR" altLang="en-US" dirty="0"/>
              <a:t>: </a:t>
            </a:r>
            <a:r>
              <a:rPr lang="ko-KR" altLang="en-US" dirty="0" err="1"/>
              <a:t>result.main_object</a:t>
            </a:r>
            <a:r>
              <a:rPr lang="ko-KR" altLang="en-US" dirty="0"/>
              <a:t>,\</a:t>
            </a:r>
            <a:r>
              <a:rPr lang="ko-KR" altLang="en-US" dirty="0" err="1"/>
              <a:t>n</a:t>
            </a:r>
            <a:r>
              <a:rPr lang="ko-KR" altLang="en-US" dirty="0"/>
              <a:t>    </a:t>
            </a:r>
            <a:r>
              <a:rPr lang="ko-KR" altLang="en-US" dirty="0" err="1"/>
              <a:t>object_characteristics</a:t>
            </a:r>
            <a:r>
              <a:rPr lang="ko-KR" altLang="en-US" dirty="0"/>
              <a:t>: </a:t>
            </a:r>
            <a:r>
              <a:rPr lang="ko-KR" altLang="en-US" dirty="0" err="1"/>
              <a:t>result.object_characteristics</a:t>
            </a:r>
            <a:r>
              <a:rPr lang="ko-KR" altLang="en-US" dirty="0"/>
              <a:t>,\</a:t>
            </a:r>
            <a:r>
              <a:rPr lang="ko-KR" altLang="en-US" dirty="0" err="1"/>
              <a:t>n</a:t>
            </a:r>
            <a:r>
              <a:rPr lang="ko-KR" altLang="en-US" dirty="0"/>
              <a:t>    </a:t>
            </a:r>
            <a:r>
              <a:rPr lang="ko-KR" altLang="en-US" dirty="0" err="1"/>
              <a:t>pose_position</a:t>
            </a:r>
            <a:r>
              <a:rPr lang="ko-KR" altLang="en-US" dirty="0"/>
              <a:t>: </a:t>
            </a:r>
            <a:r>
              <a:rPr lang="ko-KR" altLang="en-US" dirty="0" err="1"/>
              <a:t>result</a:t>
            </a:r>
            <a:r>
              <a:rPr lang="ko-KR" altLang="en-US" dirty="0"/>
              <a:t>['</a:t>
            </a:r>
            <a:r>
              <a:rPr lang="ko-KR" altLang="en-US" dirty="0" err="1"/>
              <a:t>pose</a:t>
            </a:r>
            <a:r>
              <a:rPr lang="ko-KR" altLang="en-US" dirty="0"/>
              <a:t>/</a:t>
            </a:r>
            <a:r>
              <a:rPr lang="ko-KR" altLang="en-US" dirty="0" err="1"/>
              <a:t>position</a:t>
            </a:r>
            <a:r>
              <a:rPr lang="ko-KR" altLang="en-US" dirty="0"/>
              <a:t>'] || </a:t>
            </a:r>
            <a:r>
              <a:rPr lang="ko-KR" altLang="en-US" dirty="0" err="1"/>
              <a:t>result.pose_position</a:t>
            </a:r>
            <a:r>
              <a:rPr lang="ko-KR" altLang="en-US" dirty="0"/>
              <a:t>,\</a:t>
            </a:r>
            <a:r>
              <a:rPr lang="ko-KR" altLang="en-US" dirty="0" err="1"/>
              <a:t>n</a:t>
            </a:r>
            <a:r>
              <a:rPr lang="ko-KR" altLang="en-US" dirty="0"/>
              <a:t>    </a:t>
            </a:r>
            <a:r>
              <a:rPr lang="ko-KR" altLang="en-US" dirty="0" err="1"/>
              <a:t>style</a:t>
            </a:r>
            <a:r>
              <a:rPr lang="ko-KR" altLang="en-US" dirty="0"/>
              <a:t>: </a:t>
            </a:r>
            <a:r>
              <a:rPr lang="ko-KR" altLang="en-US" dirty="0" err="1"/>
              <a:t>result.style</a:t>
            </a:r>
            <a:r>
              <a:rPr lang="ko-KR" altLang="en-US" dirty="0"/>
              <a:t>,\</a:t>
            </a:r>
            <a:r>
              <a:rPr lang="ko-KR" altLang="en-US" dirty="0" err="1"/>
              <a:t>n</a:t>
            </a:r>
            <a:r>
              <a:rPr lang="ko-KR" altLang="en-US" dirty="0"/>
              <a:t>    </a:t>
            </a:r>
            <a:r>
              <a:rPr lang="ko-KR" altLang="en-US" dirty="0" err="1"/>
              <a:t>background</a:t>
            </a:r>
            <a:r>
              <a:rPr lang="ko-KR" altLang="en-US" dirty="0"/>
              <a:t>: </a:t>
            </a:r>
            <a:r>
              <a:rPr lang="ko-KR" altLang="en-US" dirty="0" err="1"/>
              <a:t>result.background</a:t>
            </a:r>
            <a:r>
              <a:rPr lang="ko-KR" altLang="en-US" dirty="0"/>
              <a:t>\</a:t>
            </a:r>
            <a:r>
              <a:rPr lang="ko-KR" altLang="en-US" dirty="0" err="1"/>
              <a:t>n</a:t>
            </a:r>
            <a:r>
              <a:rPr lang="ko-KR" altLang="en-US" dirty="0"/>
              <a:t>  }\</a:t>
            </a:r>
            <a:r>
              <a:rPr lang="ko-KR" altLang="en-US" dirty="0" err="1"/>
              <a:t>n</a:t>
            </a:r>
            <a:r>
              <a:rPr lang="ko-KR" altLang="en-US" dirty="0"/>
              <a:t>}];\</a:t>
            </a:r>
            <a:r>
              <a:rPr lang="ko-KR" altLang="en-US" dirty="0" err="1"/>
              <a:t>n</a:t>
            </a:r>
            <a:r>
              <a:rPr lang="ko-KR" altLang="en-US" dirty="0"/>
              <a:t>" }, "</a:t>
            </a:r>
            <a:r>
              <a:rPr lang="ko-KR" altLang="en-US" dirty="0" err="1"/>
              <a:t>type</a:t>
            </a:r>
            <a:r>
              <a:rPr lang="ko-KR" altLang="en-US" dirty="0"/>
              <a:t>": "n8n-nodes-base.code", "</a:t>
            </a:r>
            <a:r>
              <a:rPr lang="ko-KR" altLang="en-US" dirty="0" err="1"/>
              <a:t>typeVersion</a:t>
            </a:r>
            <a:r>
              <a:rPr lang="ko-KR" altLang="en-US" dirty="0"/>
              <a:t>": 2, "</a:t>
            </a:r>
            <a:r>
              <a:rPr lang="ko-KR" altLang="en-US" dirty="0" err="1"/>
              <a:t>position</a:t>
            </a:r>
            <a:r>
              <a:rPr lang="ko-KR" altLang="en-US" dirty="0"/>
              <a:t>": [ 2960, 1260 ], "</a:t>
            </a:r>
            <a:r>
              <a:rPr lang="ko-KR" altLang="en-US" dirty="0" err="1"/>
              <a:t>id</a:t>
            </a:r>
            <a:r>
              <a:rPr lang="ko-KR" altLang="en-US" dirty="0"/>
              <a:t>": "f3412c80-26e7-4fd0-9968-9ed1913d536b", "</a:t>
            </a:r>
            <a:r>
              <a:rPr lang="ko-KR" altLang="en-US" dirty="0" err="1"/>
              <a:t>name</a:t>
            </a:r>
            <a:r>
              <a:rPr lang="ko-KR" altLang="en-US" dirty="0"/>
              <a:t>": "분석 데이터 추출" }, { "</a:t>
            </a:r>
            <a:r>
              <a:rPr lang="ko-KR" altLang="en-US" dirty="0" err="1"/>
              <a:t>parameters</a:t>
            </a:r>
            <a:r>
              <a:rPr lang="ko-KR" altLang="en-US" dirty="0"/>
              <a:t>": { "</a:t>
            </a:r>
            <a:r>
              <a:rPr lang="ko-KR" altLang="en-US" dirty="0" err="1"/>
              <a:t>respondWith</a:t>
            </a:r>
            <a:r>
              <a:rPr lang="ko-KR" altLang="en-US" dirty="0"/>
              <a:t>": "</a:t>
            </a:r>
            <a:r>
              <a:rPr lang="ko-KR" altLang="en-US" dirty="0" err="1"/>
              <a:t>binary</a:t>
            </a:r>
            <a:r>
              <a:rPr lang="ko-KR" altLang="en-US" dirty="0"/>
              <a:t>", "</a:t>
            </a:r>
            <a:r>
              <a:rPr lang="ko-KR" altLang="en-US" dirty="0" err="1"/>
              <a:t>options</a:t>
            </a:r>
            <a:r>
              <a:rPr lang="ko-KR" altLang="en-US" dirty="0"/>
              <a:t>": {} }, "</a:t>
            </a:r>
            <a:r>
              <a:rPr lang="ko-KR" altLang="en-US" dirty="0" err="1"/>
              <a:t>type</a:t>
            </a:r>
            <a:r>
              <a:rPr lang="ko-KR" altLang="en-US" dirty="0"/>
              <a:t>": "n8n-nodes-base.respondToWebhook", "</a:t>
            </a:r>
            <a:r>
              <a:rPr lang="ko-KR" altLang="en-US" dirty="0" err="1"/>
              <a:t>typeVersion</a:t>
            </a:r>
            <a:r>
              <a:rPr lang="ko-KR" altLang="en-US" dirty="0"/>
              <a:t>": 1.4, "</a:t>
            </a:r>
            <a:r>
              <a:rPr lang="ko-KR" altLang="en-US" dirty="0" err="1"/>
              <a:t>position</a:t>
            </a:r>
            <a:r>
              <a:rPr lang="ko-KR" altLang="en-US" dirty="0"/>
              <a:t>": [ 3420, 1260 ], "</a:t>
            </a:r>
            <a:r>
              <a:rPr lang="ko-KR" altLang="en-US" dirty="0" err="1"/>
              <a:t>id</a:t>
            </a:r>
            <a:r>
              <a:rPr lang="ko-KR" altLang="en-US" dirty="0"/>
              <a:t>": "1b4c5fe4-64fc-4e39-89d9-6e58893695f6", "</a:t>
            </a:r>
            <a:r>
              <a:rPr lang="ko-KR" altLang="en-US" dirty="0" err="1"/>
              <a:t>name</a:t>
            </a:r>
            <a:r>
              <a:rPr lang="ko-KR" altLang="en-US" dirty="0"/>
              <a:t>": "생성 결과 반환" }, { "</a:t>
            </a:r>
            <a:r>
              <a:rPr lang="ko-KR" altLang="en-US" dirty="0" err="1"/>
              <a:t>parameters</a:t>
            </a:r>
            <a:r>
              <a:rPr lang="ko-KR" altLang="en-US" dirty="0"/>
              <a:t>": { "</a:t>
            </a:r>
            <a:r>
              <a:rPr lang="ko-KR" altLang="en-US" dirty="0" err="1"/>
              <a:t>name</a:t>
            </a:r>
            <a:r>
              <a:rPr lang="ko-KR" altLang="en-US" dirty="0"/>
              <a:t>": "={{ $</a:t>
            </a:r>
            <a:r>
              <a:rPr lang="ko-KR" altLang="en-US" dirty="0" err="1"/>
              <a:t>json.id.split</a:t>
            </a:r>
            <a:r>
              <a:rPr lang="ko-KR" altLang="en-US" dirty="0"/>
              <a:t>('/',6).</a:t>
            </a:r>
            <a:r>
              <a:rPr lang="ko-KR" altLang="en-US" dirty="0" err="1"/>
              <a:t>last</a:t>
            </a:r>
            <a:r>
              <a:rPr lang="ko-KR" altLang="en-US" dirty="0"/>
              <a:t>() + "" + $</a:t>
            </a:r>
            <a:r>
              <a:rPr lang="ko-KR" altLang="en-US" dirty="0" err="1"/>
              <a:t>now.toSeconds</a:t>
            </a:r>
            <a:r>
              <a:rPr lang="ko-KR" altLang="en-US" dirty="0"/>
              <a:t>().</a:t>
            </a:r>
            <a:r>
              <a:rPr lang="ko-KR" altLang="en-US" dirty="0" err="1"/>
              <a:t>round</a:t>
            </a:r>
            <a:r>
              <a:rPr lang="ko-KR" altLang="en-US" dirty="0"/>
              <a:t>() + '.</a:t>
            </a:r>
            <a:r>
              <a:rPr lang="ko-KR" altLang="en-US" dirty="0" err="1"/>
              <a:t>png</a:t>
            </a:r>
            <a:r>
              <a:rPr lang="ko-KR" altLang="en-US" dirty="0"/>
              <a:t>'}}", "</a:t>
            </a:r>
            <a:r>
              <a:rPr lang="ko-KR" altLang="en-US" dirty="0" err="1"/>
              <a:t>driveId</a:t>
            </a:r>
            <a:r>
              <a:rPr lang="ko-KR" altLang="en-US" dirty="0"/>
              <a:t>": { "__</a:t>
            </a:r>
            <a:r>
              <a:rPr lang="ko-KR" altLang="en-US" dirty="0" err="1"/>
              <a:t>rl</a:t>
            </a:r>
            <a:r>
              <a:rPr lang="ko-KR" altLang="en-US" dirty="0"/>
              <a:t>": </a:t>
            </a:r>
            <a:r>
              <a:rPr lang="ko-KR" altLang="en-US" dirty="0" err="1"/>
              <a:t>true</a:t>
            </a:r>
            <a:r>
              <a:rPr lang="ko-KR" altLang="en-US" dirty="0"/>
              <a:t>, "</a:t>
            </a:r>
            <a:r>
              <a:rPr lang="ko-KR" altLang="en-US" dirty="0" err="1"/>
              <a:t>value</a:t>
            </a:r>
            <a:r>
              <a:rPr lang="ko-KR" altLang="en-US" dirty="0"/>
              <a:t>": "</a:t>
            </a:r>
            <a:r>
              <a:rPr lang="ko-KR" altLang="en-US" dirty="0" err="1"/>
              <a:t>My</a:t>
            </a:r>
            <a:r>
              <a:rPr lang="ko-KR" altLang="en-US" dirty="0"/>
              <a:t> </a:t>
            </a:r>
            <a:r>
              <a:rPr lang="ko-KR" altLang="en-US" dirty="0" err="1"/>
              <a:t>Drive</a:t>
            </a:r>
            <a:r>
              <a:rPr lang="ko-KR" altLang="en-US" dirty="0"/>
              <a:t>", "</a:t>
            </a:r>
            <a:r>
              <a:rPr lang="ko-KR" altLang="en-US" dirty="0" err="1"/>
              <a:t>mode</a:t>
            </a:r>
            <a:r>
              <a:rPr lang="ko-KR" altLang="en-US" dirty="0"/>
              <a:t>": "</a:t>
            </a:r>
            <a:r>
              <a:rPr lang="ko-KR" altLang="en-US" dirty="0" err="1"/>
              <a:t>list</a:t>
            </a:r>
            <a:r>
              <a:rPr lang="ko-KR" altLang="en-US" dirty="0"/>
              <a:t>", "</a:t>
            </a:r>
            <a:r>
              <a:rPr lang="ko-KR" altLang="en-US" dirty="0" err="1"/>
              <a:t>cachedResultName</a:t>
            </a:r>
            <a:r>
              <a:rPr lang="ko-KR" altLang="en-US" dirty="0"/>
              <a:t>": "</a:t>
            </a:r>
            <a:r>
              <a:rPr lang="ko-KR" altLang="en-US" dirty="0" err="1"/>
              <a:t>My</a:t>
            </a:r>
            <a:r>
              <a:rPr lang="ko-KR" altLang="en-US" dirty="0"/>
              <a:t> </a:t>
            </a:r>
            <a:r>
              <a:rPr lang="ko-KR" altLang="en-US" dirty="0" err="1"/>
              <a:t>Drive</a:t>
            </a:r>
            <a:r>
              <a:rPr lang="ko-KR" altLang="en-US" dirty="0"/>
              <a:t>", "</a:t>
            </a:r>
            <a:r>
              <a:rPr lang="ko-KR" altLang="en-US" dirty="0" err="1"/>
              <a:t>cachedResultUrl</a:t>
            </a:r>
            <a:r>
              <a:rPr lang="ko-KR" altLang="en-US" dirty="0"/>
              <a:t>": "https://drive.google.com/drive/my-drive" }, "</a:t>
            </a:r>
            <a:r>
              <a:rPr lang="ko-KR" altLang="en-US" dirty="0" err="1"/>
              <a:t>folderId</a:t>
            </a:r>
            <a:r>
              <a:rPr lang="ko-KR" altLang="en-US" dirty="0"/>
              <a:t>": { "__</a:t>
            </a:r>
            <a:r>
              <a:rPr lang="ko-KR" altLang="en-US" dirty="0" err="1"/>
              <a:t>rl</a:t>
            </a:r>
            <a:r>
              <a:rPr lang="ko-KR" altLang="en-US" dirty="0"/>
              <a:t>": </a:t>
            </a:r>
            <a:r>
              <a:rPr lang="ko-KR" altLang="en-US" dirty="0" err="1"/>
              <a:t>true</a:t>
            </a:r>
            <a:r>
              <a:rPr lang="ko-KR" altLang="en-US" dirty="0"/>
              <a:t>, "</a:t>
            </a:r>
            <a:r>
              <a:rPr lang="ko-KR" altLang="en-US" dirty="0" err="1"/>
              <a:t>mode</a:t>
            </a:r>
            <a:r>
              <a:rPr lang="ko-KR" altLang="en-US" dirty="0"/>
              <a:t>": "</a:t>
            </a:r>
            <a:r>
              <a:rPr lang="ko-KR" altLang="en-US" dirty="0" err="1"/>
              <a:t>list</a:t>
            </a:r>
            <a:r>
              <a:rPr lang="ko-KR" altLang="en-US" dirty="0"/>
              <a:t>", "</a:t>
            </a:r>
            <a:r>
              <a:rPr lang="ko-KR" altLang="en-US" dirty="0" err="1"/>
              <a:t>value</a:t>
            </a:r>
            <a:r>
              <a:rPr lang="ko-KR" altLang="en-US" dirty="0"/>
              <a:t>": "</a:t>
            </a:r>
            <a:r>
              <a:rPr lang="ko-KR" altLang="en-US" dirty="0" err="1"/>
              <a:t>root</a:t>
            </a:r>
            <a:r>
              <a:rPr lang="ko-KR" altLang="en-US" dirty="0"/>
              <a:t>", "</a:t>
            </a:r>
            <a:r>
              <a:rPr lang="ko-KR" altLang="en-US" dirty="0" err="1"/>
              <a:t>cachedResultName</a:t>
            </a:r>
            <a:r>
              <a:rPr lang="ko-KR" altLang="en-US" dirty="0"/>
              <a:t>": "/ (</a:t>
            </a:r>
            <a:r>
              <a:rPr lang="ko-KR" altLang="en-US" dirty="0" err="1"/>
              <a:t>Root</a:t>
            </a:r>
            <a:r>
              <a:rPr lang="ko-KR" altLang="en-US" dirty="0"/>
              <a:t> </a:t>
            </a:r>
            <a:r>
              <a:rPr lang="ko-KR" altLang="en-US" dirty="0" err="1"/>
              <a:t>folder</a:t>
            </a:r>
            <a:r>
              <a:rPr lang="ko-KR" altLang="en-US" dirty="0"/>
              <a:t>)" }, "</a:t>
            </a:r>
            <a:r>
              <a:rPr lang="ko-KR" altLang="en-US" dirty="0" err="1"/>
              <a:t>options</a:t>
            </a:r>
            <a:r>
              <a:rPr lang="ko-KR" altLang="en-US" dirty="0"/>
              <a:t>": {} }, "</a:t>
            </a:r>
            <a:r>
              <a:rPr lang="ko-KR" altLang="en-US" dirty="0" err="1"/>
              <a:t>type</a:t>
            </a:r>
            <a:r>
              <a:rPr lang="ko-KR" altLang="en-US" dirty="0"/>
              <a:t>": "n8n-nodes-base.googleDrive", "</a:t>
            </a:r>
            <a:r>
              <a:rPr lang="ko-KR" altLang="en-US" dirty="0" err="1"/>
              <a:t>typeVersion</a:t>
            </a:r>
            <a:r>
              <a:rPr lang="ko-KR" altLang="en-US" dirty="0"/>
              <a:t>": 3, "</a:t>
            </a:r>
            <a:r>
              <a:rPr lang="ko-KR" altLang="en-US" dirty="0" err="1"/>
              <a:t>position</a:t>
            </a:r>
            <a:r>
              <a:rPr lang="ko-KR" altLang="en-US" dirty="0"/>
              <a:t>": [ 3540, 1000 ], "</a:t>
            </a:r>
            <a:r>
              <a:rPr lang="ko-KR" altLang="en-US" dirty="0" err="1"/>
              <a:t>id</a:t>
            </a:r>
            <a:r>
              <a:rPr lang="ko-KR" altLang="en-US" dirty="0"/>
              <a:t>": "7cbafeb4-8898-4438-ab77-6c31791dba7b", "</a:t>
            </a:r>
            <a:r>
              <a:rPr lang="ko-KR" altLang="en-US" dirty="0" err="1"/>
              <a:t>name</a:t>
            </a:r>
            <a:r>
              <a:rPr lang="ko-KR" altLang="en-US" dirty="0"/>
              <a:t>": "구글 드라이브에 업로드", "</a:t>
            </a:r>
            <a:r>
              <a:rPr lang="ko-KR" altLang="en-US" dirty="0" err="1"/>
              <a:t>credentials</a:t>
            </a:r>
            <a:r>
              <a:rPr lang="ko-KR" altLang="en-US" dirty="0"/>
              <a:t>": { "googleDriveOAuth2Api": { "</a:t>
            </a:r>
            <a:r>
              <a:rPr lang="ko-KR" altLang="en-US" dirty="0" err="1"/>
              <a:t>id</a:t>
            </a:r>
            <a:r>
              <a:rPr lang="ko-KR" altLang="en-US" dirty="0"/>
              <a:t>": "wqIfEs1rvHdqohNr", "</a:t>
            </a:r>
            <a:r>
              <a:rPr lang="ko-KR" altLang="en-US" dirty="0" err="1"/>
              <a:t>name</a:t>
            </a:r>
            <a:r>
              <a:rPr lang="ko-KR" altLang="en-US" dirty="0"/>
              <a:t>": "Google </a:t>
            </a:r>
            <a:r>
              <a:rPr lang="ko-KR" altLang="en-US" dirty="0" err="1"/>
              <a:t>Drive</a:t>
            </a:r>
            <a:r>
              <a:rPr lang="ko-KR" altLang="en-US" dirty="0"/>
              <a:t> </a:t>
            </a:r>
            <a:r>
              <a:rPr lang="ko-KR" altLang="en-US" dirty="0" err="1"/>
              <a:t>account</a:t>
            </a:r>
            <a:r>
              <a:rPr lang="ko-KR" altLang="en-US" dirty="0"/>
              <a:t>" } } }, { "</a:t>
            </a:r>
            <a:r>
              <a:rPr lang="ko-KR" altLang="en-US" dirty="0" err="1"/>
              <a:t>parameters</a:t>
            </a:r>
            <a:r>
              <a:rPr lang="ko-KR" altLang="en-US" dirty="0"/>
              <a:t>": { "</a:t>
            </a:r>
            <a:r>
              <a:rPr lang="ko-KR" altLang="en-US" dirty="0" err="1"/>
              <a:t>conditions</a:t>
            </a:r>
            <a:r>
              <a:rPr lang="ko-KR" altLang="en-US" dirty="0"/>
              <a:t>": { "</a:t>
            </a:r>
            <a:r>
              <a:rPr lang="ko-KR" altLang="en-US" dirty="0" err="1"/>
              <a:t>options</a:t>
            </a:r>
            <a:r>
              <a:rPr lang="ko-KR" altLang="en-US" dirty="0"/>
              <a:t>": { "</a:t>
            </a:r>
            <a:r>
              <a:rPr lang="ko-KR" altLang="en-US" dirty="0" err="1"/>
              <a:t>caseSensitive</a:t>
            </a:r>
            <a:r>
              <a:rPr lang="ko-KR" altLang="en-US" dirty="0"/>
              <a:t>": </a:t>
            </a:r>
            <a:r>
              <a:rPr lang="ko-KR" altLang="en-US" dirty="0" err="1"/>
              <a:t>true</a:t>
            </a:r>
            <a:r>
              <a:rPr lang="ko-KR" altLang="en-US" dirty="0"/>
              <a:t>, "</a:t>
            </a:r>
            <a:r>
              <a:rPr lang="ko-KR" altLang="en-US" dirty="0" err="1"/>
              <a:t>leftValue</a:t>
            </a:r>
            <a:r>
              <a:rPr lang="ko-KR" altLang="en-US" dirty="0"/>
              <a:t>": "", "</a:t>
            </a:r>
            <a:r>
              <a:rPr lang="ko-KR" altLang="en-US" dirty="0" err="1"/>
              <a:t>typeValidation</a:t>
            </a:r>
            <a:r>
              <a:rPr lang="ko-KR" altLang="en-US" dirty="0"/>
              <a:t>": "</a:t>
            </a:r>
            <a:r>
              <a:rPr lang="ko-KR" altLang="en-US" dirty="0" err="1"/>
              <a:t>strict</a:t>
            </a:r>
            <a:r>
              <a:rPr lang="ko-KR" altLang="en-US" dirty="0"/>
              <a:t>", "</a:t>
            </a:r>
            <a:r>
              <a:rPr lang="ko-KR" altLang="en-US" dirty="0" err="1"/>
              <a:t>version</a:t>
            </a:r>
            <a:r>
              <a:rPr lang="ko-KR" altLang="en-US" dirty="0"/>
              <a:t>": 2 }, "</a:t>
            </a:r>
            <a:r>
              <a:rPr lang="ko-KR" altLang="en-US" dirty="0" err="1"/>
              <a:t>conditions</a:t>
            </a:r>
            <a:r>
              <a:rPr lang="ko-KR" altLang="en-US" dirty="0"/>
              <a:t>": [ { "</a:t>
            </a:r>
            <a:r>
              <a:rPr lang="ko-KR" altLang="en-US" dirty="0" err="1"/>
              <a:t>id</a:t>
            </a:r>
            <a:r>
              <a:rPr lang="ko-KR" altLang="en-US" dirty="0"/>
              <a:t>": "645ded56-ada8-4961-894f-54771fb6e06c", "</a:t>
            </a:r>
            <a:r>
              <a:rPr lang="ko-KR" altLang="en-US" dirty="0" err="1"/>
              <a:t>leftValue</a:t>
            </a:r>
            <a:r>
              <a:rPr lang="ko-KR" altLang="en-US" dirty="0"/>
              <a:t>": "={{ $</a:t>
            </a:r>
            <a:r>
              <a:rPr lang="ko-KR" altLang="en-US" dirty="0" err="1"/>
              <a:t>json.headers.apikey</a:t>
            </a:r>
            <a:r>
              <a:rPr lang="ko-KR" altLang="en-US" dirty="0"/>
              <a:t> }}", "</a:t>
            </a:r>
            <a:r>
              <a:rPr lang="ko-KR" altLang="en-US" dirty="0" err="1"/>
              <a:t>rightValue</a:t>
            </a:r>
            <a:r>
              <a:rPr lang="ko-KR" altLang="en-US" dirty="0"/>
              <a:t>": "dot4", "</a:t>
            </a:r>
            <a:r>
              <a:rPr lang="ko-KR" altLang="en-US" dirty="0" err="1"/>
              <a:t>operator</a:t>
            </a:r>
            <a:r>
              <a:rPr lang="ko-KR" altLang="en-US" dirty="0"/>
              <a:t>": { "</a:t>
            </a:r>
            <a:r>
              <a:rPr lang="ko-KR" altLang="en-US" dirty="0" err="1"/>
              <a:t>type</a:t>
            </a:r>
            <a:r>
              <a:rPr lang="ko-KR" altLang="en-US" dirty="0"/>
              <a:t>": "</a:t>
            </a:r>
            <a:r>
              <a:rPr lang="ko-KR" altLang="en-US" dirty="0" err="1"/>
              <a:t>string</a:t>
            </a:r>
            <a:r>
              <a:rPr lang="ko-KR" altLang="en-US" dirty="0"/>
              <a:t>", "</a:t>
            </a:r>
            <a:r>
              <a:rPr lang="ko-KR" altLang="en-US" dirty="0" err="1"/>
              <a:t>operation</a:t>
            </a:r>
            <a:r>
              <a:rPr lang="ko-KR" altLang="en-US" dirty="0"/>
              <a:t>": "</a:t>
            </a:r>
            <a:r>
              <a:rPr lang="ko-KR" altLang="en-US" dirty="0" err="1"/>
              <a:t>equals</a:t>
            </a:r>
            <a:r>
              <a:rPr lang="ko-KR" altLang="en-US" dirty="0"/>
              <a:t>", "</a:t>
            </a:r>
            <a:r>
              <a:rPr lang="ko-KR" altLang="en-US" dirty="0" err="1"/>
              <a:t>name</a:t>
            </a:r>
            <a:r>
              <a:rPr lang="ko-KR" altLang="en-US" dirty="0"/>
              <a:t>": "</a:t>
            </a:r>
            <a:r>
              <a:rPr lang="ko-KR" altLang="en-US" dirty="0" err="1"/>
              <a:t>filter.operator.equals</a:t>
            </a:r>
            <a:r>
              <a:rPr lang="ko-KR" altLang="en-US" dirty="0"/>
              <a:t>" } } ], "</a:t>
            </a:r>
            <a:r>
              <a:rPr lang="ko-KR" altLang="en-US" dirty="0" err="1"/>
              <a:t>combinator</a:t>
            </a:r>
            <a:r>
              <a:rPr lang="ko-KR" altLang="en-US" dirty="0"/>
              <a:t>": "and" }, "</a:t>
            </a:r>
            <a:r>
              <a:rPr lang="ko-KR" altLang="en-US" dirty="0" err="1"/>
              <a:t>options</a:t>
            </a:r>
            <a:r>
              <a:rPr lang="ko-KR" altLang="en-US" dirty="0"/>
              <a:t>": {} }, "</a:t>
            </a:r>
            <a:r>
              <a:rPr lang="ko-KR" altLang="en-US" dirty="0" err="1"/>
              <a:t>type</a:t>
            </a:r>
            <a:r>
              <a:rPr lang="ko-KR" altLang="en-US" dirty="0"/>
              <a:t>": "n8n-nodes-base.if", "</a:t>
            </a:r>
            <a:r>
              <a:rPr lang="ko-KR" altLang="en-US" dirty="0" err="1"/>
              <a:t>typeVersion</a:t>
            </a:r>
            <a:r>
              <a:rPr lang="ko-KR" altLang="en-US" dirty="0"/>
              <a:t>": 2.2, "</a:t>
            </a:r>
            <a:r>
              <a:rPr lang="ko-KR" altLang="en-US" dirty="0" err="1"/>
              <a:t>position</a:t>
            </a:r>
            <a:r>
              <a:rPr lang="ko-KR" altLang="en-US" dirty="0"/>
              <a:t>": [ 2420, 1460 ], "</a:t>
            </a:r>
            <a:r>
              <a:rPr lang="ko-KR" altLang="en-US" dirty="0" err="1"/>
              <a:t>id</a:t>
            </a:r>
            <a:r>
              <a:rPr lang="ko-KR" altLang="en-US" dirty="0"/>
              <a:t>": "71f38681-3cf6-4f5d-b44e-fdb16633656d", "</a:t>
            </a:r>
            <a:r>
              <a:rPr lang="ko-KR" altLang="en-US" dirty="0" err="1"/>
              <a:t>name</a:t>
            </a:r>
            <a:r>
              <a:rPr lang="ko-KR" altLang="en-US" dirty="0"/>
              <a:t>": "</a:t>
            </a:r>
            <a:r>
              <a:rPr lang="ko-KR" altLang="en-US" dirty="0" err="1"/>
              <a:t>If</a:t>
            </a:r>
            <a:r>
              <a:rPr lang="ko-KR" altLang="en-US" dirty="0"/>
              <a:t> - 헤더에 </a:t>
            </a:r>
            <a:r>
              <a:rPr lang="ko-KR" altLang="en-US" dirty="0" err="1"/>
              <a:t>API키가</a:t>
            </a:r>
            <a:r>
              <a:rPr lang="ko-KR" altLang="en-US" dirty="0"/>
              <a:t> 있는지" }, { "</a:t>
            </a:r>
            <a:r>
              <a:rPr lang="ko-KR" altLang="en-US" dirty="0" err="1"/>
              <a:t>parameters</a:t>
            </a:r>
            <a:r>
              <a:rPr lang="ko-KR" altLang="en-US" dirty="0"/>
              <a:t>": { "</a:t>
            </a:r>
            <a:r>
              <a:rPr lang="ko-KR" altLang="en-US" dirty="0" err="1"/>
              <a:t>path</a:t>
            </a:r>
            <a:r>
              <a:rPr lang="ko-KR" altLang="en-US" dirty="0"/>
              <a:t>": "</a:t>
            </a:r>
            <a:r>
              <a:rPr lang="ko-KR" altLang="en-US" dirty="0" err="1"/>
              <a:t>getimage</a:t>
            </a:r>
            <a:r>
              <a:rPr lang="ko-KR" altLang="en-US" dirty="0"/>
              <a:t>", "</a:t>
            </a:r>
            <a:r>
              <a:rPr lang="ko-KR" altLang="en-US" dirty="0" err="1"/>
              <a:t>responseMode</a:t>
            </a:r>
            <a:r>
              <a:rPr lang="ko-KR" altLang="en-US" dirty="0"/>
              <a:t>": "</a:t>
            </a:r>
            <a:r>
              <a:rPr lang="ko-KR" altLang="en-US" dirty="0" err="1"/>
              <a:t>responseNode</a:t>
            </a:r>
            <a:r>
              <a:rPr lang="ko-KR" altLang="en-US" dirty="0"/>
              <a:t>", "</a:t>
            </a:r>
            <a:r>
              <a:rPr lang="ko-KR" altLang="en-US" dirty="0" err="1"/>
              <a:t>options</a:t>
            </a:r>
            <a:r>
              <a:rPr lang="ko-KR" altLang="en-US" dirty="0"/>
              <a:t>": {} }, "</a:t>
            </a:r>
            <a:r>
              <a:rPr lang="ko-KR" altLang="en-US" dirty="0" err="1"/>
              <a:t>type</a:t>
            </a:r>
            <a:r>
              <a:rPr lang="ko-KR" altLang="en-US" dirty="0"/>
              <a:t>": "n8n-nodes-base.webhook", "</a:t>
            </a:r>
            <a:r>
              <a:rPr lang="ko-KR" altLang="en-US" dirty="0" err="1"/>
              <a:t>typeVersion</a:t>
            </a:r>
            <a:r>
              <a:rPr lang="ko-KR" altLang="en-US" dirty="0"/>
              <a:t>": 2, "</a:t>
            </a:r>
            <a:r>
              <a:rPr lang="ko-KR" altLang="en-US" dirty="0" err="1"/>
              <a:t>position</a:t>
            </a:r>
            <a:r>
              <a:rPr lang="ko-KR" altLang="en-US" dirty="0"/>
              <a:t>": [ 2080, 1340 ], "</a:t>
            </a:r>
            <a:r>
              <a:rPr lang="ko-KR" altLang="en-US" dirty="0" err="1"/>
              <a:t>id</a:t>
            </a:r>
            <a:r>
              <a:rPr lang="ko-KR" altLang="en-US" dirty="0"/>
              <a:t>": "728b178b-087a-4b52-9004-7f33c537af2e", "</a:t>
            </a:r>
            <a:r>
              <a:rPr lang="ko-KR" altLang="en-US" dirty="0" err="1"/>
              <a:t>name</a:t>
            </a:r>
            <a:r>
              <a:rPr lang="ko-KR" altLang="en-US" dirty="0"/>
              <a:t>": "이미지 생성 웹훅", "</a:t>
            </a:r>
            <a:r>
              <a:rPr lang="ko-KR" altLang="en-US" dirty="0" err="1"/>
              <a:t>webhookId</a:t>
            </a:r>
            <a:r>
              <a:rPr lang="ko-KR" altLang="en-US" dirty="0"/>
              <a:t>": "0a98b4f8-9b06-4c1a-8381-fd1b4842b846" } ], "</a:t>
            </a:r>
            <a:r>
              <a:rPr lang="ko-KR" altLang="en-US" dirty="0" err="1"/>
              <a:t>connections</a:t>
            </a:r>
            <a:r>
              <a:rPr lang="ko-KR" altLang="en-US" dirty="0"/>
              <a:t>": { "</a:t>
            </a:r>
            <a:r>
              <a:rPr lang="ko-KR" altLang="en-US" dirty="0" err="1"/>
              <a:t>Generate</a:t>
            </a:r>
            <a:r>
              <a:rPr lang="ko-KR" altLang="en-US" dirty="0"/>
              <a:t> </a:t>
            </a:r>
            <a:r>
              <a:rPr lang="ko-KR" altLang="en-US" dirty="0" err="1"/>
              <a:t>an</a:t>
            </a:r>
            <a:r>
              <a:rPr lang="ko-KR" altLang="en-US" dirty="0"/>
              <a:t> </a:t>
            </a:r>
            <a:r>
              <a:rPr lang="ko-KR" altLang="en-US" dirty="0" err="1"/>
              <a:t>image</a:t>
            </a:r>
            <a:r>
              <a:rPr lang="ko-KR" altLang="en-US" dirty="0"/>
              <a:t>(GPT </a:t>
            </a:r>
            <a:r>
              <a:rPr lang="ko-KR" altLang="en-US" dirty="0" err="1"/>
              <a:t>Image</a:t>
            </a:r>
            <a:r>
              <a:rPr lang="ko-KR" altLang="en-US" dirty="0"/>
              <a:t> 1_파라미터입력형)2": { "</a:t>
            </a:r>
            <a:r>
              <a:rPr lang="ko-KR" altLang="en-US" dirty="0" err="1"/>
              <a:t>main</a:t>
            </a:r>
            <a:r>
              <a:rPr lang="ko-KR" altLang="en-US" dirty="0"/>
              <a:t>": [ [ { "</a:t>
            </a:r>
            <a:r>
              <a:rPr lang="ko-KR" altLang="en-US" dirty="0" err="1"/>
              <a:t>node</a:t>
            </a:r>
            <a:r>
              <a:rPr lang="ko-KR" altLang="en-US" dirty="0"/>
              <a:t>": "생성 결과 반환", "</a:t>
            </a:r>
            <a:r>
              <a:rPr lang="ko-KR" altLang="en-US" dirty="0" err="1"/>
              <a:t>type</a:t>
            </a:r>
            <a:r>
              <a:rPr lang="ko-KR" altLang="en-US" dirty="0"/>
              <a:t>": "</a:t>
            </a:r>
            <a:r>
              <a:rPr lang="ko-KR" altLang="en-US" dirty="0" err="1"/>
              <a:t>main</a:t>
            </a:r>
            <a:r>
              <a:rPr lang="ko-KR" altLang="en-US" dirty="0"/>
              <a:t>", "</a:t>
            </a:r>
            <a:r>
              <a:rPr lang="ko-KR" altLang="en-US" dirty="0" err="1"/>
              <a:t>index</a:t>
            </a:r>
            <a:r>
              <a:rPr lang="ko-KR" altLang="en-US" dirty="0"/>
              <a:t>": 0 }, { "</a:t>
            </a:r>
            <a:r>
              <a:rPr lang="ko-KR" altLang="en-US" dirty="0" err="1"/>
              <a:t>node</a:t>
            </a:r>
            <a:r>
              <a:rPr lang="ko-KR" altLang="en-US" dirty="0"/>
              <a:t>": "구글 드라이브에 업로드", "</a:t>
            </a:r>
            <a:r>
              <a:rPr lang="ko-KR" altLang="en-US" dirty="0" err="1"/>
              <a:t>type</a:t>
            </a:r>
            <a:r>
              <a:rPr lang="ko-KR" altLang="en-US" dirty="0"/>
              <a:t>": "</a:t>
            </a:r>
            <a:r>
              <a:rPr lang="ko-KR" altLang="en-US" dirty="0" err="1"/>
              <a:t>main</a:t>
            </a:r>
            <a:r>
              <a:rPr lang="ko-KR" altLang="en-US" dirty="0"/>
              <a:t>", "</a:t>
            </a:r>
            <a:r>
              <a:rPr lang="ko-KR" altLang="en-US" dirty="0" err="1"/>
              <a:t>index</a:t>
            </a:r>
            <a:r>
              <a:rPr lang="ko-KR" altLang="en-US" dirty="0"/>
              <a:t>": 0 } ] ] }, "이미지 분석": { "</a:t>
            </a:r>
            <a:r>
              <a:rPr lang="ko-KR" altLang="en-US" dirty="0" err="1"/>
              <a:t>main</a:t>
            </a:r>
            <a:r>
              <a:rPr lang="ko-KR" altLang="en-US" dirty="0"/>
              <a:t>": [ [ { "</a:t>
            </a:r>
            <a:r>
              <a:rPr lang="ko-KR" altLang="en-US" dirty="0" err="1"/>
              <a:t>node</a:t>
            </a:r>
            <a:r>
              <a:rPr lang="ko-KR" altLang="en-US" dirty="0"/>
              <a:t>": "분석 데이터 추출", "</a:t>
            </a:r>
            <a:r>
              <a:rPr lang="ko-KR" altLang="en-US" dirty="0" err="1"/>
              <a:t>type</a:t>
            </a:r>
            <a:r>
              <a:rPr lang="ko-KR" altLang="en-US" dirty="0"/>
              <a:t>": "</a:t>
            </a:r>
            <a:r>
              <a:rPr lang="ko-KR" altLang="en-US" dirty="0" err="1"/>
              <a:t>main</a:t>
            </a:r>
            <a:r>
              <a:rPr lang="ko-KR" altLang="en-US" dirty="0"/>
              <a:t>", "</a:t>
            </a:r>
            <a:r>
              <a:rPr lang="ko-KR" altLang="en-US" dirty="0" err="1"/>
              <a:t>index</a:t>
            </a:r>
            <a:r>
              <a:rPr lang="ko-KR" altLang="en-US" dirty="0"/>
              <a:t>": 0 } ] ] }, "분석 데이터 추출": { "</a:t>
            </a:r>
            <a:r>
              <a:rPr lang="ko-KR" altLang="en-US" dirty="0" err="1"/>
              <a:t>main</a:t>
            </a:r>
            <a:r>
              <a:rPr lang="ko-KR" altLang="en-US" dirty="0"/>
              <a:t>": [ [ { "</a:t>
            </a:r>
            <a:r>
              <a:rPr lang="ko-KR" altLang="en-US" dirty="0" err="1"/>
              <a:t>node</a:t>
            </a:r>
            <a:r>
              <a:rPr lang="ko-KR" altLang="en-US" dirty="0"/>
              <a:t>": "</a:t>
            </a:r>
            <a:r>
              <a:rPr lang="ko-KR" altLang="en-US" dirty="0" err="1"/>
              <a:t>Generate</a:t>
            </a:r>
            <a:r>
              <a:rPr lang="ko-KR" altLang="en-US" dirty="0"/>
              <a:t> </a:t>
            </a:r>
            <a:r>
              <a:rPr lang="ko-KR" altLang="en-US" dirty="0" err="1"/>
              <a:t>an</a:t>
            </a:r>
            <a:r>
              <a:rPr lang="ko-KR" altLang="en-US" dirty="0"/>
              <a:t> </a:t>
            </a:r>
            <a:r>
              <a:rPr lang="ko-KR" altLang="en-US" dirty="0" err="1"/>
              <a:t>image</a:t>
            </a:r>
            <a:r>
              <a:rPr lang="ko-KR" altLang="en-US" dirty="0"/>
              <a:t>(GPT </a:t>
            </a:r>
            <a:r>
              <a:rPr lang="ko-KR" altLang="en-US" dirty="0" err="1"/>
              <a:t>Image</a:t>
            </a:r>
            <a:r>
              <a:rPr lang="ko-KR" altLang="en-US" dirty="0"/>
              <a:t> 1_파라미터입력형)2", "</a:t>
            </a:r>
            <a:r>
              <a:rPr lang="ko-KR" altLang="en-US" dirty="0" err="1"/>
              <a:t>type</a:t>
            </a:r>
            <a:r>
              <a:rPr lang="ko-KR" altLang="en-US" dirty="0"/>
              <a:t>": "</a:t>
            </a:r>
            <a:r>
              <a:rPr lang="ko-KR" altLang="en-US" dirty="0" err="1"/>
              <a:t>main</a:t>
            </a:r>
            <a:r>
              <a:rPr lang="ko-KR" altLang="en-US" dirty="0"/>
              <a:t>", "</a:t>
            </a:r>
            <a:r>
              <a:rPr lang="ko-KR" altLang="en-US" dirty="0" err="1"/>
              <a:t>index</a:t>
            </a:r>
            <a:r>
              <a:rPr lang="ko-KR" altLang="en-US" dirty="0"/>
              <a:t>": 0 } ] ] }, "</a:t>
            </a:r>
            <a:r>
              <a:rPr lang="ko-KR" altLang="en-US" dirty="0" err="1"/>
              <a:t>If</a:t>
            </a:r>
            <a:r>
              <a:rPr lang="ko-KR" altLang="en-US" dirty="0"/>
              <a:t> - 헤더에 </a:t>
            </a:r>
            <a:r>
              <a:rPr lang="ko-KR" altLang="en-US" dirty="0" err="1"/>
              <a:t>API키가</a:t>
            </a:r>
            <a:r>
              <a:rPr lang="ko-KR" altLang="en-US" dirty="0"/>
              <a:t> 있는지": { "</a:t>
            </a:r>
            <a:r>
              <a:rPr lang="ko-KR" altLang="en-US" dirty="0" err="1"/>
              <a:t>main</a:t>
            </a:r>
            <a:r>
              <a:rPr lang="ko-KR" altLang="en-US" dirty="0"/>
              <a:t>": [ [ { "</a:t>
            </a:r>
            <a:r>
              <a:rPr lang="ko-KR" altLang="en-US" dirty="0" err="1"/>
              <a:t>node</a:t>
            </a:r>
            <a:r>
              <a:rPr lang="ko-KR" altLang="en-US" dirty="0"/>
              <a:t>": "이미지 분석", "</a:t>
            </a:r>
            <a:r>
              <a:rPr lang="ko-KR" altLang="en-US" dirty="0" err="1"/>
              <a:t>type</a:t>
            </a:r>
            <a:r>
              <a:rPr lang="ko-KR" altLang="en-US" dirty="0"/>
              <a:t>": "</a:t>
            </a:r>
            <a:r>
              <a:rPr lang="ko-KR" altLang="en-US" dirty="0" err="1"/>
              <a:t>main</a:t>
            </a:r>
            <a:r>
              <a:rPr lang="ko-KR" altLang="en-US" dirty="0"/>
              <a:t>", "</a:t>
            </a:r>
            <a:r>
              <a:rPr lang="ko-KR" altLang="en-US" dirty="0" err="1"/>
              <a:t>index</a:t>
            </a:r>
            <a:r>
              <a:rPr lang="ko-KR" altLang="en-US" dirty="0"/>
              <a:t>": 0 } ], [ { "</a:t>
            </a:r>
            <a:r>
              <a:rPr lang="ko-KR" altLang="en-US" dirty="0" err="1"/>
              <a:t>node</a:t>
            </a:r>
            <a:r>
              <a:rPr lang="ko-KR" altLang="en-US" dirty="0"/>
              <a:t>": "에러 코드 반환", "</a:t>
            </a:r>
            <a:r>
              <a:rPr lang="ko-KR" altLang="en-US" dirty="0" err="1"/>
              <a:t>type</a:t>
            </a:r>
            <a:r>
              <a:rPr lang="ko-KR" altLang="en-US" dirty="0"/>
              <a:t>": "</a:t>
            </a:r>
            <a:r>
              <a:rPr lang="ko-KR" altLang="en-US" dirty="0" err="1"/>
              <a:t>main</a:t>
            </a:r>
            <a:r>
              <a:rPr lang="ko-KR" altLang="en-US" dirty="0"/>
              <a:t>", "</a:t>
            </a:r>
            <a:r>
              <a:rPr lang="ko-KR" altLang="en-US" dirty="0" err="1"/>
              <a:t>index</a:t>
            </a:r>
            <a:r>
              <a:rPr lang="ko-KR" altLang="en-US" dirty="0"/>
              <a:t>": 0 } ] ] }, "이미지 생성 웹훅": { "</a:t>
            </a:r>
            <a:r>
              <a:rPr lang="ko-KR" altLang="en-US" dirty="0" err="1"/>
              <a:t>main</a:t>
            </a:r>
            <a:r>
              <a:rPr lang="ko-KR" altLang="en-US" dirty="0"/>
              <a:t>": [ [ { "</a:t>
            </a:r>
            <a:r>
              <a:rPr lang="ko-KR" altLang="en-US" dirty="0" err="1"/>
              <a:t>node</a:t>
            </a:r>
            <a:r>
              <a:rPr lang="ko-KR" altLang="en-US" dirty="0"/>
              <a:t>": "</a:t>
            </a:r>
            <a:r>
              <a:rPr lang="ko-KR" altLang="en-US" dirty="0" err="1"/>
              <a:t>If</a:t>
            </a:r>
            <a:r>
              <a:rPr lang="ko-KR" altLang="en-US" dirty="0"/>
              <a:t> - 헤더에 </a:t>
            </a:r>
            <a:r>
              <a:rPr lang="ko-KR" altLang="en-US" dirty="0" err="1"/>
              <a:t>API키가</a:t>
            </a:r>
            <a:r>
              <a:rPr lang="ko-KR" altLang="en-US" dirty="0"/>
              <a:t> 있는지", "</a:t>
            </a:r>
            <a:r>
              <a:rPr lang="ko-KR" altLang="en-US" dirty="0" err="1"/>
              <a:t>type</a:t>
            </a:r>
            <a:r>
              <a:rPr lang="ko-KR" altLang="en-US" dirty="0"/>
              <a:t>": "</a:t>
            </a:r>
            <a:r>
              <a:rPr lang="ko-KR" altLang="en-US" dirty="0" err="1"/>
              <a:t>main</a:t>
            </a:r>
            <a:r>
              <a:rPr lang="ko-KR" altLang="en-US" dirty="0"/>
              <a:t>", "</a:t>
            </a:r>
            <a:r>
              <a:rPr lang="ko-KR" altLang="en-US" dirty="0" err="1"/>
              <a:t>index</a:t>
            </a:r>
            <a:r>
              <a:rPr lang="ko-KR" altLang="en-US" dirty="0"/>
              <a:t>": 0 } ] ] } }, "</a:t>
            </a:r>
            <a:r>
              <a:rPr lang="ko-KR" altLang="en-US" dirty="0" err="1"/>
              <a:t>pinData</a:t>
            </a:r>
            <a:r>
              <a:rPr lang="ko-KR" altLang="en-US" dirty="0"/>
              <a:t>": {}, "</a:t>
            </a:r>
            <a:r>
              <a:rPr lang="ko-KR" altLang="en-US" dirty="0" err="1"/>
              <a:t>meta</a:t>
            </a:r>
            <a:r>
              <a:rPr lang="ko-KR" altLang="en-US" dirty="0"/>
              <a:t>": { "</a:t>
            </a:r>
            <a:r>
              <a:rPr lang="ko-KR" altLang="en-US" dirty="0" err="1"/>
              <a:t>templateCredsSetupCompleted</a:t>
            </a:r>
            <a:r>
              <a:rPr lang="ko-KR" altLang="en-US" dirty="0"/>
              <a:t>": </a:t>
            </a:r>
            <a:r>
              <a:rPr lang="ko-KR" altLang="en-US" dirty="0" err="1"/>
              <a:t>true</a:t>
            </a:r>
            <a:r>
              <a:rPr lang="ko-KR" altLang="en-US" dirty="0"/>
              <a:t>, "</a:t>
            </a:r>
            <a:r>
              <a:rPr lang="ko-KR" altLang="en-US" dirty="0" err="1"/>
              <a:t>instanceId</a:t>
            </a:r>
            <a:r>
              <a:rPr lang="ko-KR" altLang="en-US" dirty="0"/>
              <a:t>": "b17778edf882ff0aa9bced7e6a5b12526830356e67559f7cdde3503a770e27b9" } }</a:t>
            </a:r>
          </a:p>
          <a:p>
            <a:r>
              <a:rPr lang="ko-KR" altLang="en-US" dirty="0"/>
              <a:t>해당 n8n 워크플로우 </a:t>
            </a:r>
            <a:r>
              <a:rPr lang="ko-KR" altLang="en-US" dirty="0" err="1"/>
              <a:t>json을</a:t>
            </a:r>
            <a:r>
              <a:rPr lang="ko-KR" altLang="en-US" dirty="0"/>
              <a:t> 토대로 이미지 경로를 텍스트박스에 넣고 생성하기 버튼을 누르면 인디케이터가 돈 후 아래 영역에 이미지를 배치하는 기능을 구현해줘.</a:t>
            </a:r>
          </a:p>
          <a:p>
            <a:r>
              <a:rPr lang="ko-KR" altLang="en-US" dirty="0"/>
              <a:t>그리고 테스트모드와 프로덕트 모드를 </a:t>
            </a:r>
            <a:r>
              <a:rPr lang="ko-KR" altLang="en-US" dirty="0" err="1"/>
              <a:t>스위칭</a:t>
            </a:r>
            <a:r>
              <a:rPr lang="ko-KR" altLang="en-US" dirty="0"/>
              <a:t> 할 수 있게 제공해줘. 기본은 테스트야.</a:t>
            </a:r>
          </a:p>
          <a:p>
            <a:endParaRPr lang="ko-KR" altLang="en-US" dirty="0"/>
          </a:p>
          <a:p>
            <a:r>
              <a:rPr lang="ko-KR" altLang="en-US" dirty="0" err="1"/>
              <a:t>웹훅경로는</a:t>
            </a:r>
            <a:r>
              <a:rPr lang="ko-KR" altLang="en-US" dirty="0"/>
              <a:t> </a:t>
            </a:r>
            <a:r>
              <a:rPr lang="ko-KR" altLang="en-US" dirty="0" err="1"/>
              <a:t>테스트모드일땐</a:t>
            </a:r>
            <a:r>
              <a:rPr lang="ko-KR" altLang="en-US" dirty="0"/>
              <a:t> https://jojangwon.app.n8n.cloud/webhook-test/getimage 이고 프로덕트 모드일땐 https://jojangwon.app.n8n.cloud/webhook/getimage 을 사용해줘.</a:t>
            </a:r>
          </a:p>
          <a:p>
            <a:endParaRPr lang="ko-KR" altLang="en-US" dirty="0"/>
          </a:p>
          <a:p>
            <a:r>
              <a:rPr lang="ko-KR" altLang="en-US" dirty="0"/>
              <a:t>이미지 경로에 기본값은 https://img.freepik.com/premium-vector/black-cow-with-happy-face-big-smile-face_896360-23963.jpg?w=360 이걸 사용해</a:t>
            </a:r>
          </a:p>
        </p:txBody>
      </p:sp>
    </p:spTree>
    <p:extLst>
      <p:ext uri="{BB962C8B-B14F-4D97-AF65-F5344CB8AC3E}">
        <p14:creationId xmlns:p14="http://schemas.microsoft.com/office/powerpoint/2010/main" val="2624533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>
            <a:extLst>
              <a:ext uri="{FF2B5EF4-FFF2-40B4-BE49-F238E27FC236}">
                <a16:creationId xmlns:a16="http://schemas.microsoft.com/office/drawing/2014/main" id="{8D6EE4C3-12EC-F3FB-6918-B60FDEBF9E0F}"/>
              </a:ext>
            </a:extLst>
          </p:cNvPr>
          <p:cNvGrpSpPr/>
          <p:nvPr/>
        </p:nvGrpSpPr>
        <p:grpSpPr>
          <a:xfrm>
            <a:off x="6705036" y="682043"/>
            <a:ext cx="11214665" cy="9332435"/>
            <a:chOff x="6705600" y="687070"/>
            <a:chExt cx="11214665" cy="9332435"/>
          </a:xfrm>
        </p:grpSpPr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4CB3560F-2045-B6F7-C23A-613AB1C0305A}"/>
                </a:ext>
              </a:extLst>
            </p:cNvPr>
            <p:cNvSpPr/>
            <p:nvPr/>
          </p:nvSpPr>
          <p:spPr>
            <a:xfrm>
              <a:off x="6705600" y="687070"/>
              <a:ext cx="11214665" cy="9332435"/>
            </a:xfrm>
            <a:prstGeom prst="roundRect">
              <a:avLst>
                <a:gd name="adj" fmla="val 126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6D0B1034-C3A1-2496-C09A-04134682B9F4}"/>
                </a:ext>
              </a:extLst>
            </p:cNvPr>
            <p:cNvSpPr/>
            <p:nvPr/>
          </p:nvSpPr>
          <p:spPr>
            <a:xfrm>
              <a:off x="8230165" y="1256506"/>
              <a:ext cx="8686800" cy="6815214"/>
            </a:xfrm>
            <a:prstGeom prst="roundRect">
              <a:avLst>
                <a:gd name="adj" fmla="val 1262"/>
              </a:avLst>
            </a:prstGeom>
            <a:solidFill>
              <a:srgbClr val="F7F9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object 2"/>
          <p:cNvSpPr txBox="1"/>
          <p:nvPr/>
        </p:nvSpPr>
        <p:spPr>
          <a:xfrm>
            <a:off x="995741" y="817921"/>
            <a:ext cx="4660901" cy="2910925"/>
          </a:xfrm>
          <a:prstGeom prst="rect">
            <a:avLst/>
          </a:prstGeom>
        </p:spPr>
        <p:txBody>
          <a:bodyPr vert="horz" wrap="square" lIns="0" tIns="341630" rIns="0" bIns="0" rtlCol="0">
            <a:spAutoFit/>
          </a:bodyPr>
          <a:lstStyle/>
          <a:p>
            <a:pPr marL="12700">
              <a:lnSpc>
                <a:spcPct val="200000"/>
              </a:lnSpc>
              <a:spcBef>
                <a:spcPts val="2690"/>
              </a:spcBef>
            </a:pPr>
            <a:r>
              <a:rPr sz="4100" dirty="0">
                <a:solidFill>
                  <a:srgbClr val="1F2937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워크샵 개요</a:t>
            </a:r>
            <a:endParaRPr sz="41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 marL="12700" marR="5080">
              <a:lnSpc>
                <a:spcPct val="200000"/>
              </a:lnSpc>
              <a:spcBef>
                <a:spcPts val="1305"/>
              </a:spcBef>
            </a:pPr>
            <a:r>
              <a:rPr sz="1800" dirty="0">
                <a:solidFill>
                  <a:srgbClr val="4A546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n8n</a:t>
            </a:r>
            <a:r>
              <a:rPr sz="2000" dirty="0">
                <a:solidFill>
                  <a:srgbClr val="4A546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과 </a:t>
            </a:r>
            <a:r>
              <a:rPr sz="1800" dirty="0">
                <a:solidFill>
                  <a:srgbClr val="4A546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MAUI</a:t>
            </a:r>
            <a:r>
              <a:rPr sz="2000" dirty="0">
                <a:solidFill>
                  <a:srgbClr val="4A546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를 활용하여 </a:t>
            </a:r>
            <a:r>
              <a:rPr sz="1800" dirty="0">
                <a:solidFill>
                  <a:srgbClr val="4A546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AI </a:t>
            </a:r>
            <a:r>
              <a:rPr sz="2000" dirty="0">
                <a:solidFill>
                  <a:srgbClr val="4A546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이미지 생성 앱을 만드는 워크샵입니다</a:t>
            </a:r>
            <a:r>
              <a:rPr sz="1800" dirty="0">
                <a:solidFill>
                  <a:srgbClr val="4A546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  <a:endParaRPr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5ECD5C5-BC27-EDA3-0EC3-E328C7D4E351}"/>
              </a:ext>
            </a:extLst>
          </p:cNvPr>
          <p:cNvGrpSpPr/>
          <p:nvPr/>
        </p:nvGrpSpPr>
        <p:grpSpPr>
          <a:xfrm>
            <a:off x="1008441" y="4199062"/>
            <a:ext cx="2324100" cy="495300"/>
            <a:chOff x="761999" y="3479350"/>
            <a:chExt cx="2324100" cy="495300"/>
          </a:xfrm>
        </p:grpSpPr>
        <p:grpSp>
          <p:nvGrpSpPr>
            <p:cNvPr id="3" name="object 3"/>
            <p:cNvGrpSpPr/>
            <p:nvPr/>
          </p:nvGrpSpPr>
          <p:grpSpPr>
            <a:xfrm>
              <a:off x="761999" y="3479350"/>
              <a:ext cx="2324100" cy="495300"/>
              <a:chOff x="761999" y="5867400"/>
              <a:chExt cx="2324100" cy="495300"/>
            </a:xfrm>
          </p:grpSpPr>
          <p:sp>
            <p:nvSpPr>
              <p:cNvPr id="4" name="object 4"/>
              <p:cNvSpPr/>
              <p:nvPr/>
            </p:nvSpPr>
            <p:spPr>
              <a:xfrm>
                <a:off x="761999" y="5867400"/>
                <a:ext cx="23241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2324100" h="495300">
                    <a:moveTo>
                      <a:pt x="2252903" y="495299"/>
                    </a:moveTo>
                    <a:lnTo>
                      <a:pt x="71196" y="495299"/>
                    </a:lnTo>
                    <a:lnTo>
                      <a:pt x="66241" y="494811"/>
                    </a:lnTo>
                    <a:lnTo>
                      <a:pt x="29705" y="479676"/>
                    </a:lnTo>
                    <a:lnTo>
                      <a:pt x="3885" y="443636"/>
                    </a:lnTo>
                    <a:lnTo>
                      <a:pt x="0" y="424102"/>
                    </a:lnTo>
                    <a:lnTo>
                      <a:pt x="0" y="419099"/>
                    </a:lnTo>
                    <a:lnTo>
                      <a:pt x="0" y="71195"/>
                    </a:lnTo>
                    <a:lnTo>
                      <a:pt x="15621" y="29703"/>
                    </a:lnTo>
                    <a:lnTo>
                      <a:pt x="51661" y="3884"/>
                    </a:lnTo>
                    <a:lnTo>
                      <a:pt x="71196" y="0"/>
                    </a:lnTo>
                    <a:lnTo>
                      <a:pt x="2252903" y="0"/>
                    </a:lnTo>
                    <a:lnTo>
                      <a:pt x="2294394" y="15620"/>
                    </a:lnTo>
                    <a:lnTo>
                      <a:pt x="2320213" y="51660"/>
                    </a:lnTo>
                    <a:lnTo>
                      <a:pt x="2324099" y="71195"/>
                    </a:lnTo>
                    <a:lnTo>
                      <a:pt x="2324099" y="424102"/>
                    </a:lnTo>
                    <a:lnTo>
                      <a:pt x="2308477" y="465593"/>
                    </a:lnTo>
                    <a:lnTo>
                      <a:pt x="2272437" y="491412"/>
                    </a:lnTo>
                    <a:lnTo>
                      <a:pt x="2257858" y="494811"/>
                    </a:lnTo>
                    <a:lnTo>
                      <a:pt x="2252903" y="495299"/>
                    </a:lnTo>
                    <a:close/>
                  </a:path>
                </a:pathLst>
              </a:custGeom>
              <a:solidFill>
                <a:srgbClr val="2562EB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5" name="object 5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90599" y="6019799"/>
                <a:ext cx="190499" cy="190499"/>
              </a:xfrm>
              <a:prstGeom prst="rect">
                <a:avLst/>
              </a:prstGeom>
            </p:spPr>
          </p:pic>
        </p:grpSp>
        <p:sp>
          <p:nvSpPr>
            <p:cNvPr id="6" name="object 6"/>
            <p:cNvSpPr txBox="1"/>
            <p:nvPr/>
          </p:nvSpPr>
          <p:spPr>
            <a:xfrm>
              <a:off x="1311163" y="3597796"/>
              <a:ext cx="1565275" cy="258404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600" dirty="0">
                  <a:solidFill>
                    <a:srgbClr val="FFFFFF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총 진행 시간</a:t>
              </a:r>
              <a:r>
                <a:rPr sz="1400" dirty="0">
                  <a:solidFill>
                    <a:srgbClr val="FFFFFF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: 50</a:t>
              </a:r>
              <a:r>
                <a:rPr sz="1600" dirty="0">
                  <a:solidFill>
                    <a:srgbClr val="FFFFFF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분</a:t>
              </a:r>
              <a:endParaRPr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sp>
        <p:nvSpPr>
          <p:cNvPr id="9" name="object 9"/>
          <p:cNvSpPr/>
          <p:nvPr/>
        </p:nvSpPr>
        <p:spPr>
          <a:xfrm>
            <a:off x="0" y="0"/>
            <a:ext cx="76200" cy="10400030"/>
          </a:xfrm>
          <a:custGeom>
            <a:avLst/>
            <a:gdLst/>
            <a:ahLst/>
            <a:cxnLst/>
            <a:rect l="l" t="t" r="r" b="b"/>
            <a:pathLst>
              <a:path w="76200" h="10400030">
                <a:moveTo>
                  <a:pt x="0" y="10399775"/>
                </a:moveTo>
                <a:lnTo>
                  <a:pt x="0" y="0"/>
                </a:lnTo>
                <a:lnTo>
                  <a:pt x="76199" y="0"/>
                </a:lnTo>
                <a:lnTo>
                  <a:pt x="76199" y="10399775"/>
                </a:lnTo>
                <a:lnTo>
                  <a:pt x="0" y="10399775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999743" y="428625"/>
            <a:ext cx="157162" cy="228600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368299" y="387350"/>
            <a:ext cx="640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78D6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Dot4</a:t>
            </a:r>
            <a:endParaRPr sz="18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226210" y="387350"/>
            <a:ext cx="694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0078D6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MAUI</a:t>
            </a:r>
            <a:endParaRPr sz="18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C35D590D-B5AA-BCE4-971F-E60D14F0FF66}"/>
              </a:ext>
            </a:extLst>
          </p:cNvPr>
          <p:cNvGrpSpPr/>
          <p:nvPr/>
        </p:nvGrpSpPr>
        <p:grpSpPr>
          <a:xfrm>
            <a:off x="8534400" y="1647195"/>
            <a:ext cx="7356093" cy="5340625"/>
            <a:chOff x="7226150" y="1031430"/>
            <a:chExt cx="7356093" cy="5340625"/>
          </a:xfrm>
        </p:grpSpPr>
        <p:sp>
          <p:nvSpPr>
            <p:cNvPr id="7" name="object 7"/>
            <p:cNvSpPr txBox="1"/>
            <p:nvPr/>
          </p:nvSpPr>
          <p:spPr>
            <a:xfrm>
              <a:off x="7226150" y="1031430"/>
              <a:ext cx="5194449" cy="400751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2500" dirty="0">
                  <a:solidFill>
                    <a:srgbClr val="2562EB"/>
                  </a:solidFill>
                  <a:latin typeface="Pretendard SemiBold" panose="02000703000000020004" pitchFamily="50" charset="-127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워크샵 진행 순서</a:t>
              </a:r>
              <a:endParaRPr sz="25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endParaRPr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38999" y="1885949"/>
              <a:ext cx="133350" cy="13334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296149" y="2076449"/>
              <a:ext cx="19050" cy="609600"/>
            </a:xfrm>
            <a:custGeom>
              <a:avLst/>
              <a:gdLst/>
              <a:ahLst/>
              <a:cxnLst/>
              <a:rect l="l" t="t" r="r" b="b"/>
              <a:pathLst>
                <a:path w="19050" h="609600">
                  <a:moveTo>
                    <a:pt x="19049" y="609599"/>
                  </a:moveTo>
                  <a:lnTo>
                    <a:pt x="0" y="609599"/>
                  </a:lnTo>
                  <a:lnTo>
                    <a:pt x="0" y="0"/>
                  </a:lnTo>
                  <a:lnTo>
                    <a:pt x="19049" y="0"/>
                  </a:lnTo>
                  <a:lnTo>
                    <a:pt x="19049" y="609599"/>
                  </a:lnTo>
                  <a:close/>
                </a:path>
              </a:pathLst>
            </a:custGeom>
            <a:solidFill>
              <a:srgbClr val="0078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38999" y="2857499"/>
              <a:ext cx="133350" cy="13334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296149" y="3047999"/>
              <a:ext cx="19050" cy="609600"/>
            </a:xfrm>
            <a:custGeom>
              <a:avLst/>
              <a:gdLst/>
              <a:ahLst/>
              <a:cxnLst/>
              <a:rect l="l" t="t" r="r" b="b"/>
              <a:pathLst>
                <a:path w="19050" h="609600">
                  <a:moveTo>
                    <a:pt x="19049" y="609599"/>
                  </a:moveTo>
                  <a:lnTo>
                    <a:pt x="0" y="609599"/>
                  </a:lnTo>
                  <a:lnTo>
                    <a:pt x="0" y="0"/>
                  </a:lnTo>
                  <a:lnTo>
                    <a:pt x="19049" y="0"/>
                  </a:lnTo>
                  <a:lnTo>
                    <a:pt x="19049" y="609599"/>
                  </a:lnTo>
                  <a:close/>
                </a:path>
              </a:pathLst>
            </a:custGeom>
            <a:solidFill>
              <a:srgbClr val="0078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38999" y="3829049"/>
              <a:ext cx="133350" cy="13334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7296149" y="4019549"/>
              <a:ext cx="19050" cy="609600"/>
            </a:xfrm>
            <a:custGeom>
              <a:avLst/>
              <a:gdLst/>
              <a:ahLst/>
              <a:cxnLst/>
              <a:rect l="l" t="t" r="r" b="b"/>
              <a:pathLst>
                <a:path w="19050" h="609600">
                  <a:moveTo>
                    <a:pt x="19049" y="609599"/>
                  </a:moveTo>
                  <a:lnTo>
                    <a:pt x="0" y="609599"/>
                  </a:lnTo>
                  <a:lnTo>
                    <a:pt x="0" y="0"/>
                  </a:lnTo>
                  <a:lnTo>
                    <a:pt x="19049" y="0"/>
                  </a:lnTo>
                  <a:lnTo>
                    <a:pt x="19049" y="609599"/>
                  </a:lnTo>
                  <a:close/>
                </a:path>
              </a:pathLst>
            </a:custGeom>
            <a:solidFill>
              <a:srgbClr val="0078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38999" y="4800599"/>
              <a:ext cx="133350" cy="13334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7296149" y="4991099"/>
              <a:ext cx="19050" cy="609600"/>
            </a:xfrm>
            <a:custGeom>
              <a:avLst/>
              <a:gdLst/>
              <a:ahLst/>
              <a:cxnLst/>
              <a:rect l="l" t="t" r="r" b="b"/>
              <a:pathLst>
                <a:path w="19050" h="609600">
                  <a:moveTo>
                    <a:pt x="19049" y="609599"/>
                  </a:moveTo>
                  <a:lnTo>
                    <a:pt x="0" y="609599"/>
                  </a:lnTo>
                  <a:lnTo>
                    <a:pt x="0" y="0"/>
                  </a:lnTo>
                  <a:lnTo>
                    <a:pt x="19049" y="0"/>
                  </a:lnTo>
                  <a:lnTo>
                    <a:pt x="19049" y="609599"/>
                  </a:lnTo>
                  <a:close/>
                </a:path>
              </a:pathLst>
            </a:custGeom>
            <a:solidFill>
              <a:srgbClr val="0078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38999" y="5772149"/>
              <a:ext cx="133350" cy="133349"/>
            </a:xfrm>
            <a:prstGeom prst="rect">
              <a:avLst/>
            </a:prstGeom>
          </p:spPr>
        </p:pic>
        <p:sp>
          <p:nvSpPr>
            <p:cNvPr id="22" name="object 22"/>
            <p:cNvSpPr txBox="1"/>
            <p:nvPr/>
          </p:nvSpPr>
          <p:spPr>
            <a:xfrm>
              <a:off x="7511900" y="1782724"/>
              <a:ext cx="4832499" cy="329577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0"/>
                </a:spcBef>
              </a:pPr>
              <a:r>
                <a:rPr b="1" dirty="0">
                  <a:solidFill>
                    <a:srgbClr val="1C4ED8"/>
                  </a:solidFill>
                  <a:latin typeface="Pretendard SemiBold" panose="02000703000000020004" pitchFamily="50" charset="-127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1. n8n </a:t>
              </a:r>
              <a:r>
                <a:rPr sz="2050" dirty="0">
                  <a:solidFill>
                    <a:srgbClr val="1C4ED8"/>
                  </a:solidFill>
                  <a:latin typeface="Pretendard SemiBold" panose="02000703000000020004" pitchFamily="50" charset="-127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및 </a:t>
              </a:r>
              <a:r>
                <a:rPr b="1" dirty="0">
                  <a:solidFill>
                    <a:srgbClr val="1C4ED8"/>
                  </a:solidFill>
                  <a:latin typeface="Pretendard SemiBold" panose="02000703000000020004" pitchFamily="50" charset="-127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MAUI </a:t>
              </a:r>
              <a:r>
                <a:rPr sz="2050" dirty="0">
                  <a:solidFill>
                    <a:srgbClr val="1C4ED8"/>
                  </a:solidFill>
                  <a:latin typeface="Pretendard SemiBold" panose="02000703000000020004" pitchFamily="50" charset="-127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소개</a:t>
              </a:r>
              <a:endParaRPr sz="205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endParaRPr>
            </a:p>
          </p:txBody>
        </p:sp>
        <p:sp>
          <p:nvSpPr>
            <p:cNvPr id="24" name="object 24"/>
            <p:cNvSpPr txBox="1"/>
            <p:nvPr/>
          </p:nvSpPr>
          <p:spPr>
            <a:xfrm>
              <a:off x="7511901" y="2231961"/>
              <a:ext cx="7070342" cy="246862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1500" dirty="0">
                  <a:solidFill>
                    <a:srgbClr val="4A5462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n8n 장점과 활용 사례 / 클라우드타입 설치 방법</a:t>
              </a:r>
              <a:endParaRPr sz="15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25" name="object 25"/>
            <p:cNvSpPr txBox="1"/>
            <p:nvPr/>
          </p:nvSpPr>
          <p:spPr>
            <a:xfrm>
              <a:off x="7511900" y="2754274"/>
              <a:ext cx="5054861" cy="329577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0"/>
                </a:spcBef>
              </a:pPr>
              <a:r>
                <a:rPr b="1" dirty="0">
                  <a:solidFill>
                    <a:srgbClr val="1C4ED8"/>
                  </a:solidFill>
                  <a:latin typeface="Pretendard SemiBold" panose="02000703000000020004" pitchFamily="50" charset="-127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2. </a:t>
              </a:r>
              <a:r>
                <a:rPr sz="2050" dirty="0">
                  <a:solidFill>
                    <a:srgbClr val="1C4ED8"/>
                  </a:solidFill>
                  <a:latin typeface="Pretendard SemiBold" panose="02000703000000020004" pitchFamily="50" charset="-127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개발환경 및 실습 준비</a:t>
              </a:r>
              <a:endParaRPr sz="205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endParaRPr>
            </a:p>
          </p:txBody>
        </p:sp>
        <p:sp>
          <p:nvSpPr>
            <p:cNvPr id="27" name="object 27"/>
            <p:cNvSpPr txBox="1"/>
            <p:nvPr/>
          </p:nvSpPr>
          <p:spPr>
            <a:xfrm>
              <a:off x="7511900" y="3203511"/>
              <a:ext cx="6794975" cy="246862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1500" dirty="0">
                  <a:solidFill>
                    <a:srgbClr val="4A5462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Visual Studio 2022와 MAUI 프로젝트 구성</a:t>
              </a:r>
              <a:endParaRPr sz="15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28" name="object 28"/>
            <p:cNvSpPr txBox="1"/>
            <p:nvPr/>
          </p:nvSpPr>
          <p:spPr>
            <a:xfrm>
              <a:off x="7511901" y="3725824"/>
              <a:ext cx="4321842" cy="329577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0"/>
                </a:spcBef>
              </a:pPr>
              <a:r>
                <a:rPr b="1" dirty="0">
                  <a:solidFill>
                    <a:srgbClr val="1C4ED8"/>
                  </a:solidFill>
                  <a:latin typeface="Pretendard SemiBold" panose="02000703000000020004" pitchFamily="50" charset="-127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3. AI API </a:t>
              </a:r>
              <a:r>
                <a:rPr sz="2050" dirty="0">
                  <a:solidFill>
                    <a:srgbClr val="1C4ED8"/>
                  </a:solidFill>
                  <a:latin typeface="Pretendard SemiBold" panose="02000703000000020004" pitchFamily="50" charset="-127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활용 사례</a:t>
              </a:r>
              <a:endParaRPr sz="205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endParaRPr>
            </a:p>
          </p:txBody>
        </p:sp>
        <p:sp>
          <p:nvSpPr>
            <p:cNvPr id="30" name="object 30"/>
            <p:cNvSpPr txBox="1"/>
            <p:nvPr/>
          </p:nvSpPr>
          <p:spPr>
            <a:xfrm>
              <a:off x="7511900" y="4175061"/>
              <a:ext cx="5755561" cy="246862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1500" dirty="0">
                  <a:solidFill>
                    <a:srgbClr val="4A5462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OpenAI API 소개 및 토스트 사례 분석</a:t>
              </a:r>
              <a:endParaRPr sz="15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32" name="object 32"/>
            <p:cNvSpPr txBox="1"/>
            <p:nvPr/>
          </p:nvSpPr>
          <p:spPr>
            <a:xfrm>
              <a:off x="7511901" y="4515006"/>
              <a:ext cx="5652136" cy="885499"/>
            </a:xfrm>
            <a:prstGeom prst="rect">
              <a:avLst/>
            </a:prstGeom>
          </p:spPr>
          <p:txBody>
            <a:bodyPr vert="horz" wrap="square" lIns="0" tIns="19621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545"/>
                </a:spcBef>
              </a:pPr>
              <a:r>
                <a:rPr b="1" dirty="0">
                  <a:solidFill>
                    <a:srgbClr val="1C4ED8"/>
                  </a:solidFill>
                  <a:latin typeface="Pretendard SemiBold" panose="02000703000000020004" pitchFamily="50" charset="-127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4. n8n </a:t>
              </a:r>
              <a:r>
                <a:rPr sz="2050" dirty="0">
                  <a:solidFill>
                    <a:srgbClr val="1C4ED8"/>
                  </a:solidFill>
                  <a:latin typeface="Pretendard SemiBold" panose="02000703000000020004" pitchFamily="50" charset="-127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노드 구성 및 실습</a:t>
              </a:r>
              <a:endParaRPr sz="205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endParaRPr>
            </a:p>
            <a:p>
              <a:pPr marL="12700">
                <a:lnSpc>
                  <a:spcPct val="100000"/>
                </a:lnSpc>
                <a:spcBef>
                  <a:spcPts val="1090"/>
                </a:spcBef>
              </a:pPr>
              <a:r>
                <a:rPr sz="1500" dirty="0">
                  <a:solidFill>
                    <a:srgbClr val="4A5462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이미지 생성/분석 노드, 웹훅 노드 활용</a:t>
              </a:r>
              <a:endParaRPr sz="15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34" name="object 34"/>
            <p:cNvSpPr txBox="1"/>
            <p:nvPr/>
          </p:nvSpPr>
          <p:spPr>
            <a:xfrm>
              <a:off x="7511901" y="5486556"/>
              <a:ext cx="5454337" cy="885499"/>
            </a:xfrm>
            <a:prstGeom prst="rect">
              <a:avLst/>
            </a:prstGeom>
          </p:spPr>
          <p:txBody>
            <a:bodyPr vert="horz" wrap="square" lIns="0" tIns="19621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545"/>
                </a:spcBef>
              </a:pPr>
              <a:r>
                <a:rPr b="1" dirty="0">
                  <a:solidFill>
                    <a:srgbClr val="1C4ED8"/>
                  </a:solidFill>
                  <a:latin typeface="Pretendard SemiBold" panose="02000703000000020004" pitchFamily="50" charset="-127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5. MAUI/WPF </a:t>
              </a:r>
              <a:r>
                <a:rPr sz="2050" dirty="0">
                  <a:solidFill>
                    <a:srgbClr val="1C4ED8"/>
                  </a:solidFill>
                  <a:latin typeface="Pretendard SemiBold" panose="02000703000000020004" pitchFamily="50" charset="-127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연동 구현</a:t>
              </a:r>
              <a:endParaRPr sz="205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endParaRPr>
            </a:p>
            <a:p>
              <a:pPr marL="12700">
                <a:lnSpc>
                  <a:spcPct val="100000"/>
                </a:lnSpc>
                <a:spcBef>
                  <a:spcPts val="1090"/>
                </a:spcBef>
              </a:pPr>
              <a:r>
                <a:rPr sz="1500" dirty="0">
                  <a:solidFill>
                    <a:srgbClr val="4A5462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UI 구현 및 n8n API 연동 실습</a:t>
              </a:r>
              <a:endParaRPr sz="15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6C5FB3DC-1664-20F5-8D74-3FF5F4089242}"/>
              </a:ext>
            </a:extLst>
          </p:cNvPr>
          <p:cNvSpPr txBox="1"/>
          <p:nvPr/>
        </p:nvSpPr>
        <p:spPr>
          <a:xfrm>
            <a:off x="914400" y="8636129"/>
            <a:ext cx="9144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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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88" y="0"/>
                </a:moveTo>
                <a:lnTo>
                  <a:pt x="76187" y="0"/>
                </a:lnTo>
                <a:lnTo>
                  <a:pt x="0" y="0"/>
                </a:lnTo>
                <a:lnTo>
                  <a:pt x="0" y="114300"/>
                </a:lnTo>
                <a:lnTo>
                  <a:pt x="0" y="10287000"/>
                </a:lnTo>
                <a:lnTo>
                  <a:pt x="76187" y="10287000"/>
                </a:lnTo>
                <a:lnTo>
                  <a:pt x="76187" y="114300"/>
                </a:lnTo>
                <a:lnTo>
                  <a:pt x="18287988" y="114300"/>
                </a:lnTo>
                <a:lnTo>
                  <a:pt x="18287988" y="0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8800" y="1111173"/>
            <a:ext cx="5886450" cy="5700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140460" algn="l"/>
                <a:tab pos="2698750" algn="l"/>
              </a:tabLst>
            </a:pPr>
            <a:r>
              <a:rPr lang="en-US" sz="3600" b="1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N8N </a:t>
            </a:r>
            <a:r>
              <a:rPr lang="ko-KR" altLang="en-US" sz="3600" b="1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소개 및 장점</a:t>
            </a:r>
            <a:endParaRPr sz="36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8800" y="1889672"/>
            <a:ext cx="6070600" cy="620042"/>
          </a:xfrm>
          <a:prstGeom prst="rect">
            <a:avLst/>
          </a:prstGeom>
        </p:spPr>
        <p:txBody>
          <a:bodyPr vert="horz" wrap="square" lIns="0" tIns="2330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35"/>
              </a:spcBef>
            </a:pPr>
            <a:r>
              <a:rPr lang="en-US" sz="2500" b="1" dirty="0">
                <a:solidFill>
                  <a:srgbClr val="2562EB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n8n</a:t>
            </a:r>
            <a:r>
              <a:rPr lang="ko-KR" altLang="en-US" sz="2500" dirty="0">
                <a:solidFill>
                  <a:srgbClr val="2562EB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이란</a:t>
            </a:r>
            <a:r>
              <a:rPr lang="en-US" altLang="ko-KR" sz="2500" b="1" dirty="0">
                <a:solidFill>
                  <a:srgbClr val="2562EB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?</a:t>
            </a:r>
            <a:endParaRPr lang="ko-KR" altLang="en-US" sz="15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88498" y="2018506"/>
            <a:ext cx="3956049" cy="408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0" b="1" dirty="0">
                <a:solidFill>
                  <a:srgbClr val="2562EB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n8n</a:t>
            </a:r>
            <a:r>
              <a:rPr sz="2500" dirty="0">
                <a:solidFill>
                  <a:srgbClr val="2562EB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의 주요 장점</a:t>
            </a:r>
            <a:endParaRPr sz="25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9601198" y="2663475"/>
            <a:ext cx="3943350" cy="1866900"/>
            <a:chOff x="9601198" y="1828799"/>
            <a:chExt cx="3943350" cy="1866900"/>
          </a:xfrm>
        </p:grpSpPr>
        <p:sp>
          <p:nvSpPr>
            <p:cNvPr id="14" name="object 14"/>
            <p:cNvSpPr/>
            <p:nvPr/>
          </p:nvSpPr>
          <p:spPr>
            <a:xfrm>
              <a:off x="9601198" y="1828799"/>
              <a:ext cx="3943350" cy="1866900"/>
            </a:xfrm>
            <a:custGeom>
              <a:avLst/>
              <a:gdLst/>
              <a:ahLst/>
              <a:cxnLst/>
              <a:rect l="l" t="t" r="r" b="b"/>
              <a:pathLst>
                <a:path w="3943350" h="1866900">
                  <a:moveTo>
                    <a:pt x="3872153" y="1866899"/>
                  </a:moveTo>
                  <a:lnTo>
                    <a:pt x="71196" y="1866899"/>
                  </a:lnTo>
                  <a:lnTo>
                    <a:pt x="66240" y="1866411"/>
                  </a:lnTo>
                  <a:lnTo>
                    <a:pt x="29704" y="1851277"/>
                  </a:lnTo>
                  <a:lnTo>
                    <a:pt x="3885" y="1815237"/>
                  </a:lnTo>
                  <a:lnTo>
                    <a:pt x="0" y="1795703"/>
                  </a:lnTo>
                  <a:lnTo>
                    <a:pt x="0" y="17906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872153" y="0"/>
                  </a:lnTo>
                  <a:lnTo>
                    <a:pt x="3913643" y="15621"/>
                  </a:lnTo>
                  <a:lnTo>
                    <a:pt x="3939463" y="51661"/>
                  </a:lnTo>
                  <a:lnTo>
                    <a:pt x="3943350" y="71196"/>
                  </a:lnTo>
                  <a:lnTo>
                    <a:pt x="3943350" y="1795703"/>
                  </a:lnTo>
                  <a:lnTo>
                    <a:pt x="3927726" y="1837194"/>
                  </a:lnTo>
                  <a:lnTo>
                    <a:pt x="3891685" y="1863013"/>
                  </a:lnTo>
                  <a:lnTo>
                    <a:pt x="3877108" y="1866411"/>
                  </a:lnTo>
                  <a:lnTo>
                    <a:pt x="3872153" y="1866899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829799" y="2057399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225028" y="342899"/>
                  </a:moveTo>
                  <a:lnTo>
                    <a:pt x="178415" y="342899"/>
                  </a:lnTo>
                  <a:lnTo>
                    <a:pt x="171449" y="335934"/>
                  </a:lnTo>
                  <a:lnTo>
                    <a:pt x="171449" y="321200"/>
                  </a:lnTo>
                  <a:lnTo>
                    <a:pt x="175334" y="315776"/>
                  </a:lnTo>
                  <a:lnTo>
                    <a:pt x="180290" y="312092"/>
                  </a:lnTo>
                  <a:lnTo>
                    <a:pt x="185535" y="307329"/>
                  </a:lnTo>
                  <a:lnTo>
                    <a:pt x="189499" y="301862"/>
                  </a:lnTo>
                  <a:lnTo>
                    <a:pt x="192006" y="295818"/>
                  </a:lnTo>
                  <a:lnTo>
                    <a:pt x="192881" y="289321"/>
                  </a:lnTo>
                  <a:lnTo>
                    <a:pt x="189508" y="276811"/>
                  </a:lnTo>
                  <a:lnTo>
                    <a:pt x="180315" y="266593"/>
                  </a:lnTo>
                  <a:lnTo>
                    <a:pt x="166689" y="259702"/>
                  </a:lnTo>
                  <a:lnTo>
                    <a:pt x="150018" y="257174"/>
                  </a:lnTo>
                  <a:lnTo>
                    <a:pt x="133347" y="259702"/>
                  </a:lnTo>
                  <a:lnTo>
                    <a:pt x="119721" y="266593"/>
                  </a:lnTo>
                  <a:lnTo>
                    <a:pt x="110528" y="276811"/>
                  </a:lnTo>
                  <a:lnTo>
                    <a:pt x="107156" y="289321"/>
                  </a:lnTo>
                  <a:lnTo>
                    <a:pt x="108031" y="295818"/>
                  </a:lnTo>
                  <a:lnTo>
                    <a:pt x="110538" y="301862"/>
                  </a:lnTo>
                  <a:lnTo>
                    <a:pt x="114502" y="307329"/>
                  </a:lnTo>
                  <a:lnTo>
                    <a:pt x="119747" y="312092"/>
                  </a:lnTo>
                  <a:lnTo>
                    <a:pt x="124703" y="315776"/>
                  </a:lnTo>
                  <a:lnTo>
                    <a:pt x="128587" y="321200"/>
                  </a:lnTo>
                  <a:lnTo>
                    <a:pt x="128587" y="335934"/>
                  </a:lnTo>
                  <a:lnTo>
                    <a:pt x="121622" y="342899"/>
                  </a:lnTo>
                  <a:lnTo>
                    <a:pt x="32146" y="342899"/>
                  </a:lnTo>
                  <a:lnTo>
                    <a:pt x="19636" y="340372"/>
                  </a:lnTo>
                  <a:lnTo>
                    <a:pt x="9418" y="333481"/>
                  </a:lnTo>
                  <a:lnTo>
                    <a:pt x="2527" y="323263"/>
                  </a:lnTo>
                  <a:lnTo>
                    <a:pt x="0" y="310753"/>
                  </a:lnTo>
                  <a:lnTo>
                    <a:pt x="0" y="221277"/>
                  </a:lnTo>
                  <a:lnTo>
                    <a:pt x="6965" y="214312"/>
                  </a:lnTo>
                  <a:lnTo>
                    <a:pt x="21699" y="214312"/>
                  </a:lnTo>
                  <a:lnTo>
                    <a:pt x="27123" y="218196"/>
                  </a:lnTo>
                  <a:lnTo>
                    <a:pt x="30807" y="223152"/>
                  </a:lnTo>
                  <a:lnTo>
                    <a:pt x="35570" y="228397"/>
                  </a:lnTo>
                  <a:lnTo>
                    <a:pt x="41037" y="232361"/>
                  </a:lnTo>
                  <a:lnTo>
                    <a:pt x="47081" y="234868"/>
                  </a:lnTo>
                  <a:lnTo>
                    <a:pt x="53578" y="235743"/>
                  </a:lnTo>
                  <a:lnTo>
                    <a:pt x="66088" y="232371"/>
                  </a:lnTo>
                  <a:lnTo>
                    <a:pt x="76306" y="223177"/>
                  </a:lnTo>
                  <a:lnTo>
                    <a:pt x="83197" y="209552"/>
                  </a:lnTo>
                  <a:lnTo>
                    <a:pt x="85724" y="192881"/>
                  </a:lnTo>
                  <a:lnTo>
                    <a:pt x="83197" y="176210"/>
                  </a:lnTo>
                  <a:lnTo>
                    <a:pt x="76306" y="162584"/>
                  </a:lnTo>
                  <a:lnTo>
                    <a:pt x="66088" y="153391"/>
                  </a:lnTo>
                  <a:lnTo>
                    <a:pt x="53578" y="150018"/>
                  </a:lnTo>
                  <a:lnTo>
                    <a:pt x="47081" y="150893"/>
                  </a:lnTo>
                  <a:lnTo>
                    <a:pt x="41037" y="153400"/>
                  </a:lnTo>
                  <a:lnTo>
                    <a:pt x="35570" y="157364"/>
                  </a:lnTo>
                  <a:lnTo>
                    <a:pt x="30807" y="162609"/>
                  </a:lnTo>
                  <a:lnTo>
                    <a:pt x="27123" y="167565"/>
                  </a:lnTo>
                  <a:lnTo>
                    <a:pt x="21699" y="171449"/>
                  </a:lnTo>
                  <a:lnTo>
                    <a:pt x="6965" y="171449"/>
                  </a:lnTo>
                  <a:lnTo>
                    <a:pt x="0" y="164484"/>
                  </a:lnTo>
                  <a:lnTo>
                    <a:pt x="0" y="117871"/>
                  </a:lnTo>
                  <a:lnTo>
                    <a:pt x="2527" y="105361"/>
                  </a:lnTo>
                  <a:lnTo>
                    <a:pt x="9418" y="95143"/>
                  </a:lnTo>
                  <a:lnTo>
                    <a:pt x="19636" y="88252"/>
                  </a:lnTo>
                  <a:lnTo>
                    <a:pt x="32146" y="85724"/>
                  </a:lnTo>
                  <a:lnTo>
                    <a:pt x="121622" y="85724"/>
                  </a:lnTo>
                  <a:lnTo>
                    <a:pt x="128587" y="78759"/>
                  </a:lnTo>
                  <a:lnTo>
                    <a:pt x="128587" y="70187"/>
                  </a:lnTo>
                  <a:lnTo>
                    <a:pt x="128587" y="64025"/>
                  </a:lnTo>
                  <a:lnTo>
                    <a:pt x="124703" y="58601"/>
                  </a:lnTo>
                  <a:lnTo>
                    <a:pt x="107156" y="32146"/>
                  </a:lnTo>
                  <a:lnTo>
                    <a:pt x="110528" y="19636"/>
                  </a:lnTo>
                  <a:lnTo>
                    <a:pt x="119721" y="9418"/>
                  </a:lnTo>
                  <a:lnTo>
                    <a:pt x="133347" y="2527"/>
                  </a:lnTo>
                  <a:lnTo>
                    <a:pt x="150018" y="0"/>
                  </a:lnTo>
                  <a:lnTo>
                    <a:pt x="166689" y="2527"/>
                  </a:lnTo>
                  <a:lnTo>
                    <a:pt x="180315" y="9418"/>
                  </a:lnTo>
                  <a:lnTo>
                    <a:pt x="189508" y="19636"/>
                  </a:lnTo>
                  <a:lnTo>
                    <a:pt x="192881" y="32146"/>
                  </a:lnTo>
                  <a:lnTo>
                    <a:pt x="192006" y="38643"/>
                  </a:lnTo>
                  <a:lnTo>
                    <a:pt x="189499" y="44687"/>
                  </a:lnTo>
                  <a:lnTo>
                    <a:pt x="185535" y="50154"/>
                  </a:lnTo>
                  <a:lnTo>
                    <a:pt x="180290" y="54917"/>
                  </a:lnTo>
                  <a:lnTo>
                    <a:pt x="175334" y="58601"/>
                  </a:lnTo>
                  <a:lnTo>
                    <a:pt x="171449" y="64025"/>
                  </a:lnTo>
                  <a:lnTo>
                    <a:pt x="171449" y="78759"/>
                  </a:lnTo>
                  <a:lnTo>
                    <a:pt x="178415" y="85724"/>
                  </a:lnTo>
                  <a:lnTo>
                    <a:pt x="225028" y="85724"/>
                  </a:lnTo>
                  <a:lnTo>
                    <a:pt x="237538" y="88252"/>
                  </a:lnTo>
                  <a:lnTo>
                    <a:pt x="247756" y="95143"/>
                  </a:lnTo>
                  <a:lnTo>
                    <a:pt x="254647" y="105361"/>
                  </a:lnTo>
                  <a:lnTo>
                    <a:pt x="257174" y="117871"/>
                  </a:lnTo>
                  <a:lnTo>
                    <a:pt x="257174" y="164484"/>
                  </a:lnTo>
                  <a:lnTo>
                    <a:pt x="264140" y="171449"/>
                  </a:lnTo>
                  <a:lnTo>
                    <a:pt x="278874" y="171449"/>
                  </a:lnTo>
                  <a:lnTo>
                    <a:pt x="284298" y="167565"/>
                  </a:lnTo>
                  <a:lnTo>
                    <a:pt x="287982" y="162609"/>
                  </a:lnTo>
                  <a:lnTo>
                    <a:pt x="292745" y="157364"/>
                  </a:lnTo>
                  <a:lnTo>
                    <a:pt x="298212" y="153400"/>
                  </a:lnTo>
                  <a:lnTo>
                    <a:pt x="304256" y="150893"/>
                  </a:lnTo>
                  <a:lnTo>
                    <a:pt x="310753" y="150018"/>
                  </a:lnTo>
                  <a:lnTo>
                    <a:pt x="323263" y="153391"/>
                  </a:lnTo>
                  <a:lnTo>
                    <a:pt x="333481" y="162584"/>
                  </a:lnTo>
                  <a:lnTo>
                    <a:pt x="340372" y="176210"/>
                  </a:lnTo>
                  <a:lnTo>
                    <a:pt x="342899" y="192881"/>
                  </a:lnTo>
                  <a:lnTo>
                    <a:pt x="340372" y="209552"/>
                  </a:lnTo>
                  <a:lnTo>
                    <a:pt x="333481" y="223177"/>
                  </a:lnTo>
                  <a:lnTo>
                    <a:pt x="323263" y="232371"/>
                  </a:lnTo>
                  <a:lnTo>
                    <a:pt x="310753" y="235743"/>
                  </a:lnTo>
                  <a:lnTo>
                    <a:pt x="304256" y="234868"/>
                  </a:lnTo>
                  <a:lnTo>
                    <a:pt x="298212" y="232361"/>
                  </a:lnTo>
                  <a:lnTo>
                    <a:pt x="292745" y="228397"/>
                  </a:lnTo>
                  <a:lnTo>
                    <a:pt x="287982" y="223152"/>
                  </a:lnTo>
                  <a:lnTo>
                    <a:pt x="284298" y="218196"/>
                  </a:lnTo>
                  <a:lnTo>
                    <a:pt x="278874" y="214312"/>
                  </a:lnTo>
                  <a:lnTo>
                    <a:pt x="264140" y="214312"/>
                  </a:lnTo>
                  <a:lnTo>
                    <a:pt x="257174" y="221277"/>
                  </a:lnTo>
                  <a:lnTo>
                    <a:pt x="257174" y="310753"/>
                  </a:lnTo>
                  <a:lnTo>
                    <a:pt x="254647" y="323263"/>
                  </a:lnTo>
                  <a:lnTo>
                    <a:pt x="247756" y="333481"/>
                  </a:lnTo>
                  <a:lnTo>
                    <a:pt x="237538" y="340372"/>
                  </a:lnTo>
                  <a:lnTo>
                    <a:pt x="225028" y="3428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9817099" y="3210451"/>
            <a:ext cx="3361690" cy="1066800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2050" dirty="0">
                <a:solidFill>
                  <a:srgbClr val="1F2937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확장성</a:t>
            </a:r>
            <a:endParaRPr sz="205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12700" marR="5080">
              <a:lnSpc>
                <a:spcPct val="116700"/>
              </a:lnSpc>
              <a:spcBef>
                <a:spcPts val="490"/>
              </a:spcBef>
            </a:pPr>
            <a:r>
              <a:rPr sz="1350" dirty="0">
                <a:solidFill>
                  <a:srgbClr val="4A546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200</a:t>
            </a:r>
            <a:r>
              <a:rPr sz="1500" dirty="0">
                <a:solidFill>
                  <a:srgbClr val="4A546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개 이상의 내장 노드와 커스텀 노드 지원으 로 무한한 확장 가능</a:t>
            </a:r>
            <a:endParaRPr sz="15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3773148" y="2663475"/>
            <a:ext cx="3943350" cy="1866900"/>
            <a:chOff x="13773148" y="1828799"/>
            <a:chExt cx="3943350" cy="1866900"/>
          </a:xfrm>
        </p:grpSpPr>
        <p:sp>
          <p:nvSpPr>
            <p:cNvPr id="18" name="object 18"/>
            <p:cNvSpPr/>
            <p:nvPr/>
          </p:nvSpPr>
          <p:spPr>
            <a:xfrm>
              <a:off x="13773148" y="1828799"/>
              <a:ext cx="3943350" cy="1866900"/>
            </a:xfrm>
            <a:custGeom>
              <a:avLst/>
              <a:gdLst/>
              <a:ahLst/>
              <a:cxnLst/>
              <a:rect l="l" t="t" r="r" b="b"/>
              <a:pathLst>
                <a:path w="3943350" h="1866900">
                  <a:moveTo>
                    <a:pt x="3872154" y="1866899"/>
                  </a:moveTo>
                  <a:lnTo>
                    <a:pt x="71197" y="1866899"/>
                  </a:lnTo>
                  <a:lnTo>
                    <a:pt x="66242" y="1866411"/>
                  </a:lnTo>
                  <a:lnTo>
                    <a:pt x="29703" y="1851277"/>
                  </a:lnTo>
                  <a:lnTo>
                    <a:pt x="3883" y="1815237"/>
                  </a:lnTo>
                  <a:lnTo>
                    <a:pt x="0" y="1795703"/>
                  </a:lnTo>
                  <a:lnTo>
                    <a:pt x="1" y="17906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0" y="3885"/>
                  </a:lnTo>
                  <a:lnTo>
                    <a:pt x="71197" y="0"/>
                  </a:lnTo>
                  <a:lnTo>
                    <a:pt x="3872154" y="0"/>
                  </a:lnTo>
                  <a:lnTo>
                    <a:pt x="3913644" y="15621"/>
                  </a:lnTo>
                  <a:lnTo>
                    <a:pt x="3939463" y="51661"/>
                  </a:lnTo>
                  <a:lnTo>
                    <a:pt x="3943349" y="71196"/>
                  </a:lnTo>
                  <a:lnTo>
                    <a:pt x="3943349" y="1795703"/>
                  </a:lnTo>
                  <a:lnTo>
                    <a:pt x="3927726" y="1837194"/>
                  </a:lnTo>
                  <a:lnTo>
                    <a:pt x="3891686" y="1863013"/>
                  </a:lnTo>
                  <a:lnTo>
                    <a:pt x="3877109" y="1866411"/>
                  </a:lnTo>
                  <a:lnTo>
                    <a:pt x="3872154" y="1866899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001750" y="2057399"/>
              <a:ext cx="429259" cy="342900"/>
            </a:xfrm>
            <a:custGeom>
              <a:avLst/>
              <a:gdLst/>
              <a:ahLst/>
              <a:cxnLst/>
              <a:rect l="l" t="t" r="r" b="b"/>
              <a:pathLst>
                <a:path w="429259" h="342900">
                  <a:moveTo>
                    <a:pt x="99958" y="107156"/>
                  </a:moveTo>
                  <a:lnTo>
                    <a:pt x="92922" y="107156"/>
                  </a:lnTo>
                  <a:lnTo>
                    <a:pt x="89438" y="106813"/>
                  </a:lnTo>
                  <a:lnTo>
                    <a:pt x="53846" y="86269"/>
                  </a:lnTo>
                  <a:lnTo>
                    <a:pt x="42862" y="57096"/>
                  </a:lnTo>
                  <a:lnTo>
                    <a:pt x="42862" y="50060"/>
                  </a:lnTo>
                  <a:lnTo>
                    <a:pt x="61042" y="13205"/>
                  </a:lnTo>
                  <a:lnTo>
                    <a:pt x="92922" y="0"/>
                  </a:lnTo>
                  <a:lnTo>
                    <a:pt x="99958" y="0"/>
                  </a:lnTo>
                  <a:lnTo>
                    <a:pt x="136813" y="18180"/>
                  </a:lnTo>
                  <a:lnTo>
                    <a:pt x="150018" y="50060"/>
                  </a:lnTo>
                  <a:lnTo>
                    <a:pt x="150018" y="57096"/>
                  </a:lnTo>
                  <a:lnTo>
                    <a:pt x="131838" y="93951"/>
                  </a:lnTo>
                  <a:lnTo>
                    <a:pt x="99958" y="107156"/>
                  </a:lnTo>
                  <a:close/>
                </a:path>
                <a:path w="429259" h="342900">
                  <a:moveTo>
                    <a:pt x="346417" y="107156"/>
                  </a:moveTo>
                  <a:lnTo>
                    <a:pt x="339381" y="107156"/>
                  </a:lnTo>
                  <a:lnTo>
                    <a:pt x="335897" y="106813"/>
                  </a:lnTo>
                  <a:lnTo>
                    <a:pt x="300305" y="86269"/>
                  </a:lnTo>
                  <a:lnTo>
                    <a:pt x="289321" y="57096"/>
                  </a:lnTo>
                  <a:lnTo>
                    <a:pt x="289321" y="50060"/>
                  </a:lnTo>
                  <a:lnTo>
                    <a:pt x="307502" y="13205"/>
                  </a:lnTo>
                  <a:lnTo>
                    <a:pt x="339381" y="0"/>
                  </a:lnTo>
                  <a:lnTo>
                    <a:pt x="346417" y="0"/>
                  </a:lnTo>
                  <a:lnTo>
                    <a:pt x="383272" y="18180"/>
                  </a:lnTo>
                  <a:lnTo>
                    <a:pt x="396478" y="50060"/>
                  </a:lnTo>
                  <a:lnTo>
                    <a:pt x="396478" y="57096"/>
                  </a:lnTo>
                  <a:lnTo>
                    <a:pt x="378297" y="93951"/>
                  </a:lnTo>
                  <a:lnTo>
                    <a:pt x="346417" y="107156"/>
                  </a:lnTo>
                  <a:close/>
                </a:path>
                <a:path w="429259" h="342900">
                  <a:moveTo>
                    <a:pt x="218534" y="214312"/>
                  </a:moveTo>
                  <a:lnTo>
                    <a:pt x="210090" y="214312"/>
                  </a:lnTo>
                  <a:lnTo>
                    <a:pt x="205909" y="213900"/>
                  </a:lnTo>
                  <a:lnTo>
                    <a:pt x="165864" y="192496"/>
                  </a:lnTo>
                  <a:lnTo>
                    <a:pt x="150018" y="154240"/>
                  </a:lnTo>
                  <a:lnTo>
                    <a:pt x="150104" y="144928"/>
                  </a:lnTo>
                  <a:lnTo>
                    <a:pt x="165864" y="107541"/>
                  </a:lnTo>
                  <a:lnTo>
                    <a:pt x="205909" y="86136"/>
                  </a:lnTo>
                  <a:lnTo>
                    <a:pt x="210090" y="85724"/>
                  </a:lnTo>
                  <a:lnTo>
                    <a:pt x="218534" y="85724"/>
                  </a:lnTo>
                  <a:lnTo>
                    <a:pt x="256789" y="101571"/>
                  </a:lnTo>
                  <a:lnTo>
                    <a:pt x="275201" y="129009"/>
                  </a:lnTo>
                  <a:lnTo>
                    <a:pt x="275327" y="129314"/>
                  </a:lnTo>
                  <a:lnTo>
                    <a:pt x="276547" y="133335"/>
                  </a:lnTo>
                  <a:lnTo>
                    <a:pt x="278194" y="141616"/>
                  </a:lnTo>
                  <a:lnTo>
                    <a:pt x="278520" y="144928"/>
                  </a:lnTo>
                  <a:lnTo>
                    <a:pt x="278606" y="154240"/>
                  </a:lnTo>
                  <a:lnTo>
                    <a:pt x="278194" y="158421"/>
                  </a:lnTo>
                  <a:lnTo>
                    <a:pt x="256789" y="198466"/>
                  </a:lnTo>
                  <a:lnTo>
                    <a:pt x="222715" y="213900"/>
                  </a:lnTo>
                  <a:lnTo>
                    <a:pt x="218534" y="214312"/>
                  </a:lnTo>
                  <a:close/>
                </a:path>
                <a:path w="429259" h="342900">
                  <a:moveTo>
                    <a:pt x="157653" y="214312"/>
                  </a:moveTo>
                  <a:lnTo>
                    <a:pt x="6429" y="214312"/>
                  </a:lnTo>
                  <a:lnTo>
                    <a:pt x="3150" y="211033"/>
                  </a:lnTo>
                  <a:lnTo>
                    <a:pt x="0" y="207802"/>
                  </a:lnTo>
                  <a:lnTo>
                    <a:pt x="0" y="200047"/>
                  </a:lnTo>
                  <a:lnTo>
                    <a:pt x="5618" y="172240"/>
                  </a:lnTo>
                  <a:lnTo>
                    <a:pt x="20937" y="149524"/>
                  </a:lnTo>
                  <a:lnTo>
                    <a:pt x="43652" y="134205"/>
                  </a:lnTo>
                  <a:lnTo>
                    <a:pt x="71459" y="128587"/>
                  </a:lnTo>
                  <a:lnTo>
                    <a:pt x="100057" y="128587"/>
                  </a:lnTo>
                  <a:lnTo>
                    <a:pt x="129056" y="139905"/>
                  </a:lnTo>
                  <a:lnTo>
                    <a:pt x="128654" y="144928"/>
                  </a:lnTo>
                  <a:lnTo>
                    <a:pt x="128654" y="150018"/>
                  </a:lnTo>
                  <a:lnTo>
                    <a:pt x="130689" y="168644"/>
                  </a:lnTo>
                  <a:lnTo>
                    <a:pt x="136498" y="185857"/>
                  </a:lnTo>
                  <a:lnTo>
                    <a:pt x="145579" y="201131"/>
                  </a:lnTo>
                  <a:lnTo>
                    <a:pt x="157653" y="214312"/>
                  </a:lnTo>
                  <a:close/>
                </a:path>
                <a:path w="429259" h="342900">
                  <a:moveTo>
                    <a:pt x="422195" y="214312"/>
                  </a:moveTo>
                  <a:lnTo>
                    <a:pt x="270971" y="214312"/>
                  </a:lnTo>
                  <a:lnTo>
                    <a:pt x="283073" y="201131"/>
                  </a:lnTo>
                  <a:lnTo>
                    <a:pt x="292151" y="185857"/>
                  </a:lnTo>
                  <a:lnTo>
                    <a:pt x="297944" y="168644"/>
                  </a:lnTo>
                  <a:lnTo>
                    <a:pt x="299970" y="150018"/>
                  </a:lnTo>
                  <a:lnTo>
                    <a:pt x="299970" y="144928"/>
                  </a:lnTo>
                  <a:lnTo>
                    <a:pt x="299490" y="139905"/>
                  </a:lnTo>
                  <a:lnTo>
                    <a:pt x="298698" y="135083"/>
                  </a:lnTo>
                  <a:lnTo>
                    <a:pt x="305710" y="132288"/>
                  </a:lnTo>
                  <a:lnTo>
                    <a:pt x="313055" y="130253"/>
                  </a:lnTo>
                  <a:lnTo>
                    <a:pt x="320689" y="129009"/>
                  </a:lnTo>
                  <a:lnTo>
                    <a:pt x="328567" y="128587"/>
                  </a:lnTo>
                  <a:lnTo>
                    <a:pt x="357165" y="128587"/>
                  </a:lnTo>
                  <a:lnTo>
                    <a:pt x="384972" y="134205"/>
                  </a:lnTo>
                  <a:lnTo>
                    <a:pt x="407687" y="149524"/>
                  </a:lnTo>
                  <a:lnTo>
                    <a:pt x="423006" y="172240"/>
                  </a:lnTo>
                  <a:lnTo>
                    <a:pt x="428624" y="200047"/>
                  </a:lnTo>
                  <a:lnTo>
                    <a:pt x="428624" y="207802"/>
                  </a:lnTo>
                  <a:lnTo>
                    <a:pt x="428773" y="207802"/>
                  </a:lnTo>
                  <a:lnTo>
                    <a:pt x="422195" y="214312"/>
                  </a:lnTo>
                  <a:close/>
                </a:path>
                <a:path w="429259" h="342900">
                  <a:moveTo>
                    <a:pt x="334930" y="342899"/>
                  </a:moveTo>
                  <a:lnTo>
                    <a:pt x="93761" y="342899"/>
                  </a:lnTo>
                  <a:lnTo>
                    <a:pt x="85724" y="334863"/>
                  </a:lnTo>
                  <a:lnTo>
                    <a:pt x="85724" y="325018"/>
                  </a:lnTo>
                  <a:lnTo>
                    <a:pt x="92742" y="290274"/>
                  </a:lnTo>
                  <a:lnTo>
                    <a:pt x="111877" y="261896"/>
                  </a:lnTo>
                  <a:lnTo>
                    <a:pt x="140255" y="242761"/>
                  </a:lnTo>
                  <a:lnTo>
                    <a:pt x="174999" y="235743"/>
                  </a:lnTo>
                  <a:lnTo>
                    <a:pt x="253625" y="235743"/>
                  </a:lnTo>
                  <a:lnTo>
                    <a:pt x="288369" y="242761"/>
                  </a:lnTo>
                  <a:lnTo>
                    <a:pt x="316747" y="261896"/>
                  </a:lnTo>
                  <a:lnTo>
                    <a:pt x="335882" y="290274"/>
                  </a:lnTo>
                  <a:lnTo>
                    <a:pt x="342899" y="325018"/>
                  </a:lnTo>
                  <a:lnTo>
                    <a:pt x="342899" y="334863"/>
                  </a:lnTo>
                  <a:lnTo>
                    <a:pt x="334930" y="3428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3989050" y="3210451"/>
            <a:ext cx="3453129" cy="1128514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2050" dirty="0">
                <a:solidFill>
                  <a:srgbClr val="1F2937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커뮤니티</a:t>
            </a:r>
            <a:endParaRPr sz="205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500" dirty="0">
                <a:solidFill>
                  <a:srgbClr val="4A546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활발한 오픈소스 커뮤니티와 </a:t>
            </a:r>
            <a:r>
              <a:rPr sz="1500" dirty="0" err="1">
                <a:solidFill>
                  <a:srgbClr val="4A546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다양한</a:t>
            </a:r>
            <a:r>
              <a:rPr sz="1500" dirty="0">
                <a:solidFill>
                  <a:srgbClr val="4A546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endParaRPr lang="en-US" sz="1500" dirty="0">
              <a:solidFill>
                <a:srgbClr val="4A5462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500" dirty="0" err="1">
                <a:solidFill>
                  <a:srgbClr val="4A546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템플릿</a:t>
            </a:r>
            <a:r>
              <a:rPr sz="1500" dirty="0">
                <a:solidFill>
                  <a:srgbClr val="4A546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공유</a:t>
            </a:r>
            <a:endParaRPr sz="15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9601198" y="4758975"/>
            <a:ext cx="3943350" cy="1866900"/>
            <a:chOff x="9601198" y="3924299"/>
            <a:chExt cx="3943350" cy="1866900"/>
          </a:xfrm>
        </p:grpSpPr>
        <p:sp>
          <p:nvSpPr>
            <p:cNvPr id="22" name="object 22"/>
            <p:cNvSpPr/>
            <p:nvPr/>
          </p:nvSpPr>
          <p:spPr>
            <a:xfrm>
              <a:off x="9601198" y="3924299"/>
              <a:ext cx="3943350" cy="1866900"/>
            </a:xfrm>
            <a:custGeom>
              <a:avLst/>
              <a:gdLst/>
              <a:ahLst/>
              <a:cxnLst/>
              <a:rect l="l" t="t" r="r" b="b"/>
              <a:pathLst>
                <a:path w="3943350" h="1866900">
                  <a:moveTo>
                    <a:pt x="3872153" y="1866899"/>
                  </a:moveTo>
                  <a:lnTo>
                    <a:pt x="71196" y="1866899"/>
                  </a:lnTo>
                  <a:lnTo>
                    <a:pt x="66240" y="1866410"/>
                  </a:lnTo>
                  <a:lnTo>
                    <a:pt x="29704" y="1851277"/>
                  </a:lnTo>
                  <a:lnTo>
                    <a:pt x="3885" y="1815237"/>
                  </a:lnTo>
                  <a:lnTo>
                    <a:pt x="0" y="1795703"/>
                  </a:lnTo>
                  <a:lnTo>
                    <a:pt x="0" y="17906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872153" y="0"/>
                  </a:lnTo>
                  <a:lnTo>
                    <a:pt x="3913643" y="15621"/>
                  </a:lnTo>
                  <a:lnTo>
                    <a:pt x="3939463" y="51661"/>
                  </a:lnTo>
                  <a:lnTo>
                    <a:pt x="3943350" y="71196"/>
                  </a:lnTo>
                  <a:lnTo>
                    <a:pt x="3943350" y="1795703"/>
                  </a:lnTo>
                  <a:lnTo>
                    <a:pt x="3927726" y="1837193"/>
                  </a:lnTo>
                  <a:lnTo>
                    <a:pt x="3891685" y="1863012"/>
                  </a:lnTo>
                  <a:lnTo>
                    <a:pt x="3877108" y="1866410"/>
                  </a:lnTo>
                  <a:lnTo>
                    <a:pt x="3872153" y="1866899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829816" y="4153020"/>
              <a:ext cx="428625" cy="342900"/>
            </a:xfrm>
            <a:custGeom>
              <a:avLst/>
              <a:gdLst/>
              <a:ahLst/>
              <a:cxnLst/>
              <a:rect l="l" t="t" r="r" b="b"/>
              <a:pathLst>
                <a:path w="428625" h="342900">
                  <a:moveTo>
                    <a:pt x="174025" y="342659"/>
                  </a:moveTo>
                  <a:lnTo>
                    <a:pt x="165539" y="341975"/>
                  </a:lnTo>
                  <a:lnTo>
                    <a:pt x="157972" y="338048"/>
                  </a:lnTo>
                  <a:lnTo>
                    <a:pt x="152672" y="331754"/>
                  </a:lnTo>
                  <a:lnTo>
                    <a:pt x="150122" y="323940"/>
                  </a:lnTo>
                  <a:lnTo>
                    <a:pt x="150805" y="315454"/>
                  </a:lnTo>
                  <a:lnTo>
                    <a:pt x="236530" y="15417"/>
                  </a:lnTo>
                  <a:lnTo>
                    <a:pt x="240457" y="7850"/>
                  </a:lnTo>
                  <a:lnTo>
                    <a:pt x="246752" y="2550"/>
                  </a:lnTo>
                  <a:lnTo>
                    <a:pt x="254566" y="0"/>
                  </a:lnTo>
                  <a:lnTo>
                    <a:pt x="263051" y="683"/>
                  </a:lnTo>
                  <a:lnTo>
                    <a:pt x="270618" y="4610"/>
                  </a:lnTo>
                  <a:lnTo>
                    <a:pt x="275918" y="10905"/>
                  </a:lnTo>
                  <a:lnTo>
                    <a:pt x="278469" y="18718"/>
                  </a:lnTo>
                  <a:lnTo>
                    <a:pt x="277785" y="27204"/>
                  </a:lnTo>
                  <a:lnTo>
                    <a:pt x="192060" y="327242"/>
                  </a:lnTo>
                  <a:lnTo>
                    <a:pt x="188133" y="334808"/>
                  </a:lnTo>
                  <a:lnTo>
                    <a:pt x="181839" y="340109"/>
                  </a:lnTo>
                  <a:lnTo>
                    <a:pt x="174025" y="342659"/>
                  </a:lnTo>
                  <a:close/>
                </a:path>
                <a:path w="428625" h="342900">
                  <a:moveTo>
                    <a:pt x="332134" y="267820"/>
                  </a:moveTo>
                  <a:lnTo>
                    <a:pt x="324059" y="266250"/>
                  </a:lnTo>
                  <a:lnTo>
                    <a:pt x="316964" y="261541"/>
                  </a:lnTo>
                  <a:lnTo>
                    <a:pt x="312255" y="254446"/>
                  </a:lnTo>
                  <a:lnTo>
                    <a:pt x="310686" y="246372"/>
                  </a:lnTo>
                  <a:lnTo>
                    <a:pt x="312255" y="238298"/>
                  </a:lnTo>
                  <a:lnTo>
                    <a:pt x="316964" y="231203"/>
                  </a:lnTo>
                  <a:lnTo>
                    <a:pt x="376838" y="171329"/>
                  </a:lnTo>
                  <a:lnTo>
                    <a:pt x="317031" y="111456"/>
                  </a:lnTo>
                  <a:lnTo>
                    <a:pt x="312322" y="104361"/>
                  </a:lnTo>
                  <a:lnTo>
                    <a:pt x="310753" y="96286"/>
                  </a:lnTo>
                  <a:lnTo>
                    <a:pt x="312322" y="88212"/>
                  </a:lnTo>
                  <a:lnTo>
                    <a:pt x="317065" y="81117"/>
                  </a:lnTo>
                  <a:lnTo>
                    <a:pt x="324059" y="76475"/>
                  </a:lnTo>
                  <a:lnTo>
                    <a:pt x="332134" y="74905"/>
                  </a:lnTo>
                  <a:lnTo>
                    <a:pt x="340208" y="76475"/>
                  </a:lnTo>
                  <a:lnTo>
                    <a:pt x="347202" y="81117"/>
                  </a:lnTo>
                  <a:lnTo>
                    <a:pt x="422312" y="156193"/>
                  </a:lnTo>
                  <a:lnTo>
                    <a:pt x="427021" y="163288"/>
                  </a:lnTo>
                  <a:lnTo>
                    <a:pt x="428585" y="171329"/>
                  </a:lnTo>
                  <a:lnTo>
                    <a:pt x="427021" y="179437"/>
                  </a:lnTo>
                  <a:lnTo>
                    <a:pt x="422312" y="186532"/>
                  </a:lnTo>
                  <a:lnTo>
                    <a:pt x="347303" y="261541"/>
                  </a:lnTo>
                  <a:lnTo>
                    <a:pt x="340208" y="266250"/>
                  </a:lnTo>
                  <a:lnTo>
                    <a:pt x="332134" y="267820"/>
                  </a:lnTo>
                  <a:close/>
                </a:path>
                <a:path w="428625" h="342900">
                  <a:moveTo>
                    <a:pt x="96457" y="267753"/>
                  </a:moveTo>
                  <a:lnTo>
                    <a:pt x="6278" y="186465"/>
                  </a:lnTo>
                  <a:lnTo>
                    <a:pt x="0" y="171296"/>
                  </a:lnTo>
                  <a:lnTo>
                    <a:pt x="1569" y="163221"/>
                  </a:lnTo>
                  <a:lnTo>
                    <a:pt x="6278" y="156126"/>
                  </a:lnTo>
                  <a:lnTo>
                    <a:pt x="81288" y="81117"/>
                  </a:lnTo>
                  <a:lnTo>
                    <a:pt x="88382" y="76408"/>
                  </a:lnTo>
                  <a:lnTo>
                    <a:pt x="96457" y="74838"/>
                  </a:lnTo>
                  <a:lnTo>
                    <a:pt x="104531" y="76408"/>
                  </a:lnTo>
                  <a:lnTo>
                    <a:pt x="111626" y="81117"/>
                  </a:lnTo>
                  <a:lnTo>
                    <a:pt x="116335" y="88212"/>
                  </a:lnTo>
                  <a:lnTo>
                    <a:pt x="117905" y="96286"/>
                  </a:lnTo>
                  <a:lnTo>
                    <a:pt x="116335" y="104361"/>
                  </a:lnTo>
                  <a:lnTo>
                    <a:pt x="111626" y="111456"/>
                  </a:lnTo>
                  <a:lnTo>
                    <a:pt x="51786" y="171296"/>
                  </a:lnTo>
                  <a:lnTo>
                    <a:pt x="111626" y="231136"/>
                  </a:lnTo>
                  <a:lnTo>
                    <a:pt x="116335" y="238231"/>
                  </a:lnTo>
                  <a:lnTo>
                    <a:pt x="117905" y="246305"/>
                  </a:lnTo>
                  <a:lnTo>
                    <a:pt x="116335" y="254379"/>
                  </a:lnTo>
                  <a:lnTo>
                    <a:pt x="111626" y="261474"/>
                  </a:lnTo>
                  <a:lnTo>
                    <a:pt x="104531" y="266183"/>
                  </a:lnTo>
                  <a:lnTo>
                    <a:pt x="96457" y="267753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9817099" y="5305951"/>
            <a:ext cx="3517901" cy="1107611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2050" dirty="0">
                <a:solidFill>
                  <a:srgbClr val="1F2937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코드 노드</a:t>
            </a:r>
            <a:endParaRPr sz="205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12700" marR="5080">
              <a:lnSpc>
                <a:spcPct val="116700"/>
              </a:lnSpc>
              <a:spcBef>
                <a:spcPts val="490"/>
              </a:spcBef>
            </a:pPr>
            <a:r>
              <a:rPr sz="1500" dirty="0">
                <a:solidFill>
                  <a:srgbClr val="4A546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필요시 </a:t>
            </a:r>
            <a:r>
              <a:rPr sz="1350" dirty="0">
                <a:solidFill>
                  <a:srgbClr val="4A546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JavaScript </a:t>
            </a:r>
            <a:r>
              <a:rPr sz="1500" dirty="0">
                <a:solidFill>
                  <a:srgbClr val="4A546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코드를 직접 </a:t>
            </a:r>
            <a:r>
              <a:rPr sz="1500" dirty="0" err="1">
                <a:solidFill>
                  <a:srgbClr val="4A546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작성하여</a:t>
            </a:r>
            <a:r>
              <a:rPr sz="1500" dirty="0">
                <a:solidFill>
                  <a:srgbClr val="4A546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endParaRPr lang="en-US" sz="1500" dirty="0">
              <a:solidFill>
                <a:srgbClr val="4A5462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12700" marR="5080">
              <a:lnSpc>
                <a:spcPct val="116700"/>
              </a:lnSpc>
              <a:spcBef>
                <a:spcPts val="490"/>
              </a:spcBef>
            </a:pPr>
            <a:r>
              <a:rPr sz="1500" dirty="0" err="1">
                <a:solidFill>
                  <a:srgbClr val="4A546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고급</a:t>
            </a:r>
            <a:r>
              <a:rPr sz="1500" dirty="0">
                <a:solidFill>
                  <a:srgbClr val="4A546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기능 구현 가능</a:t>
            </a:r>
            <a:endParaRPr sz="15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3773148" y="4758975"/>
            <a:ext cx="3943350" cy="1866900"/>
            <a:chOff x="13773148" y="3924299"/>
            <a:chExt cx="3943350" cy="1866900"/>
          </a:xfrm>
        </p:grpSpPr>
        <p:sp>
          <p:nvSpPr>
            <p:cNvPr id="26" name="object 26"/>
            <p:cNvSpPr/>
            <p:nvPr/>
          </p:nvSpPr>
          <p:spPr>
            <a:xfrm>
              <a:off x="13773148" y="3924299"/>
              <a:ext cx="3943350" cy="1866900"/>
            </a:xfrm>
            <a:custGeom>
              <a:avLst/>
              <a:gdLst/>
              <a:ahLst/>
              <a:cxnLst/>
              <a:rect l="l" t="t" r="r" b="b"/>
              <a:pathLst>
                <a:path w="3943350" h="1866900">
                  <a:moveTo>
                    <a:pt x="3872154" y="1866899"/>
                  </a:moveTo>
                  <a:lnTo>
                    <a:pt x="71197" y="1866899"/>
                  </a:lnTo>
                  <a:lnTo>
                    <a:pt x="66242" y="1866410"/>
                  </a:lnTo>
                  <a:lnTo>
                    <a:pt x="29703" y="1851277"/>
                  </a:lnTo>
                  <a:lnTo>
                    <a:pt x="3883" y="1815237"/>
                  </a:lnTo>
                  <a:lnTo>
                    <a:pt x="0" y="1795703"/>
                  </a:lnTo>
                  <a:lnTo>
                    <a:pt x="1" y="17906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0" y="3885"/>
                  </a:lnTo>
                  <a:lnTo>
                    <a:pt x="71197" y="0"/>
                  </a:lnTo>
                  <a:lnTo>
                    <a:pt x="3872154" y="0"/>
                  </a:lnTo>
                  <a:lnTo>
                    <a:pt x="3913644" y="15621"/>
                  </a:lnTo>
                  <a:lnTo>
                    <a:pt x="3939463" y="51661"/>
                  </a:lnTo>
                  <a:lnTo>
                    <a:pt x="3943349" y="71196"/>
                  </a:lnTo>
                  <a:lnTo>
                    <a:pt x="3943349" y="1795703"/>
                  </a:lnTo>
                  <a:lnTo>
                    <a:pt x="3927726" y="1837193"/>
                  </a:lnTo>
                  <a:lnTo>
                    <a:pt x="3891686" y="1863012"/>
                  </a:lnTo>
                  <a:lnTo>
                    <a:pt x="3877109" y="1866410"/>
                  </a:lnTo>
                  <a:lnTo>
                    <a:pt x="3872154" y="1866899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4012465" y="4152899"/>
              <a:ext cx="321945" cy="341630"/>
            </a:xfrm>
            <a:custGeom>
              <a:avLst/>
              <a:gdLst/>
              <a:ahLst/>
              <a:cxnLst/>
              <a:rect l="l" t="t" r="r" b="b"/>
              <a:pathLst>
                <a:path w="321944" h="341629">
                  <a:moveTo>
                    <a:pt x="160734" y="341024"/>
                  </a:moveTo>
                  <a:lnTo>
                    <a:pt x="92412" y="304417"/>
                  </a:lnTo>
                  <a:lnTo>
                    <a:pt x="54753" y="264150"/>
                  </a:lnTo>
                  <a:lnTo>
                    <a:pt x="28379" y="219578"/>
                  </a:lnTo>
                  <a:lnTo>
                    <a:pt x="11593" y="174074"/>
                  </a:lnTo>
                  <a:lnTo>
                    <a:pt x="2699" y="131011"/>
                  </a:lnTo>
                  <a:lnTo>
                    <a:pt x="0" y="93761"/>
                  </a:lnTo>
                  <a:lnTo>
                    <a:pt x="1907" y="81249"/>
                  </a:lnTo>
                  <a:lnTo>
                    <a:pt x="7274" y="70363"/>
                  </a:lnTo>
                  <a:lnTo>
                    <a:pt x="15417" y="61599"/>
                  </a:lnTo>
                  <a:lnTo>
                    <a:pt x="25650" y="55453"/>
                  </a:lnTo>
                  <a:lnTo>
                    <a:pt x="151827" y="1942"/>
                  </a:lnTo>
                  <a:lnTo>
                    <a:pt x="154572" y="669"/>
                  </a:lnTo>
                  <a:lnTo>
                    <a:pt x="157653" y="0"/>
                  </a:lnTo>
                  <a:lnTo>
                    <a:pt x="163815" y="0"/>
                  </a:lnTo>
                  <a:lnTo>
                    <a:pt x="166895" y="669"/>
                  </a:lnTo>
                  <a:lnTo>
                    <a:pt x="169708" y="1942"/>
                  </a:lnTo>
                  <a:lnTo>
                    <a:pt x="270564" y="44737"/>
                  </a:lnTo>
                  <a:lnTo>
                    <a:pt x="160734" y="44737"/>
                  </a:lnTo>
                  <a:lnTo>
                    <a:pt x="160734" y="297894"/>
                  </a:lnTo>
                  <a:lnTo>
                    <a:pt x="235156" y="297894"/>
                  </a:lnTo>
                  <a:lnTo>
                    <a:pt x="229055" y="304417"/>
                  </a:lnTo>
                  <a:lnTo>
                    <a:pt x="178415" y="337006"/>
                  </a:lnTo>
                  <a:lnTo>
                    <a:pt x="169744" y="340020"/>
                  </a:lnTo>
                  <a:lnTo>
                    <a:pt x="160734" y="341024"/>
                  </a:lnTo>
                  <a:close/>
                </a:path>
                <a:path w="321944" h="341629">
                  <a:moveTo>
                    <a:pt x="235156" y="297894"/>
                  </a:moveTo>
                  <a:lnTo>
                    <a:pt x="160734" y="297894"/>
                  </a:lnTo>
                  <a:lnTo>
                    <a:pt x="208425" y="265285"/>
                  </a:lnTo>
                  <a:lnTo>
                    <a:pt x="241978" y="224151"/>
                  </a:lnTo>
                  <a:lnTo>
                    <a:pt x="263472" y="179002"/>
                  </a:lnTo>
                  <a:lnTo>
                    <a:pt x="274988" y="134348"/>
                  </a:lnTo>
                  <a:lnTo>
                    <a:pt x="278606" y="94699"/>
                  </a:lnTo>
                  <a:lnTo>
                    <a:pt x="160734" y="44737"/>
                  </a:lnTo>
                  <a:lnTo>
                    <a:pt x="270564" y="44737"/>
                  </a:lnTo>
                  <a:lnTo>
                    <a:pt x="306051" y="61599"/>
                  </a:lnTo>
                  <a:lnTo>
                    <a:pt x="321468" y="93761"/>
                  </a:lnTo>
                  <a:lnTo>
                    <a:pt x="318769" y="131011"/>
                  </a:lnTo>
                  <a:lnTo>
                    <a:pt x="309875" y="174074"/>
                  </a:lnTo>
                  <a:lnTo>
                    <a:pt x="293089" y="219578"/>
                  </a:lnTo>
                  <a:lnTo>
                    <a:pt x="266714" y="264150"/>
                  </a:lnTo>
                  <a:lnTo>
                    <a:pt x="235156" y="297894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3989050" y="5305951"/>
            <a:ext cx="3398520" cy="1107611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2050" dirty="0">
                <a:solidFill>
                  <a:srgbClr val="1F2937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보안 </a:t>
            </a:r>
            <a:r>
              <a:rPr sz="1800" b="1" dirty="0">
                <a:solidFill>
                  <a:srgbClr val="1F2937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&amp; </a:t>
            </a:r>
            <a:r>
              <a:rPr sz="2050" dirty="0">
                <a:solidFill>
                  <a:srgbClr val="1F2937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개인정보</a:t>
            </a:r>
            <a:endParaRPr sz="205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12700" marR="5080">
              <a:lnSpc>
                <a:spcPct val="116700"/>
              </a:lnSpc>
              <a:spcBef>
                <a:spcPts val="490"/>
              </a:spcBef>
            </a:pPr>
            <a:r>
              <a:rPr sz="1500" dirty="0">
                <a:solidFill>
                  <a:srgbClr val="4A546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셀프호스팅으로 민감한 </a:t>
            </a:r>
            <a:r>
              <a:rPr sz="1500" dirty="0" err="1">
                <a:solidFill>
                  <a:srgbClr val="4A546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데이터를</a:t>
            </a:r>
            <a:r>
              <a:rPr sz="1500" dirty="0">
                <a:solidFill>
                  <a:srgbClr val="4A546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endParaRPr lang="en-US" sz="1500" dirty="0">
              <a:solidFill>
                <a:srgbClr val="4A5462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12700" marR="5080">
              <a:lnSpc>
                <a:spcPct val="116700"/>
              </a:lnSpc>
              <a:spcBef>
                <a:spcPts val="490"/>
              </a:spcBef>
            </a:pPr>
            <a:r>
              <a:rPr sz="1500" dirty="0" err="1">
                <a:solidFill>
                  <a:srgbClr val="4A546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자체</a:t>
            </a:r>
            <a:r>
              <a:rPr sz="1500" dirty="0">
                <a:solidFill>
                  <a:srgbClr val="4A546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sz="1500" dirty="0" err="1">
                <a:solidFill>
                  <a:srgbClr val="4A546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인프라에서</a:t>
            </a:r>
            <a:r>
              <a:rPr sz="1500" dirty="0">
                <a:solidFill>
                  <a:srgbClr val="4A546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안전하게 관리</a:t>
            </a:r>
            <a:endParaRPr sz="15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58800" y="4616464"/>
            <a:ext cx="3943350" cy="1051570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0"/>
              </a:spcBef>
            </a:pPr>
            <a:r>
              <a:rPr sz="2550" dirty="0">
                <a:solidFill>
                  <a:srgbClr val="2562EB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실제 활용 사례</a:t>
            </a:r>
            <a:endParaRPr sz="255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 marL="250190">
              <a:lnSpc>
                <a:spcPct val="100000"/>
              </a:lnSpc>
              <a:spcBef>
                <a:spcPts val="1165"/>
              </a:spcBef>
            </a:pPr>
            <a:r>
              <a:rPr sz="170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데이터 수집 및 통합 자동화</a:t>
            </a:r>
            <a:endParaRPr sz="17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71499" y="5505422"/>
            <a:ext cx="95250" cy="1352550"/>
            <a:chOff x="571499" y="4591049"/>
            <a:chExt cx="95250" cy="1352550"/>
          </a:xfrm>
        </p:grpSpPr>
        <p:pic>
          <p:nvPicPr>
            <p:cNvPr id="33" name="object 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1499" y="4591049"/>
              <a:ext cx="95250" cy="95249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1499" y="5010149"/>
              <a:ext cx="95250" cy="95249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1499" y="5429249"/>
              <a:ext cx="95250" cy="95249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1499" y="5848349"/>
              <a:ext cx="95250" cy="95249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796923" y="5813803"/>
            <a:ext cx="3655529" cy="2737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정기적인 알림 및 리포트 생성</a:t>
            </a:r>
            <a:endParaRPr sz="17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96924" y="6232903"/>
            <a:ext cx="4306553" cy="2737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AI 서비스 연동 및 워크플로우 구성</a:t>
            </a:r>
            <a:endParaRPr sz="170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96924" y="6652003"/>
            <a:ext cx="3943350" cy="2737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데이터 변환 및 API 중계 서비스</a:t>
            </a:r>
            <a:endParaRPr sz="17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40" name="object 10">
            <a:extLst>
              <a:ext uri="{FF2B5EF4-FFF2-40B4-BE49-F238E27FC236}">
                <a16:creationId xmlns:a16="http://schemas.microsoft.com/office/drawing/2014/main" id="{B3A33F48-EBBF-33BB-B855-200ACC39074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999743" y="428625"/>
            <a:ext cx="157162" cy="228600"/>
          </a:xfrm>
          <a:prstGeom prst="rect">
            <a:avLst/>
          </a:prstGeom>
        </p:spPr>
      </p:pic>
      <p:sp>
        <p:nvSpPr>
          <p:cNvPr id="41" name="object 20">
            <a:extLst>
              <a:ext uri="{FF2B5EF4-FFF2-40B4-BE49-F238E27FC236}">
                <a16:creationId xmlns:a16="http://schemas.microsoft.com/office/drawing/2014/main" id="{BECE51E0-B65D-4428-8507-7D0AAFDD9F15}"/>
              </a:ext>
            </a:extLst>
          </p:cNvPr>
          <p:cNvSpPr txBox="1"/>
          <p:nvPr/>
        </p:nvSpPr>
        <p:spPr>
          <a:xfrm>
            <a:off x="368299" y="387350"/>
            <a:ext cx="640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78D6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Dot4</a:t>
            </a:r>
            <a:endParaRPr sz="18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42" name="object 21">
            <a:extLst>
              <a:ext uri="{FF2B5EF4-FFF2-40B4-BE49-F238E27FC236}">
                <a16:creationId xmlns:a16="http://schemas.microsoft.com/office/drawing/2014/main" id="{FA739705-9BA0-F05E-F7D1-817F3D84D7EA}"/>
              </a:ext>
            </a:extLst>
          </p:cNvPr>
          <p:cNvSpPr txBox="1"/>
          <p:nvPr/>
        </p:nvSpPr>
        <p:spPr>
          <a:xfrm>
            <a:off x="17226210" y="387350"/>
            <a:ext cx="694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0078D6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MAUI</a:t>
            </a:r>
            <a:endParaRPr sz="18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CA3D470-84BD-7DA5-C4D9-C855035CC8ED}"/>
              </a:ext>
            </a:extLst>
          </p:cNvPr>
          <p:cNvGrpSpPr/>
          <p:nvPr/>
        </p:nvGrpSpPr>
        <p:grpSpPr>
          <a:xfrm>
            <a:off x="457200" y="2738314"/>
            <a:ext cx="9144000" cy="1137673"/>
            <a:chOff x="457200" y="2604613"/>
            <a:chExt cx="9144000" cy="1137673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4121" y="2707533"/>
              <a:ext cx="97594" cy="16906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4121" y="3126633"/>
              <a:ext cx="97594" cy="169068"/>
            </a:xfrm>
            <a:prstGeom prst="rect">
              <a:avLst/>
            </a:prstGeom>
          </p:spPr>
        </p:pic>
        <p:sp>
          <p:nvSpPr>
            <p:cNvPr id="9" name="object 9"/>
            <p:cNvSpPr txBox="1"/>
            <p:nvPr/>
          </p:nvSpPr>
          <p:spPr>
            <a:xfrm>
              <a:off x="814616" y="3046829"/>
              <a:ext cx="6957784" cy="276357"/>
            </a:xfrm>
            <a:prstGeom prst="rect">
              <a:avLst/>
            </a:prstGeom>
          </p:spPr>
          <p:txBody>
            <a:bodyPr vert="horz" wrap="square" lIns="0" tIns="14604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4"/>
                </a:spcBef>
              </a:pPr>
              <a:r>
                <a:rPr sz="1700" dirty="0">
                  <a:solidFill>
                    <a:srgbClr val="374050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노드 기반의 직관적인 인터페이스로 코드 없이 작업 흐름을 구성할 수 있습니다</a:t>
              </a:r>
              <a:r>
                <a:rPr sz="1500" dirty="0">
                  <a:solidFill>
                    <a:srgbClr val="374050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.</a:t>
              </a:r>
              <a:endParaRPr sz="15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4121" y="3545733"/>
              <a:ext cx="97594" cy="169068"/>
            </a:xfrm>
            <a:prstGeom prst="rect">
              <a:avLst/>
            </a:prstGeom>
          </p:spPr>
        </p:pic>
        <p:sp>
          <p:nvSpPr>
            <p:cNvPr id="11" name="object 11"/>
            <p:cNvSpPr txBox="1"/>
            <p:nvPr/>
          </p:nvSpPr>
          <p:spPr>
            <a:xfrm>
              <a:off x="814616" y="3465929"/>
              <a:ext cx="7719784" cy="276357"/>
            </a:xfrm>
            <a:prstGeom prst="rect">
              <a:avLst/>
            </a:prstGeom>
          </p:spPr>
          <p:txBody>
            <a:bodyPr vert="horz" wrap="square" lIns="0" tIns="14604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4"/>
                </a:spcBef>
              </a:pPr>
              <a:r>
                <a:rPr sz="1700" dirty="0">
                  <a:solidFill>
                    <a:srgbClr val="374050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다양한 시스템과 서비스를 연결하여 자동화할 수 있습니다</a:t>
              </a:r>
              <a:r>
                <a:rPr sz="1500" dirty="0">
                  <a:solidFill>
                    <a:srgbClr val="374050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.</a:t>
              </a:r>
              <a:endParaRPr sz="15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A70FA88-8FA0-2D96-2DA2-E3CE19BB9169}"/>
                </a:ext>
              </a:extLst>
            </p:cNvPr>
            <p:cNvSpPr txBox="1"/>
            <p:nvPr/>
          </p:nvSpPr>
          <p:spPr>
            <a:xfrm>
              <a:off x="457200" y="2604613"/>
              <a:ext cx="9144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67970">
                <a:lnSpc>
                  <a:spcPct val="100000"/>
                </a:lnSpc>
                <a:spcBef>
                  <a:spcPts val="1165"/>
                </a:spcBef>
              </a:pPr>
              <a:r>
                <a:rPr lang="ko-KR" altLang="en-US" sz="1800" dirty="0">
                  <a:solidFill>
                    <a:srgbClr val="374050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오픈소스 워크플로우 자동화 플랫폼입니다</a:t>
              </a:r>
              <a:r>
                <a:rPr lang="en-US" altLang="ko-KR" sz="1600" dirty="0">
                  <a:solidFill>
                    <a:srgbClr val="374050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.</a:t>
              </a:r>
              <a:endPara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88" y="0"/>
                </a:moveTo>
                <a:lnTo>
                  <a:pt x="76187" y="0"/>
                </a:lnTo>
                <a:lnTo>
                  <a:pt x="0" y="0"/>
                </a:lnTo>
                <a:lnTo>
                  <a:pt x="0" y="114300"/>
                </a:lnTo>
                <a:lnTo>
                  <a:pt x="0" y="10287000"/>
                </a:lnTo>
                <a:lnTo>
                  <a:pt x="76187" y="10287000"/>
                </a:lnTo>
                <a:lnTo>
                  <a:pt x="76187" y="114300"/>
                </a:lnTo>
                <a:lnTo>
                  <a:pt x="18287988" y="114300"/>
                </a:lnTo>
                <a:lnTo>
                  <a:pt x="18287988" y="0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1499" y="3063451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142874" y="285749"/>
                </a:moveTo>
                <a:lnTo>
                  <a:pt x="101399" y="279599"/>
                </a:lnTo>
                <a:lnTo>
                  <a:pt x="63497" y="261670"/>
                </a:lnTo>
                <a:lnTo>
                  <a:pt x="32429" y="233514"/>
                </a:lnTo>
                <a:lnTo>
                  <a:pt x="10875" y="197550"/>
                </a:lnTo>
                <a:lnTo>
                  <a:pt x="686" y="156879"/>
                </a:lnTo>
                <a:lnTo>
                  <a:pt x="0" y="142874"/>
                </a:lnTo>
                <a:lnTo>
                  <a:pt x="171" y="135855"/>
                </a:lnTo>
                <a:lnTo>
                  <a:pt x="8348" y="94749"/>
                </a:lnTo>
                <a:lnTo>
                  <a:pt x="28120" y="57756"/>
                </a:lnTo>
                <a:lnTo>
                  <a:pt x="57756" y="28120"/>
                </a:lnTo>
                <a:lnTo>
                  <a:pt x="94749" y="8348"/>
                </a:lnTo>
                <a:lnTo>
                  <a:pt x="135855" y="171"/>
                </a:lnTo>
                <a:lnTo>
                  <a:pt x="142874" y="0"/>
                </a:lnTo>
                <a:lnTo>
                  <a:pt x="149894" y="171"/>
                </a:lnTo>
                <a:lnTo>
                  <a:pt x="191000" y="8348"/>
                </a:lnTo>
                <a:lnTo>
                  <a:pt x="227992" y="28120"/>
                </a:lnTo>
                <a:lnTo>
                  <a:pt x="257628" y="57756"/>
                </a:lnTo>
                <a:lnTo>
                  <a:pt x="277401" y="94749"/>
                </a:lnTo>
                <a:lnTo>
                  <a:pt x="285578" y="135855"/>
                </a:lnTo>
                <a:lnTo>
                  <a:pt x="285749" y="142874"/>
                </a:lnTo>
                <a:lnTo>
                  <a:pt x="285578" y="149894"/>
                </a:lnTo>
                <a:lnTo>
                  <a:pt x="277401" y="190999"/>
                </a:lnTo>
                <a:lnTo>
                  <a:pt x="257628" y="227992"/>
                </a:lnTo>
                <a:lnTo>
                  <a:pt x="227992" y="257628"/>
                </a:lnTo>
                <a:lnTo>
                  <a:pt x="191000" y="277401"/>
                </a:lnTo>
                <a:lnTo>
                  <a:pt x="149894" y="285578"/>
                </a:lnTo>
                <a:lnTo>
                  <a:pt x="142874" y="285749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9601198" y="2990849"/>
            <a:ext cx="8115300" cy="1752600"/>
            <a:chOff x="9601198" y="1828799"/>
            <a:chExt cx="8115300" cy="1752600"/>
          </a:xfrm>
        </p:grpSpPr>
        <p:sp>
          <p:nvSpPr>
            <p:cNvPr id="9" name="object 9"/>
            <p:cNvSpPr/>
            <p:nvPr/>
          </p:nvSpPr>
          <p:spPr>
            <a:xfrm>
              <a:off x="9620248" y="1828799"/>
              <a:ext cx="8096250" cy="1752600"/>
            </a:xfrm>
            <a:custGeom>
              <a:avLst/>
              <a:gdLst/>
              <a:ahLst/>
              <a:cxnLst/>
              <a:rect l="l" t="t" r="r" b="b"/>
              <a:pathLst>
                <a:path w="8096250" h="1752600">
                  <a:moveTo>
                    <a:pt x="8025053" y="1752599"/>
                  </a:moveTo>
                  <a:lnTo>
                    <a:pt x="53397" y="1752599"/>
                  </a:lnTo>
                  <a:lnTo>
                    <a:pt x="49680" y="1752111"/>
                  </a:lnTo>
                  <a:lnTo>
                    <a:pt x="14085" y="1726743"/>
                  </a:lnTo>
                  <a:lnTo>
                    <a:pt x="365" y="1686358"/>
                  </a:lnTo>
                  <a:lnTo>
                    <a:pt x="0" y="1681403"/>
                  </a:lnTo>
                  <a:lnTo>
                    <a:pt x="0" y="1676399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19" y="2440"/>
                  </a:lnTo>
                  <a:lnTo>
                    <a:pt x="53397" y="0"/>
                  </a:lnTo>
                  <a:lnTo>
                    <a:pt x="8025053" y="0"/>
                  </a:lnTo>
                  <a:lnTo>
                    <a:pt x="8066543" y="15621"/>
                  </a:lnTo>
                  <a:lnTo>
                    <a:pt x="8092362" y="51661"/>
                  </a:lnTo>
                  <a:lnTo>
                    <a:pt x="8096248" y="71196"/>
                  </a:lnTo>
                  <a:lnTo>
                    <a:pt x="8096248" y="1681403"/>
                  </a:lnTo>
                  <a:lnTo>
                    <a:pt x="8080626" y="1722894"/>
                  </a:lnTo>
                  <a:lnTo>
                    <a:pt x="8044585" y="1748713"/>
                  </a:lnTo>
                  <a:lnTo>
                    <a:pt x="8030008" y="1752111"/>
                  </a:lnTo>
                  <a:lnTo>
                    <a:pt x="8025053" y="1752599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601198" y="1829077"/>
              <a:ext cx="70485" cy="1752600"/>
            </a:xfrm>
            <a:custGeom>
              <a:avLst/>
              <a:gdLst/>
              <a:ahLst/>
              <a:cxnLst/>
              <a:rect l="l" t="t" r="r" b="b"/>
              <a:pathLst>
                <a:path w="70484" h="1752600">
                  <a:moveTo>
                    <a:pt x="70449" y="1752044"/>
                  </a:moveTo>
                  <a:lnTo>
                    <a:pt x="33856" y="1739491"/>
                  </a:lnTo>
                  <a:lnTo>
                    <a:pt x="5799" y="1705282"/>
                  </a:lnTo>
                  <a:lnTo>
                    <a:pt x="0" y="1676122"/>
                  </a:lnTo>
                  <a:lnTo>
                    <a:pt x="0" y="75922"/>
                  </a:lnTo>
                  <a:lnTo>
                    <a:pt x="12829" y="33579"/>
                  </a:lnTo>
                  <a:lnTo>
                    <a:pt x="47038" y="5522"/>
                  </a:lnTo>
                  <a:lnTo>
                    <a:pt x="70448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0998" y="46761"/>
                  </a:lnTo>
                  <a:lnTo>
                    <a:pt x="38100" y="75922"/>
                  </a:lnTo>
                  <a:lnTo>
                    <a:pt x="38100" y="1676122"/>
                  </a:lnTo>
                  <a:lnTo>
                    <a:pt x="44514" y="1718464"/>
                  </a:lnTo>
                  <a:lnTo>
                    <a:pt x="66287" y="1750388"/>
                  </a:lnTo>
                  <a:lnTo>
                    <a:pt x="70449" y="1752044"/>
                  </a:lnTo>
                  <a:close/>
                </a:path>
              </a:pathLst>
            </a:custGeom>
            <a:solidFill>
              <a:srgbClr val="0078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829799" y="2046684"/>
              <a:ext cx="357505" cy="250190"/>
            </a:xfrm>
            <a:custGeom>
              <a:avLst/>
              <a:gdLst/>
              <a:ahLst/>
              <a:cxnLst/>
              <a:rect l="l" t="t" r="r" b="b"/>
              <a:pathLst>
                <a:path w="357504" h="250189">
                  <a:moveTo>
                    <a:pt x="285750" y="250031"/>
                  </a:moveTo>
                  <a:lnTo>
                    <a:pt x="80367" y="250031"/>
                  </a:lnTo>
                  <a:lnTo>
                    <a:pt x="49091" y="243713"/>
                  </a:lnTo>
                  <a:lnTo>
                    <a:pt x="23545" y="226486"/>
                  </a:lnTo>
                  <a:lnTo>
                    <a:pt x="6317" y="200939"/>
                  </a:lnTo>
                  <a:lnTo>
                    <a:pt x="0" y="169664"/>
                  </a:lnTo>
                  <a:lnTo>
                    <a:pt x="3993" y="144572"/>
                  </a:lnTo>
                  <a:lnTo>
                    <a:pt x="15124" y="122720"/>
                  </a:lnTo>
                  <a:lnTo>
                    <a:pt x="32115" y="105378"/>
                  </a:lnTo>
                  <a:lnTo>
                    <a:pt x="53689" y="93817"/>
                  </a:lnTo>
                  <a:lnTo>
                    <a:pt x="53578" y="90803"/>
                  </a:lnTo>
                  <a:lnTo>
                    <a:pt x="53578" y="89296"/>
                  </a:lnTo>
                  <a:lnTo>
                    <a:pt x="60592" y="54530"/>
                  </a:lnTo>
                  <a:lnTo>
                    <a:pt x="79725" y="26147"/>
                  </a:lnTo>
                  <a:lnTo>
                    <a:pt x="108108" y="7014"/>
                  </a:lnTo>
                  <a:lnTo>
                    <a:pt x="142875" y="0"/>
                  </a:lnTo>
                  <a:lnTo>
                    <a:pt x="166758" y="3226"/>
                  </a:lnTo>
                  <a:lnTo>
                    <a:pt x="188193" y="12334"/>
                  </a:lnTo>
                  <a:lnTo>
                    <a:pt x="206321" y="26464"/>
                  </a:lnTo>
                  <a:lnTo>
                    <a:pt x="220284" y="44760"/>
                  </a:lnTo>
                  <a:lnTo>
                    <a:pt x="226964" y="40945"/>
                  </a:lnTo>
                  <a:lnTo>
                    <a:pt x="234215" y="38104"/>
                  </a:lnTo>
                  <a:lnTo>
                    <a:pt x="241937" y="36330"/>
                  </a:lnTo>
                  <a:lnTo>
                    <a:pt x="250031" y="35718"/>
                  </a:lnTo>
                  <a:lnTo>
                    <a:pt x="270881" y="39930"/>
                  </a:lnTo>
                  <a:lnTo>
                    <a:pt x="287912" y="51415"/>
                  </a:lnTo>
                  <a:lnTo>
                    <a:pt x="299397" y="68446"/>
                  </a:lnTo>
                  <a:lnTo>
                    <a:pt x="303609" y="89296"/>
                  </a:lnTo>
                  <a:lnTo>
                    <a:pt x="303609" y="96105"/>
                  </a:lnTo>
                  <a:lnTo>
                    <a:pt x="302325" y="102635"/>
                  </a:lnTo>
                  <a:lnTo>
                    <a:pt x="300037" y="108607"/>
                  </a:lnTo>
                  <a:lnTo>
                    <a:pt x="322717" y="117462"/>
                  </a:lnTo>
                  <a:lnTo>
                    <a:pt x="340835" y="133115"/>
                  </a:lnTo>
                  <a:lnTo>
                    <a:pt x="352841" y="154010"/>
                  </a:lnTo>
                  <a:lnTo>
                    <a:pt x="357187" y="178593"/>
                  </a:lnTo>
                  <a:lnTo>
                    <a:pt x="351574" y="206402"/>
                  </a:lnTo>
                  <a:lnTo>
                    <a:pt x="336265" y="229109"/>
                  </a:lnTo>
                  <a:lnTo>
                    <a:pt x="313558" y="244417"/>
                  </a:lnTo>
                  <a:lnTo>
                    <a:pt x="285750" y="250031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28727" y="2507608"/>
              <a:ext cx="152128" cy="109265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9601198" y="4933949"/>
            <a:ext cx="8115300" cy="1752600"/>
            <a:chOff x="9601198" y="3771899"/>
            <a:chExt cx="8115300" cy="1752600"/>
          </a:xfrm>
        </p:grpSpPr>
        <p:sp>
          <p:nvSpPr>
            <p:cNvPr id="14" name="object 14"/>
            <p:cNvSpPr/>
            <p:nvPr/>
          </p:nvSpPr>
          <p:spPr>
            <a:xfrm>
              <a:off x="9620248" y="3771899"/>
              <a:ext cx="8096250" cy="1752600"/>
            </a:xfrm>
            <a:custGeom>
              <a:avLst/>
              <a:gdLst/>
              <a:ahLst/>
              <a:cxnLst/>
              <a:rect l="l" t="t" r="r" b="b"/>
              <a:pathLst>
                <a:path w="8096250" h="1752600">
                  <a:moveTo>
                    <a:pt x="8025053" y="1752599"/>
                  </a:moveTo>
                  <a:lnTo>
                    <a:pt x="53397" y="1752599"/>
                  </a:lnTo>
                  <a:lnTo>
                    <a:pt x="49680" y="1752111"/>
                  </a:lnTo>
                  <a:lnTo>
                    <a:pt x="14085" y="1726742"/>
                  </a:lnTo>
                  <a:lnTo>
                    <a:pt x="365" y="1686357"/>
                  </a:lnTo>
                  <a:lnTo>
                    <a:pt x="0" y="1681403"/>
                  </a:lnTo>
                  <a:lnTo>
                    <a:pt x="0" y="1676399"/>
                  </a:lnTo>
                  <a:lnTo>
                    <a:pt x="0" y="71196"/>
                  </a:lnTo>
                  <a:lnTo>
                    <a:pt x="11716" y="29704"/>
                  </a:lnTo>
                  <a:lnTo>
                    <a:pt x="42319" y="2439"/>
                  </a:lnTo>
                  <a:lnTo>
                    <a:pt x="53397" y="0"/>
                  </a:lnTo>
                  <a:lnTo>
                    <a:pt x="8025053" y="0"/>
                  </a:lnTo>
                  <a:lnTo>
                    <a:pt x="8066543" y="15621"/>
                  </a:lnTo>
                  <a:lnTo>
                    <a:pt x="8092362" y="51661"/>
                  </a:lnTo>
                  <a:lnTo>
                    <a:pt x="8096248" y="71196"/>
                  </a:lnTo>
                  <a:lnTo>
                    <a:pt x="8096248" y="1681403"/>
                  </a:lnTo>
                  <a:lnTo>
                    <a:pt x="8080626" y="1722892"/>
                  </a:lnTo>
                  <a:lnTo>
                    <a:pt x="8044585" y="1748713"/>
                  </a:lnTo>
                  <a:lnTo>
                    <a:pt x="8030008" y="1752111"/>
                  </a:lnTo>
                  <a:lnTo>
                    <a:pt x="8025053" y="1752599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601198" y="3772177"/>
              <a:ext cx="70485" cy="1752600"/>
            </a:xfrm>
            <a:custGeom>
              <a:avLst/>
              <a:gdLst/>
              <a:ahLst/>
              <a:cxnLst/>
              <a:rect l="l" t="t" r="r" b="b"/>
              <a:pathLst>
                <a:path w="70484" h="1752600">
                  <a:moveTo>
                    <a:pt x="70449" y="1752044"/>
                  </a:moveTo>
                  <a:lnTo>
                    <a:pt x="33856" y="1739491"/>
                  </a:lnTo>
                  <a:lnTo>
                    <a:pt x="5799" y="1705281"/>
                  </a:lnTo>
                  <a:lnTo>
                    <a:pt x="0" y="1676122"/>
                  </a:lnTo>
                  <a:lnTo>
                    <a:pt x="0" y="75922"/>
                  </a:lnTo>
                  <a:lnTo>
                    <a:pt x="12829" y="33579"/>
                  </a:lnTo>
                  <a:lnTo>
                    <a:pt x="47038" y="5522"/>
                  </a:lnTo>
                  <a:lnTo>
                    <a:pt x="70448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0998" y="46761"/>
                  </a:lnTo>
                  <a:lnTo>
                    <a:pt x="38100" y="75922"/>
                  </a:lnTo>
                  <a:lnTo>
                    <a:pt x="38100" y="1676122"/>
                  </a:lnTo>
                  <a:lnTo>
                    <a:pt x="44514" y="1718463"/>
                  </a:lnTo>
                  <a:lnTo>
                    <a:pt x="66287" y="1750387"/>
                  </a:lnTo>
                  <a:lnTo>
                    <a:pt x="70449" y="1752044"/>
                  </a:lnTo>
                  <a:close/>
                </a:path>
              </a:pathLst>
            </a:custGeom>
            <a:solidFill>
              <a:srgbClr val="0078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829799" y="3989784"/>
              <a:ext cx="285750" cy="250190"/>
            </a:xfrm>
            <a:custGeom>
              <a:avLst/>
              <a:gdLst/>
              <a:ahLst/>
              <a:cxnLst/>
              <a:rect l="l" t="t" r="r" b="b"/>
              <a:pathLst>
                <a:path w="285750" h="250189">
                  <a:moveTo>
                    <a:pt x="250031" y="107156"/>
                  </a:moveTo>
                  <a:lnTo>
                    <a:pt x="35718" y="107156"/>
                  </a:lnTo>
                  <a:lnTo>
                    <a:pt x="21826" y="104345"/>
                  </a:lnTo>
                  <a:lnTo>
                    <a:pt x="10471" y="96684"/>
                  </a:lnTo>
                  <a:lnTo>
                    <a:pt x="2810" y="85329"/>
                  </a:lnTo>
                  <a:lnTo>
                    <a:pt x="0" y="71437"/>
                  </a:lnTo>
                  <a:lnTo>
                    <a:pt x="0" y="35718"/>
                  </a:lnTo>
                  <a:lnTo>
                    <a:pt x="2810" y="21826"/>
                  </a:lnTo>
                  <a:lnTo>
                    <a:pt x="10471" y="10471"/>
                  </a:lnTo>
                  <a:lnTo>
                    <a:pt x="21826" y="2810"/>
                  </a:lnTo>
                  <a:lnTo>
                    <a:pt x="35718" y="0"/>
                  </a:lnTo>
                  <a:lnTo>
                    <a:pt x="250031" y="0"/>
                  </a:lnTo>
                  <a:lnTo>
                    <a:pt x="263923" y="2810"/>
                  </a:lnTo>
                  <a:lnTo>
                    <a:pt x="275278" y="10471"/>
                  </a:lnTo>
                  <a:lnTo>
                    <a:pt x="282939" y="21826"/>
                  </a:lnTo>
                  <a:lnTo>
                    <a:pt x="285750" y="35718"/>
                  </a:lnTo>
                  <a:lnTo>
                    <a:pt x="285750" y="40183"/>
                  </a:lnTo>
                  <a:lnTo>
                    <a:pt x="190212" y="40183"/>
                  </a:lnTo>
                  <a:lnTo>
                    <a:pt x="188503" y="40523"/>
                  </a:lnTo>
                  <a:lnTo>
                    <a:pt x="178593" y="51801"/>
                  </a:lnTo>
                  <a:lnTo>
                    <a:pt x="178593" y="55354"/>
                  </a:lnTo>
                  <a:lnTo>
                    <a:pt x="190212" y="66972"/>
                  </a:lnTo>
                  <a:lnTo>
                    <a:pt x="285750" y="66972"/>
                  </a:lnTo>
                  <a:lnTo>
                    <a:pt x="285750" y="71437"/>
                  </a:lnTo>
                  <a:lnTo>
                    <a:pt x="282939" y="85329"/>
                  </a:lnTo>
                  <a:lnTo>
                    <a:pt x="275278" y="96684"/>
                  </a:lnTo>
                  <a:lnTo>
                    <a:pt x="263923" y="104345"/>
                  </a:lnTo>
                  <a:lnTo>
                    <a:pt x="250031" y="107156"/>
                  </a:lnTo>
                  <a:close/>
                </a:path>
                <a:path w="285750" h="250189">
                  <a:moveTo>
                    <a:pt x="230395" y="66972"/>
                  </a:moveTo>
                  <a:lnTo>
                    <a:pt x="193764" y="66972"/>
                  </a:lnTo>
                  <a:lnTo>
                    <a:pt x="195473" y="66632"/>
                  </a:lnTo>
                  <a:lnTo>
                    <a:pt x="198755" y="65273"/>
                  </a:lnTo>
                  <a:lnTo>
                    <a:pt x="205382" y="55354"/>
                  </a:lnTo>
                  <a:lnTo>
                    <a:pt x="205382" y="51801"/>
                  </a:lnTo>
                  <a:lnTo>
                    <a:pt x="193764" y="40183"/>
                  </a:lnTo>
                  <a:lnTo>
                    <a:pt x="230395" y="40183"/>
                  </a:lnTo>
                  <a:lnTo>
                    <a:pt x="218777" y="51801"/>
                  </a:lnTo>
                  <a:lnTo>
                    <a:pt x="218777" y="55354"/>
                  </a:lnTo>
                  <a:lnTo>
                    <a:pt x="228687" y="66632"/>
                  </a:lnTo>
                  <a:lnTo>
                    <a:pt x="230395" y="66972"/>
                  </a:lnTo>
                  <a:close/>
                </a:path>
                <a:path w="285750" h="250189">
                  <a:moveTo>
                    <a:pt x="285750" y="66972"/>
                  </a:moveTo>
                  <a:lnTo>
                    <a:pt x="233948" y="66972"/>
                  </a:lnTo>
                  <a:lnTo>
                    <a:pt x="235656" y="66632"/>
                  </a:lnTo>
                  <a:lnTo>
                    <a:pt x="238938" y="65273"/>
                  </a:lnTo>
                  <a:lnTo>
                    <a:pt x="245566" y="55354"/>
                  </a:lnTo>
                  <a:lnTo>
                    <a:pt x="245566" y="51801"/>
                  </a:lnTo>
                  <a:lnTo>
                    <a:pt x="233948" y="40183"/>
                  </a:lnTo>
                  <a:lnTo>
                    <a:pt x="285750" y="40183"/>
                  </a:lnTo>
                  <a:lnTo>
                    <a:pt x="285750" y="66972"/>
                  </a:lnTo>
                  <a:close/>
                </a:path>
                <a:path w="285750" h="250189">
                  <a:moveTo>
                    <a:pt x="250031" y="250031"/>
                  </a:moveTo>
                  <a:lnTo>
                    <a:pt x="35718" y="250031"/>
                  </a:lnTo>
                  <a:lnTo>
                    <a:pt x="21826" y="247220"/>
                  </a:lnTo>
                  <a:lnTo>
                    <a:pt x="10471" y="239559"/>
                  </a:lnTo>
                  <a:lnTo>
                    <a:pt x="2810" y="228204"/>
                  </a:lnTo>
                  <a:lnTo>
                    <a:pt x="0" y="214312"/>
                  </a:lnTo>
                  <a:lnTo>
                    <a:pt x="0" y="178593"/>
                  </a:lnTo>
                  <a:lnTo>
                    <a:pt x="2810" y="164701"/>
                  </a:lnTo>
                  <a:lnTo>
                    <a:pt x="10471" y="153346"/>
                  </a:lnTo>
                  <a:lnTo>
                    <a:pt x="21826" y="145685"/>
                  </a:lnTo>
                  <a:lnTo>
                    <a:pt x="35718" y="142875"/>
                  </a:lnTo>
                  <a:lnTo>
                    <a:pt x="250031" y="142875"/>
                  </a:lnTo>
                  <a:lnTo>
                    <a:pt x="263923" y="145685"/>
                  </a:lnTo>
                  <a:lnTo>
                    <a:pt x="275278" y="153346"/>
                  </a:lnTo>
                  <a:lnTo>
                    <a:pt x="282939" y="164701"/>
                  </a:lnTo>
                  <a:lnTo>
                    <a:pt x="285750" y="178593"/>
                  </a:lnTo>
                  <a:lnTo>
                    <a:pt x="285750" y="183058"/>
                  </a:lnTo>
                  <a:lnTo>
                    <a:pt x="190212" y="183058"/>
                  </a:lnTo>
                  <a:lnTo>
                    <a:pt x="188503" y="183398"/>
                  </a:lnTo>
                  <a:lnTo>
                    <a:pt x="178593" y="194676"/>
                  </a:lnTo>
                  <a:lnTo>
                    <a:pt x="178593" y="198229"/>
                  </a:lnTo>
                  <a:lnTo>
                    <a:pt x="190212" y="209847"/>
                  </a:lnTo>
                  <a:lnTo>
                    <a:pt x="285750" y="209847"/>
                  </a:lnTo>
                  <a:lnTo>
                    <a:pt x="285750" y="214312"/>
                  </a:lnTo>
                  <a:lnTo>
                    <a:pt x="282939" y="228204"/>
                  </a:lnTo>
                  <a:lnTo>
                    <a:pt x="275278" y="239559"/>
                  </a:lnTo>
                  <a:lnTo>
                    <a:pt x="263923" y="247220"/>
                  </a:lnTo>
                  <a:lnTo>
                    <a:pt x="250031" y="250031"/>
                  </a:lnTo>
                  <a:close/>
                </a:path>
                <a:path w="285750" h="250189">
                  <a:moveTo>
                    <a:pt x="234860" y="209847"/>
                  </a:moveTo>
                  <a:lnTo>
                    <a:pt x="193764" y="209847"/>
                  </a:lnTo>
                  <a:lnTo>
                    <a:pt x="195473" y="209507"/>
                  </a:lnTo>
                  <a:lnTo>
                    <a:pt x="198755" y="208148"/>
                  </a:lnTo>
                  <a:lnTo>
                    <a:pt x="205382" y="198229"/>
                  </a:lnTo>
                  <a:lnTo>
                    <a:pt x="205382" y="194676"/>
                  </a:lnTo>
                  <a:lnTo>
                    <a:pt x="193764" y="183058"/>
                  </a:lnTo>
                  <a:lnTo>
                    <a:pt x="234860" y="183058"/>
                  </a:lnTo>
                  <a:lnTo>
                    <a:pt x="223242" y="194676"/>
                  </a:lnTo>
                  <a:lnTo>
                    <a:pt x="223242" y="198229"/>
                  </a:lnTo>
                  <a:lnTo>
                    <a:pt x="233151" y="209507"/>
                  </a:lnTo>
                  <a:lnTo>
                    <a:pt x="234860" y="209847"/>
                  </a:lnTo>
                  <a:close/>
                </a:path>
                <a:path w="285750" h="250189">
                  <a:moveTo>
                    <a:pt x="285750" y="209847"/>
                  </a:moveTo>
                  <a:lnTo>
                    <a:pt x="238412" y="209847"/>
                  </a:lnTo>
                  <a:lnTo>
                    <a:pt x="240121" y="209507"/>
                  </a:lnTo>
                  <a:lnTo>
                    <a:pt x="243403" y="208148"/>
                  </a:lnTo>
                  <a:lnTo>
                    <a:pt x="250031" y="198229"/>
                  </a:lnTo>
                  <a:lnTo>
                    <a:pt x="250031" y="194676"/>
                  </a:lnTo>
                  <a:lnTo>
                    <a:pt x="238412" y="183058"/>
                  </a:lnTo>
                  <a:lnTo>
                    <a:pt x="285750" y="183058"/>
                  </a:lnTo>
                  <a:lnTo>
                    <a:pt x="285750" y="209847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28727" y="4450708"/>
              <a:ext cx="152128" cy="10926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28727" y="4793608"/>
              <a:ext cx="152128" cy="109265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9601198" y="6877049"/>
            <a:ext cx="8115300" cy="1409700"/>
            <a:chOff x="9601198" y="5714999"/>
            <a:chExt cx="8115300" cy="1409700"/>
          </a:xfrm>
        </p:grpSpPr>
        <p:sp>
          <p:nvSpPr>
            <p:cNvPr id="20" name="object 20"/>
            <p:cNvSpPr/>
            <p:nvPr/>
          </p:nvSpPr>
          <p:spPr>
            <a:xfrm>
              <a:off x="9620248" y="5714999"/>
              <a:ext cx="8096250" cy="1409700"/>
            </a:xfrm>
            <a:custGeom>
              <a:avLst/>
              <a:gdLst/>
              <a:ahLst/>
              <a:cxnLst/>
              <a:rect l="l" t="t" r="r" b="b"/>
              <a:pathLst>
                <a:path w="8096250" h="1409700">
                  <a:moveTo>
                    <a:pt x="8025053" y="1409699"/>
                  </a:moveTo>
                  <a:lnTo>
                    <a:pt x="53397" y="1409699"/>
                  </a:lnTo>
                  <a:lnTo>
                    <a:pt x="49680" y="1409210"/>
                  </a:lnTo>
                  <a:lnTo>
                    <a:pt x="14085" y="1383842"/>
                  </a:lnTo>
                  <a:lnTo>
                    <a:pt x="365" y="1343457"/>
                  </a:lnTo>
                  <a:lnTo>
                    <a:pt x="0" y="1338503"/>
                  </a:lnTo>
                  <a:lnTo>
                    <a:pt x="0" y="1333499"/>
                  </a:lnTo>
                  <a:lnTo>
                    <a:pt x="0" y="71196"/>
                  </a:lnTo>
                  <a:lnTo>
                    <a:pt x="11716" y="29704"/>
                  </a:lnTo>
                  <a:lnTo>
                    <a:pt x="42319" y="2439"/>
                  </a:lnTo>
                  <a:lnTo>
                    <a:pt x="53397" y="0"/>
                  </a:lnTo>
                  <a:lnTo>
                    <a:pt x="8025053" y="0"/>
                  </a:lnTo>
                  <a:lnTo>
                    <a:pt x="8066543" y="15621"/>
                  </a:lnTo>
                  <a:lnTo>
                    <a:pt x="8092362" y="51660"/>
                  </a:lnTo>
                  <a:lnTo>
                    <a:pt x="8096248" y="71196"/>
                  </a:lnTo>
                  <a:lnTo>
                    <a:pt x="8096248" y="1338503"/>
                  </a:lnTo>
                  <a:lnTo>
                    <a:pt x="8080626" y="1379993"/>
                  </a:lnTo>
                  <a:lnTo>
                    <a:pt x="8044585" y="1405813"/>
                  </a:lnTo>
                  <a:lnTo>
                    <a:pt x="8030008" y="1409210"/>
                  </a:lnTo>
                  <a:lnTo>
                    <a:pt x="8025053" y="1409699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601198" y="5715277"/>
              <a:ext cx="70485" cy="1409700"/>
            </a:xfrm>
            <a:custGeom>
              <a:avLst/>
              <a:gdLst/>
              <a:ahLst/>
              <a:cxnLst/>
              <a:rect l="l" t="t" r="r" b="b"/>
              <a:pathLst>
                <a:path w="70484" h="1409700">
                  <a:moveTo>
                    <a:pt x="70449" y="1409144"/>
                  </a:moveTo>
                  <a:lnTo>
                    <a:pt x="33856" y="1396591"/>
                  </a:lnTo>
                  <a:lnTo>
                    <a:pt x="5799" y="1362382"/>
                  </a:lnTo>
                  <a:lnTo>
                    <a:pt x="0" y="1333222"/>
                  </a:lnTo>
                  <a:lnTo>
                    <a:pt x="0" y="75922"/>
                  </a:lnTo>
                  <a:lnTo>
                    <a:pt x="12829" y="33579"/>
                  </a:lnTo>
                  <a:lnTo>
                    <a:pt x="47038" y="5522"/>
                  </a:lnTo>
                  <a:lnTo>
                    <a:pt x="70448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0998" y="46761"/>
                  </a:lnTo>
                  <a:lnTo>
                    <a:pt x="38100" y="75922"/>
                  </a:lnTo>
                  <a:lnTo>
                    <a:pt x="38100" y="1333222"/>
                  </a:lnTo>
                  <a:lnTo>
                    <a:pt x="44514" y="1375563"/>
                  </a:lnTo>
                  <a:lnTo>
                    <a:pt x="66287" y="1407488"/>
                  </a:lnTo>
                  <a:lnTo>
                    <a:pt x="70449" y="1409144"/>
                  </a:lnTo>
                  <a:close/>
                </a:path>
              </a:pathLst>
            </a:custGeom>
            <a:solidFill>
              <a:srgbClr val="0078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829799" y="5915024"/>
              <a:ext cx="285750" cy="285750"/>
            </a:xfrm>
            <a:custGeom>
              <a:avLst/>
              <a:gdLst/>
              <a:ahLst/>
              <a:cxnLst/>
              <a:rect l="l" t="t" r="r" b="b"/>
              <a:pathLst>
                <a:path w="285750" h="285750">
                  <a:moveTo>
                    <a:pt x="194611" y="178593"/>
                  </a:moveTo>
                  <a:lnTo>
                    <a:pt x="91138" y="178593"/>
                  </a:lnTo>
                  <a:lnTo>
                    <a:pt x="90332" y="169951"/>
                  </a:lnTo>
                  <a:lnTo>
                    <a:pt x="89757" y="161111"/>
                  </a:lnTo>
                  <a:lnTo>
                    <a:pt x="89411" y="152082"/>
                  </a:lnTo>
                  <a:lnTo>
                    <a:pt x="89419" y="133668"/>
                  </a:lnTo>
                  <a:lnTo>
                    <a:pt x="89778" y="124638"/>
                  </a:lnTo>
                  <a:lnTo>
                    <a:pt x="90356" y="115798"/>
                  </a:lnTo>
                  <a:lnTo>
                    <a:pt x="91138" y="107156"/>
                  </a:lnTo>
                  <a:lnTo>
                    <a:pt x="194611" y="107156"/>
                  </a:lnTo>
                  <a:lnTo>
                    <a:pt x="195417" y="115798"/>
                  </a:lnTo>
                  <a:lnTo>
                    <a:pt x="195992" y="124638"/>
                  </a:lnTo>
                  <a:lnTo>
                    <a:pt x="196338" y="133668"/>
                  </a:lnTo>
                  <a:lnTo>
                    <a:pt x="196330" y="152082"/>
                  </a:lnTo>
                  <a:lnTo>
                    <a:pt x="195971" y="161111"/>
                  </a:lnTo>
                  <a:lnTo>
                    <a:pt x="195393" y="169951"/>
                  </a:lnTo>
                  <a:lnTo>
                    <a:pt x="194611" y="178593"/>
                  </a:lnTo>
                  <a:close/>
                </a:path>
                <a:path w="285750" h="285750">
                  <a:moveTo>
                    <a:pt x="281229" y="178593"/>
                  </a:moveTo>
                  <a:lnTo>
                    <a:pt x="212526" y="178593"/>
                  </a:lnTo>
                  <a:lnTo>
                    <a:pt x="213300" y="169889"/>
                  </a:lnTo>
                  <a:lnTo>
                    <a:pt x="213859" y="161027"/>
                  </a:lnTo>
                  <a:lnTo>
                    <a:pt x="214198" y="152019"/>
                  </a:lnTo>
                  <a:lnTo>
                    <a:pt x="214197" y="133699"/>
                  </a:lnTo>
                  <a:lnTo>
                    <a:pt x="213856" y="124680"/>
                  </a:lnTo>
                  <a:lnTo>
                    <a:pt x="213297" y="115829"/>
                  </a:lnTo>
                  <a:lnTo>
                    <a:pt x="212526" y="107156"/>
                  </a:lnTo>
                  <a:lnTo>
                    <a:pt x="281229" y="107156"/>
                  </a:lnTo>
                  <a:lnTo>
                    <a:pt x="283183" y="115829"/>
                  </a:lnTo>
                  <a:lnTo>
                    <a:pt x="284598" y="124680"/>
                  </a:lnTo>
                  <a:lnTo>
                    <a:pt x="285459" y="133699"/>
                  </a:lnTo>
                  <a:lnTo>
                    <a:pt x="285750" y="142875"/>
                  </a:lnTo>
                  <a:lnTo>
                    <a:pt x="285460" y="152019"/>
                  </a:lnTo>
                  <a:lnTo>
                    <a:pt x="284602" y="161027"/>
                  </a:lnTo>
                  <a:lnTo>
                    <a:pt x="283188" y="169889"/>
                  </a:lnTo>
                  <a:lnTo>
                    <a:pt x="281229" y="178593"/>
                  </a:lnTo>
                  <a:close/>
                </a:path>
                <a:path w="285750" h="285750">
                  <a:moveTo>
                    <a:pt x="192155" y="89296"/>
                  </a:moveTo>
                  <a:lnTo>
                    <a:pt x="93594" y="89296"/>
                  </a:lnTo>
                  <a:lnTo>
                    <a:pt x="96490" y="74485"/>
                  </a:lnTo>
                  <a:lnTo>
                    <a:pt x="108663" y="36444"/>
                  </a:lnTo>
                  <a:lnTo>
                    <a:pt x="133610" y="1785"/>
                  </a:lnTo>
                  <a:lnTo>
                    <a:pt x="138800" y="0"/>
                  </a:lnTo>
                  <a:lnTo>
                    <a:pt x="146949" y="0"/>
                  </a:lnTo>
                  <a:lnTo>
                    <a:pt x="177086" y="36444"/>
                  </a:lnTo>
                  <a:lnTo>
                    <a:pt x="189275" y="74485"/>
                  </a:lnTo>
                  <a:lnTo>
                    <a:pt x="192155" y="89296"/>
                  </a:lnTo>
                  <a:close/>
                </a:path>
                <a:path w="285750" h="285750">
                  <a:moveTo>
                    <a:pt x="75511" y="89296"/>
                  </a:moveTo>
                  <a:lnTo>
                    <a:pt x="10380" y="89296"/>
                  </a:lnTo>
                  <a:lnTo>
                    <a:pt x="26290" y="60254"/>
                  </a:lnTo>
                  <a:lnTo>
                    <a:pt x="48248" y="35816"/>
                  </a:lnTo>
                  <a:lnTo>
                    <a:pt x="75270" y="16966"/>
                  </a:lnTo>
                  <a:lnTo>
                    <a:pt x="106374" y="4688"/>
                  </a:lnTo>
                  <a:lnTo>
                    <a:pt x="96333" y="20945"/>
                  </a:lnTo>
                  <a:lnTo>
                    <a:pt x="87699" y="40776"/>
                  </a:lnTo>
                  <a:lnTo>
                    <a:pt x="80687" y="63715"/>
                  </a:lnTo>
                  <a:lnTo>
                    <a:pt x="75511" y="89296"/>
                  </a:lnTo>
                  <a:close/>
                </a:path>
                <a:path w="285750" h="285750">
                  <a:moveTo>
                    <a:pt x="275313" y="89296"/>
                  </a:moveTo>
                  <a:lnTo>
                    <a:pt x="210238" y="89296"/>
                  </a:lnTo>
                  <a:lnTo>
                    <a:pt x="205062" y="63715"/>
                  </a:lnTo>
                  <a:lnTo>
                    <a:pt x="198050" y="40776"/>
                  </a:lnTo>
                  <a:lnTo>
                    <a:pt x="189416" y="20945"/>
                  </a:lnTo>
                  <a:lnTo>
                    <a:pt x="179375" y="4688"/>
                  </a:lnTo>
                  <a:lnTo>
                    <a:pt x="210454" y="16966"/>
                  </a:lnTo>
                  <a:lnTo>
                    <a:pt x="237473" y="35816"/>
                  </a:lnTo>
                  <a:lnTo>
                    <a:pt x="259428" y="60254"/>
                  </a:lnTo>
                  <a:lnTo>
                    <a:pt x="275313" y="89296"/>
                  </a:lnTo>
                  <a:close/>
                </a:path>
                <a:path w="285750" h="285750">
                  <a:moveTo>
                    <a:pt x="73223" y="178593"/>
                  </a:moveTo>
                  <a:lnTo>
                    <a:pt x="4520" y="178593"/>
                  </a:lnTo>
                  <a:lnTo>
                    <a:pt x="2561" y="169889"/>
                  </a:lnTo>
                  <a:lnTo>
                    <a:pt x="1147" y="161027"/>
                  </a:lnTo>
                  <a:lnTo>
                    <a:pt x="289" y="152019"/>
                  </a:lnTo>
                  <a:lnTo>
                    <a:pt x="0" y="142875"/>
                  </a:lnTo>
                  <a:lnTo>
                    <a:pt x="290" y="133699"/>
                  </a:lnTo>
                  <a:lnTo>
                    <a:pt x="1151" y="124680"/>
                  </a:lnTo>
                  <a:lnTo>
                    <a:pt x="2566" y="115829"/>
                  </a:lnTo>
                  <a:lnTo>
                    <a:pt x="4520" y="107156"/>
                  </a:lnTo>
                  <a:lnTo>
                    <a:pt x="73223" y="107156"/>
                  </a:lnTo>
                  <a:lnTo>
                    <a:pt x="72452" y="115829"/>
                  </a:lnTo>
                  <a:lnTo>
                    <a:pt x="71893" y="124680"/>
                  </a:lnTo>
                  <a:lnTo>
                    <a:pt x="71552" y="133699"/>
                  </a:lnTo>
                  <a:lnTo>
                    <a:pt x="71551" y="152019"/>
                  </a:lnTo>
                  <a:lnTo>
                    <a:pt x="71890" y="161027"/>
                  </a:lnTo>
                  <a:lnTo>
                    <a:pt x="72449" y="169889"/>
                  </a:lnTo>
                  <a:lnTo>
                    <a:pt x="73223" y="178593"/>
                  </a:lnTo>
                  <a:close/>
                </a:path>
                <a:path w="285750" h="285750">
                  <a:moveTo>
                    <a:pt x="106374" y="281061"/>
                  </a:moveTo>
                  <a:lnTo>
                    <a:pt x="75270" y="268783"/>
                  </a:lnTo>
                  <a:lnTo>
                    <a:pt x="48248" y="249933"/>
                  </a:lnTo>
                  <a:lnTo>
                    <a:pt x="26290" y="225495"/>
                  </a:lnTo>
                  <a:lnTo>
                    <a:pt x="10380" y="196453"/>
                  </a:lnTo>
                  <a:lnTo>
                    <a:pt x="75511" y="196453"/>
                  </a:lnTo>
                  <a:lnTo>
                    <a:pt x="80687" y="222034"/>
                  </a:lnTo>
                  <a:lnTo>
                    <a:pt x="87699" y="244973"/>
                  </a:lnTo>
                  <a:lnTo>
                    <a:pt x="96333" y="264804"/>
                  </a:lnTo>
                  <a:lnTo>
                    <a:pt x="106374" y="281061"/>
                  </a:lnTo>
                  <a:close/>
                </a:path>
                <a:path w="285750" h="285750">
                  <a:moveTo>
                    <a:pt x="146949" y="285750"/>
                  </a:moveTo>
                  <a:lnTo>
                    <a:pt x="138800" y="285750"/>
                  </a:lnTo>
                  <a:lnTo>
                    <a:pt x="133610" y="283964"/>
                  </a:lnTo>
                  <a:lnTo>
                    <a:pt x="108785" y="249554"/>
                  </a:lnTo>
                  <a:lnTo>
                    <a:pt x="96474" y="211232"/>
                  </a:lnTo>
                  <a:lnTo>
                    <a:pt x="93594" y="196453"/>
                  </a:lnTo>
                  <a:lnTo>
                    <a:pt x="192155" y="196453"/>
                  </a:lnTo>
                  <a:lnTo>
                    <a:pt x="181670" y="237735"/>
                  </a:lnTo>
                  <a:lnTo>
                    <a:pt x="163148" y="272810"/>
                  </a:lnTo>
                  <a:lnTo>
                    <a:pt x="146949" y="285750"/>
                  </a:lnTo>
                  <a:close/>
                </a:path>
                <a:path w="285750" h="285750">
                  <a:moveTo>
                    <a:pt x="179430" y="281061"/>
                  </a:moveTo>
                  <a:lnTo>
                    <a:pt x="189464" y="264804"/>
                  </a:lnTo>
                  <a:lnTo>
                    <a:pt x="198085" y="244973"/>
                  </a:lnTo>
                  <a:lnTo>
                    <a:pt x="205095" y="222034"/>
                  </a:lnTo>
                  <a:lnTo>
                    <a:pt x="210294" y="196453"/>
                  </a:lnTo>
                  <a:lnTo>
                    <a:pt x="275369" y="196453"/>
                  </a:lnTo>
                  <a:lnTo>
                    <a:pt x="259460" y="225495"/>
                  </a:lnTo>
                  <a:lnTo>
                    <a:pt x="237508" y="249933"/>
                  </a:lnTo>
                  <a:lnTo>
                    <a:pt x="210502" y="268783"/>
                  </a:lnTo>
                  <a:lnTo>
                    <a:pt x="179430" y="281061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28727" y="6393808"/>
              <a:ext cx="152128" cy="10926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28727" y="6736708"/>
              <a:ext cx="152128" cy="109265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0097938" y="2959110"/>
            <a:ext cx="5778735" cy="874598"/>
          </a:xfrm>
          <a:prstGeom prst="rect">
            <a:avLst/>
          </a:prstGeom>
        </p:spPr>
        <p:txBody>
          <a:bodyPr vert="horz" wrap="square" lIns="0" tIns="19050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500"/>
              </a:spcBef>
            </a:pPr>
            <a:r>
              <a:rPr sz="2050" dirty="0">
                <a:solidFill>
                  <a:srgbClr val="1F2937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클라우드타입 </a:t>
            </a:r>
            <a:r>
              <a:rPr sz="1800" b="1" dirty="0">
                <a:solidFill>
                  <a:srgbClr val="1F2937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sz="2050" dirty="0">
                <a:solidFill>
                  <a:srgbClr val="1F2937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추천</a:t>
            </a:r>
            <a:r>
              <a:rPr sz="1800" b="1" dirty="0">
                <a:solidFill>
                  <a:srgbClr val="1F2937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  <a:endParaRPr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1550" dirty="0">
                <a:solidFill>
                  <a:srgbClr val="4A546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무료 플랜</a:t>
            </a:r>
            <a:r>
              <a:rPr sz="1500" dirty="0">
                <a:solidFill>
                  <a:srgbClr val="4A546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으로 쉽게 시작 가능</a:t>
            </a:r>
            <a:endParaRPr sz="15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9828727" y="4012558"/>
            <a:ext cx="152400" cy="452755"/>
            <a:chOff x="9828727" y="2850508"/>
            <a:chExt cx="152400" cy="452755"/>
          </a:xfrm>
        </p:grpSpPr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28727" y="2850508"/>
              <a:ext cx="152128" cy="109265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28727" y="3193408"/>
              <a:ext cx="152128" cy="109265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10097937" y="5863801"/>
            <a:ext cx="4741695" cy="2507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1550" dirty="0">
                <a:solidFill>
                  <a:srgbClr val="4A546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완전한 제어와 커스터마이징</a:t>
            </a:r>
            <a:endParaRPr sz="15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097938" y="4267568"/>
            <a:ext cx="4608662" cy="2507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dirty="0">
                <a:solidFill>
                  <a:srgbClr val="4A546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웹 인터페이스</a:t>
            </a:r>
            <a:r>
              <a:rPr sz="1500" dirty="0">
                <a:solidFill>
                  <a:srgbClr val="4A546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로 쉬운 관리</a:t>
            </a:r>
            <a:endParaRPr sz="15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097816" y="4896006"/>
            <a:ext cx="6055719" cy="848822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545"/>
              </a:spcBef>
            </a:pPr>
            <a:r>
              <a:rPr sz="2050" dirty="0">
                <a:solidFill>
                  <a:srgbClr val="1F2937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셀프 호스팅</a:t>
            </a:r>
            <a:endParaRPr sz="205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12700" marR="5080" indent="-635">
              <a:lnSpc>
                <a:spcPct val="147200"/>
              </a:lnSpc>
              <a:spcBef>
                <a:spcPts val="244"/>
              </a:spcBef>
            </a:pPr>
            <a:r>
              <a:rPr sz="1350" dirty="0">
                <a:solidFill>
                  <a:srgbClr val="4A546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Docker </a:t>
            </a:r>
            <a:r>
              <a:rPr sz="1500" dirty="0">
                <a:solidFill>
                  <a:srgbClr val="4A546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또는 </a:t>
            </a:r>
            <a:r>
              <a:rPr sz="1350" dirty="0" err="1">
                <a:solidFill>
                  <a:srgbClr val="4A546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npm</a:t>
            </a:r>
            <a:r>
              <a:rPr sz="1500" dirty="0" err="1">
                <a:solidFill>
                  <a:srgbClr val="4A546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을</a:t>
            </a:r>
            <a:r>
              <a:rPr sz="1500" dirty="0">
                <a:solidFill>
                  <a:srgbClr val="4A546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sz="1500" dirty="0" err="1">
                <a:solidFill>
                  <a:srgbClr val="4A546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통한</a:t>
            </a:r>
            <a:r>
              <a:rPr lang="en-US" sz="1500" dirty="0">
                <a:solidFill>
                  <a:srgbClr val="4A546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500" dirty="0">
                <a:solidFill>
                  <a:srgbClr val="4A546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설치</a:t>
            </a:r>
            <a:endParaRPr sz="15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33" name="object 3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829196" y="6278165"/>
            <a:ext cx="172655" cy="150018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10119248" y="6213411"/>
            <a:ext cx="2453752" cy="24686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0" dirty="0">
                <a:solidFill>
                  <a:srgbClr val="4A546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서버 관리 지식 필요</a:t>
            </a:r>
            <a:endParaRPr sz="15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0097815" y="6845309"/>
            <a:ext cx="6960861" cy="1220847"/>
          </a:xfrm>
          <a:prstGeom prst="rect">
            <a:avLst/>
          </a:prstGeom>
        </p:spPr>
        <p:txBody>
          <a:bodyPr vert="horz" wrap="square" lIns="0" tIns="190500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500"/>
              </a:spcBef>
            </a:pPr>
            <a:r>
              <a:rPr sz="1800" b="1" dirty="0">
                <a:solidFill>
                  <a:srgbClr val="1F2937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n8n.io </a:t>
            </a:r>
            <a:r>
              <a:rPr sz="2050" dirty="0">
                <a:solidFill>
                  <a:srgbClr val="1F2937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공식 </a:t>
            </a:r>
            <a:r>
              <a:rPr sz="1800" b="1" dirty="0">
                <a:solidFill>
                  <a:srgbClr val="1F2937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Trial</a:t>
            </a:r>
            <a:endParaRPr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1350" b="1" dirty="0">
                <a:solidFill>
                  <a:srgbClr val="4A546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14</a:t>
            </a:r>
            <a:r>
              <a:rPr sz="1550" dirty="0">
                <a:solidFill>
                  <a:srgbClr val="4A546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 무료 체험 </a:t>
            </a:r>
            <a:r>
              <a:rPr sz="1500" dirty="0">
                <a:solidFill>
                  <a:srgbClr val="4A546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가능</a:t>
            </a:r>
            <a:endParaRPr sz="15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350" dirty="0">
                <a:solidFill>
                  <a:srgbClr val="4A546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Cloud </a:t>
            </a:r>
            <a:r>
              <a:rPr sz="1500" dirty="0">
                <a:solidFill>
                  <a:srgbClr val="4A546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호스팅의 모든 기능 체험 가능</a:t>
            </a:r>
            <a:endParaRPr sz="15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39800" y="2886527"/>
            <a:ext cx="6985000" cy="795089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2050" dirty="0">
                <a:solidFill>
                  <a:srgbClr val="1F2937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클라우드타입 계정 가입 및 로그인</a:t>
            </a:r>
            <a:endParaRPr sz="205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350" dirty="0">
                <a:solidFill>
                  <a:srgbClr val="4A546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hlinkClick r:id="rId5"/>
              </a:rPr>
              <a:t>https://cloudtype.io</a:t>
            </a:r>
            <a:r>
              <a:rPr sz="1350" dirty="0">
                <a:solidFill>
                  <a:srgbClr val="4A546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sz="1500" dirty="0">
                <a:solidFill>
                  <a:srgbClr val="4A546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에서 무료 계정을 생성하고 로그인합니다</a:t>
            </a:r>
            <a:r>
              <a:rPr sz="1350" dirty="0">
                <a:solidFill>
                  <a:srgbClr val="4A546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  <a:endParaRPr sz="135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48543" y="3088852"/>
            <a:ext cx="13144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DejaVu Sans"/>
                <a:cs typeface="DejaVu Sans"/>
              </a:rPr>
              <a:t>1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39800" y="3819977"/>
            <a:ext cx="5406160" cy="795089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800" b="1" dirty="0">
                <a:solidFill>
                  <a:srgbClr val="1F2937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n8n </a:t>
            </a:r>
            <a:r>
              <a:rPr sz="2050" dirty="0">
                <a:solidFill>
                  <a:srgbClr val="1F2937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템플릿 선택</a:t>
            </a:r>
            <a:endParaRPr sz="205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500" dirty="0">
                <a:solidFill>
                  <a:srgbClr val="4A546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서비스 생성 </a:t>
            </a:r>
            <a:r>
              <a:rPr sz="1350" dirty="0">
                <a:solidFill>
                  <a:srgbClr val="4A546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→ </a:t>
            </a:r>
            <a:r>
              <a:rPr sz="1500" dirty="0">
                <a:solidFill>
                  <a:srgbClr val="4A546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템플릿 </a:t>
            </a:r>
            <a:r>
              <a:rPr sz="1350" dirty="0">
                <a:solidFill>
                  <a:srgbClr val="4A546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→ n8n </a:t>
            </a:r>
            <a:r>
              <a:rPr sz="1500" dirty="0">
                <a:solidFill>
                  <a:srgbClr val="4A546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검색 </a:t>
            </a:r>
            <a:r>
              <a:rPr sz="1350" dirty="0">
                <a:solidFill>
                  <a:srgbClr val="4A546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→ </a:t>
            </a:r>
            <a:r>
              <a:rPr sz="1500" dirty="0">
                <a:solidFill>
                  <a:srgbClr val="4A546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템플릿 선택</a:t>
            </a:r>
            <a:endParaRPr sz="150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71499" y="3996901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142874" y="285749"/>
                </a:moveTo>
                <a:lnTo>
                  <a:pt x="101399" y="279598"/>
                </a:lnTo>
                <a:lnTo>
                  <a:pt x="63497" y="261670"/>
                </a:lnTo>
                <a:lnTo>
                  <a:pt x="32429" y="233514"/>
                </a:lnTo>
                <a:lnTo>
                  <a:pt x="10875" y="197550"/>
                </a:lnTo>
                <a:lnTo>
                  <a:pt x="686" y="156879"/>
                </a:lnTo>
                <a:lnTo>
                  <a:pt x="0" y="142874"/>
                </a:lnTo>
                <a:lnTo>
                  <a:pt x="171" y="135855"/>
                </a:lnTo>
                <a:lnTo>
                  <a:pt x="8348" y="94749"/>
                </a:lnTo>
                <a:lnTo>
                  <a:pt x="28120" y="57756"/>
                </a:lnTo>
                <a:lnTo>
                  <a:pt x="57756" y="28120"/>
                </a:lnTo>
                <a:lnTo>
                  <a:pt x="94749" y="8347"/>
                </a:lnTo>
                <a:lnTo>
                  <a:pt x="135855" y="171"/>
                </a:lnTo>
                <a:lnTo>
                  <a:pt x="142874" y="0"/>
                </a:lnTo>
                <a:lnTo>
                  <a:pt x="149894" y="171"/>
                </a:lnTo>
                <a:lnTo>
                  <a:pt x="191000" y="8347"/>
                </a:lnTo>
                <a:lnTo>
                  <a:pt x="227992" y="28120"/>
                </a:lnTo>
                <a:lnTo>
                  <a:pt x="257628" y="57756"/>
                </a:lnTo>
                <a:lnTo>
                  <a:pt x="277401" y="94749"/>
                </a:lnTo>
                <a:lnTo>
                  <a:pt x="285578" y="135855"/>
                </a:lnTo>
                <a:lnTo>
                  <a:pt x="285749" y="142874"/>
                </a:lnTo>
                <a:lnTo>
                  <a:pt x="285578" y="149893"/>
                </a:lnTo>
                <a:lnTo>
                  <a:pt x="277401" y="190999"/>
                </a:lnTo>
                <a:lnTo>
                  <a:pt x="257628" y="227992"/>
                </a:lnTo>
                <a:lnTo>
                  <a:pt x="227992" y="257628"/>
                </a:lnTo>
                <a:lnTo>
                  <a:pt x="191000" y="277401"/>
                </a:lnTo>
                <a:lnTo>
                  <a:pt x="149894" y="285578"/>
                </a:lnTo>
                <a:lnTo>
                  <a:pt x="142874" y="285749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648543" y="4022302"/>
            <a:ext cx="13144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DejaVu Sans"/>
                <a:cs typeface="DejaVu Sans"/>
              </a:rPr>
              <a:t>2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39800" y="4753427"/>
            <a:ext cx="5628743" cy="795089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2050" dirty="0">
                <a:solidFill>
                  <a:srgbClr val="1F2937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배포 설정 및 실행</a:t>
            </a:r>
            <a:endParaRPr sz="205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500" dirty="0">
                <a:solidFill>
                  <a:srgbClr val="4A546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기본 설정 그대로 </a:t>
            </a:r>
            <a:r>
              <a:rPr sz="1350" dirty="0">
                <a:solidFill>
                  <a:srgbClr val="4A546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'</a:t>
            </a:r>
            <a:r>
              <a:rPr sz="1500" dirty="0">
                <a:solidFill>
                  <a:srgbClr val="4A546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배포하기</a:t>
            </a:r>
            <a:r>
              <a:rPr sz="1350" dirty="0">
                <a:solidFill>
                  <a:srgbClr val="4A546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' </a:t>
            </a:r>
            <a:r>
              <a:rPr sz="1500" dirty="0">
                <a:solidFill>
                  <a:srgbClr val="4A546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클릭 </a:t>
            </a:r>
            <a:r>
              <a:rPr sz="1350" dirty="0">
                <a:solidFill>
                  <a:srgbClr val="4A546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sz="1500" dirty="0">
                <a:solidFill>
                  <a:srgbClr val="4A546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무료 요금제 선택</a:t>
            </a:r>
            <a:r>
              <a:rPr sz="1350" dirty="0">
                <a:solidFill>
                  <a:srgbClr val="4A546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  <a:endParaRPr sz="135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71499" y="4930351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142874" y="285749"/>
                </a:moveTo>
                <a:lnTo>
                  <a:pt x="101399" y="279598"/>
                </a:lnTo>
                <a:lnTo>
                  <a:pt x="63497" y="261670"/>
                </a:lnTo>
                <a:lnTo>
                  <a:pt x="32429" y="233514"/>
                </a:lnTo>
                <a:lnTo>
                  <a:pt x="10875" y="197550"/>
                </a:lnTo>
                <a:lnTo>
                  <a:pt x="686" y="156879"/>
                </a:lnTo>
                <a:lnTo>
                  <a:pt x="0" y="142874"/>
                </a:lnTo>
                <a:lnTo>
                  <a:pt x="171" y="135855"/>
                </a:lnTo>
                <a:lnTo>
                  <a:pt x="8348" y="94748"/>
                </a:lnTo>
                <a:lnTo>
                  <a:pt x="28120" y="57756"/>
                </a:lnTo>
                <a:lnTo>
                  <a:pt x="57756" y="28120"/>
                </a:lnTo>
                <a:lnTo>
                  <a:pt x="94749" y="8347"/>
                </a:lnTo>
                <a:lnTo>
                  <a:pt x="135855" y="171"/>
                </a:lnTo>
                <a:lnTo>
                  <a:pt x="142874" y="0"/>
                </a:lnTo>
                <a:lnTo>
                  <a:pt x="149894" y="171"/>
                </a:lnTo>
                <a:lnTo>
                  <a:pt x="191000" y="8347"/>
                </a:lnTo>
                <a:lnTo>
                  <a:pt x="227992" y="28120"/>
                </a:lnTo>
                <a:lnTo>
                  <a:pt x="257628" y="57756"/>
                </a:lnTo>
                <a:lnTo>
                  <a:pt x="277401" y="94749"/>
                </a:lnTo>
                <a:lnTo>
                  <a:pt x="285578" y="135855"/>
                </a:lnTo>
                <a:lnTo>
                  <a:pt x="285749" y="142874"/>
                </a:lnTo>
                <a:lnTo>
                  <a:pt x="285578" y="149893"/>
                </a:lnTo>
                <a:lnTo>
                  <a:pt x="277401" y="190999"/>
                </a:lnTo>
                <a:lnTo>
                  <a:pt x="257628" y="227992"/>
                </a:lnTo>
                <a:lnTo>
                  <a:pt x="227992" y="257628"/>
                </a:lnTo>
                <a:lnTo>
                  <a:pt x="191000" y="277401"/>
                </a:lnTo>
                <a:lnTo>
                  <a:pt x="149894" y="285578"/>
                </a:lnTo>
                <a:lnTo>
                  <a:pt x="142874" y="285749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648543" y="4955752"/>
            <a:ext cx="13144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DejaVu Sans"/>
                <a:cs typeface="DejaVu Sans"/>
              </a:rPr>
              <a:t>3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939799" y="5817726"/>
            <a:ext cx="3299153" cy="32957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b="1" dirty="0">
                <a:solidFill>
                  <a:srgbClr val="1F2937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n8n </a:t>
            </a:r>
            <a:r>
              <a:rPr sz="2050" dirty="0">
                <a:solidFill>
                  <a:srgbClr val="1F2937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접속 및 시작하기</a:t>
            </a:r>
            <a:endParaRPr sz="205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939799" y="6228863"/>
            <a:ext cx="5915463" cy="24686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0" dirty="0">
                <a:solidFill>
                  <a:srgbClr val="4A546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배포 완료 후 </a:t>
            </a:r>
            <a:r>
              <a:rPr sz="1350" dirty="0">
                <a:solidFill>
                  <a:srgbClr val="4A546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'</a:t>
            </a:r>
            <a:r>
              <a:rPr sz="1500" dirty="0">
                <a:solidFill>
                  <a:srgbClr val="4A546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접속하기</a:t>
            </a:r>
            <a:r>
              <a:rPr sz="1350" dirty="0">
                <a:solidFill>
                  <a:srgbClr val="4A546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' </a:t>
            </a:r>
            <a:r>
              <a:rPr sz="1500" dirty="0">
                <a:solidFill>
                  <a:srgbClr val="4A546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링크로 </a:t>
            </a:r>
            <a:r>
              <a:rPr sz="1350" dirty="0">
                <a:solidFill>
                  <a:srgbClr val="4A546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n8n </a:t>
            </a:r>
            <a:r>
              <a:rPr sz="1500" dirty="0">
                <a:solidFill>
                  <a:srgbClr val="4A546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워크스페이스 접속</a:t>
            </a:r>
            <a:endParaRPr sz="150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71499" y="5863801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142874" y="285749"/>
                </a:moveTo>
                <a:lnTo>
                  <a:pt x="101399" y="279598"/>
                </a:lnTo>
                <a:lnTo>
                  <a:pt x="63497" y="261670"/>
                </a:lnTo>
                <a:lnTo>
                  <a:pt x="32429" y="233514"/>
                </a:lnTo>
                <a:lnTo>
                  <a:pt x="10875" y="197550"/>
                </a:lnTo>
                <a:lnTo>
                  <a:pt x="686" y="156879"/>
                </a:lnTo>
                <a:lnTo>
                  <a:pt x="0" y="142874"/>
                </a:lnTo>
                <a:lnTo>
                  <a:pt x="171" y="135855"/>
                </a:lnTo>
                <a:lnTo>
                  <a:pt x="8348" y="94749"/>
                </a:lnTo>
                <a:lnTo>
                  <a:pt x="28120" y="57756"/>
                </a:lnTo>
                <a:lnTo>
                  <a:pt x="57756" y="28120"/>
                </a:lnTo>
                <a:lnTo>
                  <a:pt x="94749" y="8348"/>
                </a:lnTo>
                <a:lnTo>
                  <a:pt x="135855" y="171"/>
                </a:lnTo>
                <a:lnTo>
                  <a:pt x="142874" y="0"/>
                </a:lnTo>
                <a:lnTo>
                  <a:pt x="149894" y="171"/>
                </a:lnTo>
                <a:lnTo>
                  <a:pt x="191000" y="8348"/>
                </a:lnTo>
                <a:lnTo>
                  <a:pt x="227992" y="28120"/>
                </a:lnTo>
                <a:lnTo>
                  <a:pt x="257628" y="57756"/>
                </a:lnTo>
                <a:lnTo>
                  <a:pt x="277401" y="94749"/>
                </a:lnTo>
                <a:lnTo>
                  <a:pt x="285578" y="135855"/>
                </a:lnTo>
                <a:lnTo>
                  <a:pt x="285749" y="142874"/>
                </a:lnTo>
                <a:lnTo>
                  <a:pt x="285578" y="149894"/>
                </a:lnTo>
                <a:lnTo>
                  <a:pt x="277401" y="191000"/>
                </a:lnTo>
                <a:lnTo>
                  <a:pt x="257628" y="227992"/>
                </a:lnTo>
                <a:lnTo>
                  <a:pt x="227992" y="257627"/>
                </a:lnTo>
                <a:lnTo>
                  <a:pt x="191000" y="277401"/>
                </a:lnTo>
                <a:lnTo>
                  <a:pt x="149894" y="285578"/>
                </a:lnTo>
                <a:lnTo>
                  <a:pt x="142874" y="285749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648543" y="5889201"/>
            <a:ext cx="13144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DejaVu Sans"/>
                <a:cs typeface="DejaVu Sans"/>
              </a:rPr>
              <a:t>4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53" name="object 5">
            <a:extLst>
              <a:ext uri="{FF2B5EF4-FFF2-40B4-BE49-F238E27FC236}">
                <a16:creationId xmlns:a16="http://schemas.microsoft.com/office/drawing/2014/main" id="{DEF8560B-149D-A011-AAA5-DF95AF5581A2}"/>
              </a:ext>
            </a:extLst>
          </p:cNvPr>
          <p:cNvSpPr txBox="1">
            <a:spLocks/>
          </p:cNvSpPr>
          <p:nvPr/>
        </p:nvSpPr>
        <p:spPr>
          <a:xfrm>
            <a:off x="558800" y="1163744"/>
            <a:ext cx="6985000" cy="5700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 sz="3100" b="0" i="0">
                <a:solidFill>
                  <a:srgbClr val="1F2937"/>
                </a:solidFill>
                <a:latin typeface="Dotum"/>
                <a:ea typeface="+mj-ea"/>
                <a:cs typeface="Dotum"/>
              </a:defRPr>
            </a:lvl1pPr>
          </a:lstStyle>
          <a:p>
            <a:pPr marL="12700">
              <a:spcBef>
                <a:spcPts val="125"/>
              </a:spcBef>
              <a:tabLst>
                <a:tab pos="1140460" algn="l"/>
                <a:tab pos="2698750" algn="l"/>
              </a:tabLst>
            </a:pPr>
            <a:r>
              <a:rPr lang="ko-KR" altLang="en-US" sz="3600" b="1" err="1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클라우드타입에서</a:t>
            </a:r>
            <a:r>
              <a:rPr lang="ko-KR" altLang="en-US" sz="3600" b="1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  <a:r>
              <a:rPr lang="en-US" altLang="ko-KR" sz="3600" b="1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N8N </a:t>
            </a:r>
            <a:r>
              <a:rPr lang="ko-KR" altLang="en-US" sz="3600" b="1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무료 설치</a:t>
            </a:r>
            <a:endParaRPr lang="ko-KR" altLang="en-US" sz="36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A87E5A41-1AF5-AE24-3B62-3F89A8E11A36}"/>
              </a:ext>
            </a:extLst>
          </p:cNvPr>
          <p:cNvGrpSpPr/>
          <p:nvPr/>
        </p:nvGrpSpPr>
        <p:grpSpPr>
          <a:xfrm>
            <a:off x="368299" y="387350"/>
            <a:ext cx="17551966" cy="299720"/>
            <a:chOff x="368299" y="387350"/>
            <a:chExt cx="17551966" cy="299720"/>
          </a:xfrm>
        </p:grpSpPr>
        <p:pic>
          <p:nvPicPr>
            <p:cNvPr id="54" name="object 10">
              <a:extLst>
                <a:ext uri="{FF2B5EF4-FFF2-40B4-BE49-F238E27FC236}">
                  <a16:creationId xmlns:a16="http://schemas.microsoft.com/office/drawing/2014/main" id="{CEA511FF-A7D8-D244-0B3A-47593C141395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99743" y="428625"/>
              <a:ext cx="157162" cy="228600"/>
            </a:xfrm>
            <a:prstGeom prst="rect">
              <a:avLst/>
            </a:prstGeom>
          </p:spPr>
        </p:pic>
        <p:sp>
          <p:nvSpPr>
            <p:cNvPr id="55" name="object 20">
              <a:extLst>
                <a:ext uri="{FF2B5EF4-FFF2-40B4-BE49-F238E27FC236}">
                  <a16:creationId xmlns:a16="http://schemas.microsoft.com/office/drawing/2014/main" id="{766BB98C-46C2-C017-5746-514BB89E1822}"/>
                </a:ext>
              </a:extLst>
            </p:cNvPr>
            <p:cNvSpPr txBox="1"/>
            <p:nvPr/>
          </p:nvSpPr>
          <p:spPr>
            <a:xfrm>
              <a:off x="368299" y="387350"/>
              <a:ext cx="64071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solidFill>
                    <a:srgbClr val="0078D6"/>
                  </a:solidFill>
                  <a:latin typeface="Pretendard SemiBold" panose="02000703000000020004" pitchFamily="50" charset="-127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Dot4</a:t>
              </a:r>
              <a:endParaRPr sz="18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endParaRPr>
            </a:p>
          </p:txBody>
        </p:sp>
        <p:sp>
          <p:nvSpPr>
            <p:cNvPr id="56" name="object 21">
              <a:extLst>
                <a:ext uri="{FF2B5EF4-FFF2-40B4-BE49-F238E27FC236}">
                  <a16:creationId xmlns:a16="http://schemas.microsoft.com/office/drawing/2014/main" id="{7AE47EE1-EA4A-FF51-931D-9211EB4E890C}"/>
                </a:ext>
              </a:extLst>
            </p:cNvPr>
            <p:cNvSpPr txBox="1"/>
            <p:nvPr/>
          </p:nvSpPr>
          <p:spPr>
            <a:xfrm>
              <a:off x="17226210" y="387350"/>
              <a:ext cx="69405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0" dirty="0">
                  <a:solidFill>
                    <a:srgbClr val="0078D6"/>
                  </a:solidFill>
                  <a:latin typeface="Pretendard SemiBold" panose="02000703000000020004" pitchFamily="50" charset="-127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MAUI</a:t>
              </a:r>
              <a:endParaRPr sz="18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endParaRPr>
            </a:p>
          </p:txBody>
        </p:sp>
      </p:grpSp>
      <p:sp>
        <p:nvSpPr>
          <p:cNvPr id="58" name="object 12">
            <a:extLst>
              <a:ext uri="{FF2B5EF4-FFF2-40B4-BE49-F238E27FC236}">
                <a16:creationId xmlns:a16="http://schemas.microsoft.com/office/drawing/2014/main" id="{61A822C1-3E6F-DC15-21CA-03B9913C0196}"/>
              </a:ext>
            </a:extLst>
          </p:cNvPr>
          <p:cNvSpPr txBox="1"/>
          <p:nvPr/>
        </p:nvSpPr>
        <p:spPr>
          <a:xfrm>
            <a:off x="558800" y="2261816"/>
            <a:ext cx="3956049" cy="408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ko-KR" altLang="en-US" sz="2500" b="1" dirty="0">
                <a:solidFill>
                  <a:srgbClr val="2562EB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설치 단계</a:t>
            </a:r>
            <a:endParaRPr sz="25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59" name="object 12">
            <a:extLst>
              <a:ext uri="{FF2B5EF4-FFF2-40B4-BE49-F238E27FC236}">
                <a16:creationId xmlns:a16="http://schemas.microsoft.com/office/drawing/2014/main" id="{B1F89DA2-2326-A2CC-4D83-5E8FA0D8DEC7}"/>
              </a:ext>
            </a:extLst>
          </p:cNvPr>
          <p:cNvSpPr txBox="1"/>
          <p:nvPr/>
        </p:nvSpPr>
        <p:spPr>
          <a:xfrm>
            <a:off x="9592198" y="2261816"/>
            <a:ext cx="3956049" cy="408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ko-KR" altLang="en-US" sz="2500" b="1" dirty="0">
                <a:solidFill>
                  <a:srgbClr val="2562EB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설치 옵션 비교</a:t>
            </a:r>
            <a:endParaRPr sz="25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60" name="object 31">
            <a:extLst>
              <a:ext uri="{FF2B5EF4-FFF2-40B4-BE49-F238E27FC236}">
                <a16:creationId xmlns:a16="http://schemas.microsoft.com/office/drawing/2014/main" id="{9D68CBD0-C264-96FA-A390-DE5D878B50A0}"/>
              </a:ext>
            </a:extLst>
          </p:cNvPr>
          <p:cNvSpPr txBox="1"/>
          <p:nvPr/>
        </p:nvSpPr>
        <p:spPr>
          <a:xfrm>
            <a:off x="10097938" y="3936565"/>
            <a:ext cx="4608662" cy="2507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1550" dirty="0">
                <a:solidFill>
                  <a:srgbClr val="4A546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자동 배포와 간편한 설정</a:t>
            </a:r>
            <a:endParaRPr sz="15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71499" y="2590799"/>
            <a:ext cx="8115300" cy="990600"/>
            <a:chOff x="571499" y="2590799"/>
            <a:chExt cx="8115300" cy="990600"/>
          </a:xfrm>
        </p:grpSpPr>
        <p:sp>
          <p:nvSpPr>
            <p:cNvPr id="3" name="object 3"/>
            <p:cNvSpPr/>
            <p:nvPr/>
          </p:nvSpPr>
          <p:spPr>
            <a:xfrm>
              <a:off x="590549" y="2590799"/>
              <a:ext cx="8096250" cy="990600"/>
            </a:xfrm>
            <a:custGeom>
              <a:avLst/>
              <a:gdLst/>
              <a:ahLst/>
              <a:cxnLst/>
              <a:rect l="l" t="t" r="r" b="b"/>
              <a:pathLst>
                <a:path w="8096250" h="990600">
                  <a:moveTo>
                    <a:pt x="8025052" y="990599"/>
                  </a:moveTo>
                  <a:lnTo>
                    <a:pt x="53397" y="990599"/>
                  </a:lnTo>
                  <a:lnTo>
                    <a:pt x="49681" y="990111"/>
                  </a:lnTo>
                  <a:lnTo>
                    <a:pt x="14085" y="964743"/>
                  </a:lnTo>
                  <a:lnTo>
                    <a:pt x="366" y="924358"/>
                  </a:lnTo>
                  <a:lnTo>
                    <a:pt x="0" y="919403"/>
                  </a:lnTo>
                  <a:lnTo>
                    <a:pt x="0" y="914399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20" y="2440"/>
                  </a:lnTo>
                  <a:lnTo>
                    <a:pt x="53397" y="0"/>
                  </a:lnTo>
                  <a:lnTo>
                    <a:pt x="8025052" y="0"/>
                  </a:lnTo>
                  <a:lnTo>
                    <a:pt x="8066543" y="15621"/>
                  </a:lnTo>
                  <a:lnTo>
                    <a:pt x="8092362" y="51661"/>
                  </a:lnTo>
                  <a:lnTo>
                    <a:pt x="8096248" y="71196"/>
                  </a:lnTo>
                  <a:lnTo>
                    <a:pt x="8096248" y="919403"/>
                  </a:lnTo>
                  <a:lnTo>
                    <a:pt x="8080627" y="960894"/>
                  </a:lnTo>
                  <a:lnTo>
                    <a:pt x="8044586" y="986713"/>
                  </a:lnTo>
                  <a:lnTo>
                    <a:pt x="8030007" y="990111"/>
                  </a:lnTo>
                  <a:lnTo>
                    <a:pt x="8025052" y="990599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571499" y="2591077"/>
              <a:ext cx="70485" cy="990600"/>
            </a:xfrm>
            <a:custGeom>
              <a:avLst/>
              <a:gdLst/>
              <a:ahLst/>
              <a:cxnLst/>
              <a:rect l="l" t="t" r="r" b="b"/>
              <a:pathLst>
                <a:path w="70484" h="990600">
                  <a:moveTo>
                    <a:pt x="70450" y="990044"/>
                  </a:moveTo>
                  <a:lnTo>
                    <a:pt x="33857" y="977491"/>
                  </a:lnTo>
                  <a:lnTo>
                    <a:pt x="5800" y="943282"/>
                  </a:lnTo>
                  <a:lnTo>
                    <a:pt x="0" y="9141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914122"/>
                  </a:lnTo>
                  <a:lnTo>
                    <a:pt x="44515" y="956464"/>
                  </a:lnTo>
                  <a:lnTo>
                    <a:pt x="66287" y="988388"/>
                  </a:lnTo>
                  <a:lnTo>
                    <a:pt x="70450" y="990044"/>
                  </a:lnTo>
                  <a:close/>
                </a:path>
              </a:pathLst>
            </a:custGeom>
            <a:solidFill>
              <a:srgbClr val="0078D6"/>
            </a:solidFill>
          </p:spPr>
          <p:txBody>
            <a:bodyPr wrap="square" lIns="0" tIns="0" rIns="0" bIns="0" rtlCol="0"/>
            <a:lstStyle/>
            <a:p>
              <a:endParaRPr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571499" y="3771899"/>
            <a:ext cx="8115300" cy="990600"/>
            <a:chOff x="571499" y="3771899"/>
            <a:chExt cx="8115300" cy="990600"/>
          </a:xfrm>
        </p:grpSpPr>
        <p:sp>
          <p:nvSpPr>
            <p:cNvPr id="6" name="object 6"/>
            <p:cNvSpPr/>
            <p:nvPr/>
          </p:nvSpPr>
          <p:spPr>
            <a:xfrm>
              <a:off x="590549" y="3771899"/>
              <a:ext cx="8096250" cy="990600"/>
            </a:xfrm>
            <a:custGeom>
              <a:avLst/>
              <a:gdLst/>
              <a:ahLst/>
              <a:cxnLst/>
              <a:rect l="l" t="t" r="r" b="b"/>
              <a:pathLst>
                <a:path w="8096250" h="990600">
                  <a:moveTo>
                    <a:pt x="8025052" y="990599"/>
                  </a:moveTo>
                  <a:lnTo>
                    <a:pt x="53397" y="990599"/>
                  </a:lnTo>
                  <a:lnTo>
                    <a:pt x="49681" y="990111"/>
                  </a:lnTo>
                  <a:lnTo>
                    <a:pt x="14085" y="964743"/>
                  </a:lnTo>
                  <a:lnTo>
                    <a:pt x="366" y="924358"/>
                  </a:lnTo>
                  <a:lnTo>
                    <a:pt x="0" y="919403"/>
                  </a:lnTo>
                  <a:lnTo>
                    <a:pt x="0" y="914399"/>
                  </a:lnTo>
                  <a:lnTo>
                    <a:pt x="0" y="71196"/>
                  </a:lnTo>
                  <a:lnTo>
                    <a:pt x="11716" y="29704"/>
                  </a:lnTo>
                  <a:lnTo>
                    <a:pt x="42320" y="2439"/>
                  </a:lnTo>
                  <a:lnTo>
                    <a:pt x="53397" y="0"/>
                  </a:lnTo>
                  <a:lnTo>
                    <a:pt x="8025052" y="0"/>
                  </a:lnTo>
                  <a:lnTo>
                    <a:pt x="8066543" y="15621"/>
                  </a:lnTo>
                  <a:lnTo>
                    <a:pt x="8092362" y="51661"/>
                  </a:lnTo>
                  <a:lnTo>
                    <a:pt x="8096248" y="71196"/>
                  </a:lnTo>
                  <a:lnTo>
                    <a:pt x="8096248" y="919403"/>
                  </a:lnTo>
                  <a:lnTo>
                    <a:pt x="8080627" y="960893"/>
                  </a:lnTo>
                  <a:lnTo>
                    <a:pt x="8044586" y="986713"/>
                  </a:lnTo>
                  <a:lnTo>
                    <a:pt x="8030007" y="990111"/>
                  </a:lnTo>
                  <a:lnTo>
                    <a:pt x="8025052" y="990599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571499" y="3772177"/>
              <a:ext cx="70485" cy="990600"/>
            </a:xfrm>
            <a:custGeom>
              <a:avLst/>
              <a:gdLst/>
              <a:ahLst/>
              <a:cxnLst/>
              <a:rect l="l" t="t" r="r" b="b"/>
              <a:pathLst>
                <a:path w="70484" h="990600">
                  <a:moveTo>
                    <a:pt x="70450" y="990044"/>
                  </a:moveTo>
                  <a:lnTo>
                    <a:pt x="33857" y="977491"/>
                  </a:lnTo>
                  <a:lnTo>
                    <a:pt x="5800" y="943282"/>
                  </a:lnTo>
                  <a:lnTo>
                    <a:pt x="0" y="9141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914122"/>
                  </a:lnTo>
                  <a:lnTo>
                    <a:pt x="44515" y="956464"/>
                  </a:lnTo>
                  <a:lnTo>
                    <a:pt x="66287" y="988388"/>
                  </a:lnTo>
                  <a:lnTo>
                    <a:pt x="70450" y="990044"/>
                  </a:lnTo>
                  <a:close/>
                </a:path>
              </a:pathLst>
            </a:custGeom>
            <a:solidFill>
              <a:srgbClr val="0078D6"/>
            </a:solidFill>
          </p:spPr>
          <p:txBody>
            <a:bodyPr wrap="square" lIns="0" tIns="0" rIns="0" bIns="0" rtlCol="0"/>
            <a:lstStyle/>
            <a:p>
              <a:endParaRPr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571499" y="4952999"/>
            <a:ext cx="8115300" cy="990600"/>
            <a:chOff x="571499" y="4952999"/>
            <a:chExt cx="8115300" cy="990600"/>
          </a:xfrm>
        </p:grpSpPr>
        <p:sp>
          <p:nvSpPr>
            <p:cNvPr id="9" name="object 9"/>
            <p:cNvSpPr/>
            <p:nvPr/>
          </p:nvSpPr>
          <p:spPr>
            <a:xfrm>
              <a:off x="590549" y="4952999"/>
              <a:ext cx="8096250" cy="990600"/>
            </a:xfrm>
            <a:custGeom>
              <a:avLst/>
              <a:gdLst/>
              <a:ahLst/>
              <a:cxnLst/>
              <a:rect l="l" t="t" r="r" b="b"/>
              <a:pathLst>
                <a:path w="8096250" h="990600">
                  <a:moveTo>
                    <a:pt x="8025052" y="990599"/>
                  </a:moveTo>
                  <a:lnTo>
                    <a:pt x="53397" y="990599"/>
                  </a:lnTo>
                  <a:lnTo>
                    <a:pt x="49681" y="990111"/>
                  </a:lnTo>
                  <a:lnTo>
                    <a:pt x="14085" y="964742"/>
                  </a:lnTo>
                  <a:lnTo>
                    <a:pt x="366" y="924358"/>
                  </a:lnTo>
                  <a:lnTo>
                    <a:pt x="0" y="919403"/>
                  </a:lnTo>
                  <a:lnTo>
                    <a:pt x="0" y="914399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20" y="2440"/>
                  </a:lnTo>
                  <a:lnTo>
                    <a:pt x="53397" y="0"/>
                  </a:lnTo>
                  <a:lnTo>
                    <a:pt x="8025052" y="0"/>
                  </a:lnTo>
                  <a:lnTo>
                    <a:pt x="8066543" y="15621"/>
                  </a:lnTo>
                  <a:lnTo>
                    <a:pt x="8092362" y="51661"/>
                  </a:lnTo>
                  <a:lnTo>
                    <a:pt x="8096248" y="71196"/>
                  </a:lnTo>
                  <a:lnTo>
                    <a:pt x="8096248" y="919403"/>
                  </a:lnTo>
                  <a:lnTo>
                    <a:pt x="8080627" y="960893"/>
                  </a:lnTo>
                  <a:lnTo>
                    <a:pt x="8044586" y="986713"/>
                  </a:lnTo>
                  <a:lnTo>
                    <a:pt x="8030007" y="990111"/>
                  </a:lnTo>
                  <a:lnTo>
                    <a:pt x="8025052" y="990599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571499" y="4953277"/>
              <a:ext cx="70485" cy="990600"/>
            </a:xfrm>
            <a:custGeom>
              <a:avLst/>
              <a:gdLst/>
              <a:ahLst/>
              <a:cxnLst/>
              <a:rect l="l" t="t" r="r" b="b"/>
              <a:pathLst>
                <a:path w="70484" h="990600">
                  <a:moveTo>
                    <a:pt x="70449" y="990044"/>
                  </a:moveTo>
                  <a:lnTo>
                    <a:pt x="33857" y="977491"/>
                  </a:lnTo>
                  <a:lnTo>
                    <a:pt x="5800" y="943282"/>
                  </a:lnTo>
                  <a:lnTo>
                    <a:pt x="0" y="9141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0"/>
                  </a:lnTo>
                  <a:lnTo>
                    <a:pt x="38100" y="75922"/>
                  </a:lnTo>
                  <a:lnTo>
                    <a:pt x="38100" y="914122"/>
                  </a:lnTo>
                  <a:lnTo>
                    <a:pt x="44515" y="956464"/>
                  </a:lnTo>
                  <a:lnTo>
                    <a:pt x="66287" y="988388"/>
                  </a:lnTo>
                  <a:lnTo>
                    <a:pt x="70449" y="990044"/>
                  </a:lnTo>
                  <a:close/>
                </a:path>
              </a:pathLst>
            </a:custGeom>
            <a:solidFill>
              <a:srgbClr val="0078D6"/>
            </a:solidFill>
          </p:spPr>
          <p:txBody>
            <a:bodyPr wrap="square" lIns="0" tIns="0" rIns="0" bIns="0" rtlCol="0"/>
            <a:lstStyle/>
            <a:p>
              <a:endParaRPr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571499" y="6324599"/>
            <a:ext cx="8115300" cy="914400"/>
            <a:chOff x="571499" y="6324599"/>
            <a:chExt cx="8115300" cy="914400"/>
          </a:xfrm>
        </p:grpSpPr>
        <p:sp>
          <p:nvSpPr>
            <p:cNvPr id="12" name="object 12"/>
            <p:cNvSpPr/>
            <p:nvPr/>
          </p:nvSpPr>
          <p:spPr>
            <a:xfrm>
              <a:off x="590549" y="6324599"/>
              <a:ext cx="8096250" cy="914400"/>
            </a:xfrm>
            <a:custGeom>
              <a:avLst/>
              <a:gdLst/>
              <a:ahLst/>
              <a:cxnLst/>
              <a:rect l="l" t="t" r="r" b="b"/>
              <a:pathLst>
                <a:path w="8096250" h="914400">
                  <a:moveTo>
                    <a:pt x="8063200" y="914399"/>
                  </a:moveTo>
                  <a:lnTo>
                    <a:pt x="16523" y="914399"/>
                  </a:lnTo>
                  <a:lnTo>
                    <a:pt x="14093" y="913432"/>
                  </a:lnTo>
                  <a:lnTo>
                    <a:pt x="0" y="881351"/>
                  </a:lnTo>
                  <a:lnTo>
                    <a:pt x="0" y="876299"/>
                  </a:lnTo>
                  <a:lnTo>
                    <a:pt x="0" y="33047"/>
                  </a:lnTo>
                  <a:lnTo>
                    <a:pt x="16523" y="0"/>
                  </a:lnTo>
                  <a:lnTo>
                    <a:pt x="8063200" y="0"/>
                  </a:lnTo>
                  <a:lnTo>
                    <a:pt x="8095282" y="28187"/>
                  </a:lnTo>
                  <a:lnTo>
                    <a:pt x="8096248" y="33047"/>
                  </a:lnTo>
                  <a:lnTo>
                    <a:pt x="8096248" y="881351"/>
                  </a:lnTo>
                  <a:lnTo>
                    <a:pt x="8068061" y="913432"/>
                  </a:lnTo>
                  <a:lnTo>
                    <a:pt x="8063200" y="9143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571499" y="6324599"/>
              <a:ext cx="38100" cy="914400"/>
            </a:xfrm>
            <a:custGeom>
              <a:avLst/>
              <a:gdLst/>
              <a:ahLst/>
              <a:cxnLst/>
              <a:rect l="l" t="t" r="r" b="b"/>
              <a:pathLst>
                <a:path w="38100" h="914400">
                  <a:moveTo>
                    <a:pt x="38099" y="914399"/>
                  </a:moveTo>
                  <a:lnTo>
                    <a:pt x="2789" y="890925"/>
                  </a:lnTo>
                  <a:lnTo>
                    <a:pt x="0" y="876299"/>
                  </a:lnTo>
                  <a:lnTo>
                    <a:pt x="0" y="38099"/>
                  </a:lnTo>
                  <a:lnTo>
                    <a:pt x="23473" y="2789"/>
                  </a:lnTo>
                  <a:lnTo>
                    <a:pt x="38099" y="0"/>
                  </a:lnTo>
                  <a:lnTo>
                    <a:pt x="38099" y="9143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999" y="6515099"/>
              <a:ext cx="190499" cy="190499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0099" y="3162299"/>
            <a:ext cx="171449" cy="171449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5457" y="5540573"/>
            <a:ext cx="166092" cy="139303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786593" y="2628106"/>
            <a:ext cx="7899400" cy="719427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283845" indent="-271145">
              <a:lnSpc>
                <a:spcPct val="100000"/>
              </a:lnSpc>
              <a:spcBef>
                <a:spcPts val="969"/>
              </a:spcBef>
              <a:buAutoNum type="arabicPeriod"/>
              <a:tabLst>
                <a:tab pos="283845" algn="l"/>
              </a:tabLst>
            </a:pPr>
            <a:r>
              <a:rPr sz="1500" b="1" dirty="0">
                <a:solidFill>
                  <a:srgbClr val="1F2937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Visual Studio 2022 </a:t>
            </a:r>
            <a:r>
              <a:rPr sz="1700" dirty="0">
                <a:solidFill>
                  <a:srgbClr val="1F2937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다운로드</a:t>
            </a:r>
            <a:endParaRPr sz="17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314325">
              <a:lnSpc>
                <a:spcPct val="100000"/>
              </a:lnSpc>
              <a:spcBef>
                <a:spcPts val="785"/>
              </a:spcBef>
            </a:pPr>
            <a:r>
              <a:rPr sz="135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Visual Studio 2022 Community </a:t>
            </a:r>
            <a:r>
              <a:rPr sz="150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버전 </a:t>
            </a:r>
            <a:r>
              <a:rPr sz="135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sz="150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무료</a:t>
            </a:r>
            <a:r>
              <a:rPr sz="135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 </a:t>
            </a:r>
            <a:r>
              <a:rPr sz="1500" dirty="0" err="1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다운로드</a:t>
            </a:r>
            <a:endParaRPr sz="15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49298" y="6342421"/>
            <a:ext cx="7327901" cy="720090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935"/>
              </a:spcBef>
            </a:pPr>
            <a:r>
              <a:rPr sz="1700" dirty="0">
                <a:solidFill>
                  <a:srgbClr val="1C4ED8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중요 안내</a:t>
            </a:r>
            <a:endParaRPr sz="17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50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본 워크샵은 </a:t>
            </a:r>
            <a:r>
              <a:rPr sz="1350" b="1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Windows </a:t>
            </a:r>
            <a:r>
              <a:rPr sz="155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환경</a:t>
            </a:r>
            <a:r>
              <a:rPr sz="150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에서만 진행됩니다</a:t>
            </a:r>
            <a:r>
              <a:rPr sz="135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</a:t>
            </a:r>
            <a:r>
              <a:rPr sz="1500" dirty="0" err="1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안드로이드</a:t>
            </a:r>
            <a:r>
              <a:rPr lang="ko-KR" altLang="en-US" sz="150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와 </a:t>
            </a:r>
            <a:r>
              <a:rPr lang="en-US" altLang="ko-KR" sz="150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iOS</a:t>
            </a:r>
            <a:r>
              <a:rPr lang="ko-KR" altLang="en-US" sz="150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sz="1500" dirty="0" err="1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구성은</a:t>
            </a:r>
            <a:r>
              <a:rPr sz="150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생략합니다</a:t>
            </a:r>
            <a:r>
              <a:rPr sz="135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  <a:endParaRPr sz="135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9601199" y="6699818"/>
            <a:ext cx="8115300" cy="1257300"/>
            <a:chOff x="9601199" y="5915024"/>
            <a:chExt cx="8115300" cy="1257300"/>
          </a:xfrm>
        </p:grpSpPr>
        <p:sp>
          <p:nvSpPr>
            <p:cNvPr id="22" name="object 22"/>
            <p:cNvSpPr/>
            <p:nvPr/>
          </p:nvSpPr>
          <p:spPr>
            <a:xfrm>
              <a:off x="9620248" y="5915024"/>
              <a:ext cx="8096250" cy="1257300"/>
            </a:xfrm>
            <a:custGeom>
              <a:avLst/>
              <a:gdLst/>
              <a:ahLst/>
              <a:cxnLst/>
              <a:rect l="l" t="t" r="r" b="b"/>
              <a:pathLst>
                <a:path w="8096250" h="1257300">
                  <a:moveTo>
                    <a:pt x="8063201" y="1257299"/>
                  </a:moveTo>
                  <a:lnTo>
                    <a:pt x="16523" y="1257299"/>
                  </a:lnTo>
                  <a:lnTo>
                    <a:pt x="14093" y="1256332"/>
                  </a:lnTo>
                  <a:lnTo>
                    <a:pt x="0" y="1224251"/>
                  </a:lnTo>
                  <a:lnTo>
                    <a:pt x="0" y="1219199"/>
                  </a:lnTo>
                  <a:lnTo>
                    <a:pt x="0" y="33047"/>
                  </a:lnTo>
                  <a:lnTo>
                    <a:pt x="16523" y="0"/>
                  </a:lnTo>
                  <a:lnTo>
                    <a:pt x="8063201" y="0"/>
                  </a:lnTo>
                  <a:lnTo>
                    <a:pt x="8095281" y="28186"/>
                  </a:lnTo>
                  <a:lnTo>
                    <a:pt x="8096248" y="33047"/>
                  </a:lnTo>
                  <a:lnTo>
                    <a:pt x="8096248" y="1224251"/>
                  </a:lnTo>
                  <a:lnTo>
                    <a:pt x="8068060" y="1256332"/>
                  </a:lnTo>
                  <a:lnTo>
                    <a:pt x="8063201" y="1257299"/>
                  </a:lnTo>
                  <a:close/>
                </a:path>
              </a:pathLst>
            </a:custGeom>
            <a:solidFill>
              <a:srgbClr val="FFFAEB"/>
            </a:solidFill>
          </p:spPr>
          <p:txBody>
            <a:bodyPr wrap="square" lIns="0" tIns="0" rIns="0" bIns="0" rtlCol="0"/>
            <a:lstStyle/>
            <a:p>
              <a:endParaRPr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9601199" y="5915024"/>
              <a:ext cx="38100" cy="1257300"/>
            </a:xfrm>
            <a:custGeom>
              <a:avLst/>
              <a:gdLst/>
              <a:ahLst/>
              <a:cxnLst/>
              <a:rect l="l" t="t" r="r" b="b"/>
              <a:pathLst>
                <a:path w="38100" h="1257300">
                  <a:moveTo>
                    <a:pt x="38099" y="1257299"/>
                  </a:moveTo>
                  <a:lnTo>
                    <a:pt x="2789" y="1233825"/>
                  </a:lnTo>
                  <a:lnTo>
                    <a:pt x="0" y="1219199"/>
                  </a:lnTo>
                  <a:lnTo>
                    <a:pt x="0" y="38099"/>
                  </a:lnTo>
                  <a:lnTo>
                    <a:pt x="23473" y="2789"/>
                  </a:lnTo>
                  <a:lnTo>
                    <a:pt x="38099" y="0"/>
                  </a:lnTo>
                  <a:lnTo>
                    <a:pt x="38099" y="1257299"/>
                  </a:lnTo>
                  <a:close/>
                </a:path>
              </a:pathLst>
            </a:custGeom>
            <a:solidFill>
              <a:srgbClr val="FABE24"/>
            </a:solidFill>
          </p:spPr>
          <p:txBody>
            <a:bodyPr wrap="square" lIns="0" tIns="0" rIns="0" bIns="0" rtlCol="0"/>
            <a:lstStyle/>
            <a:p>
              <a:endParaRPr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829129" y="6155530"/>
              <a:ext cx="191839" cy="166687"/>
            </a:xfrm>
            <a:prstGeom prst="rect">
              <a:avLst/>
            </a:prstGeom>
          </p:spPr>
        </p:pic>
      </p:grpSp>
      <p:pic>
        <p:nvPicPr>
          <p:cNvPr id="26" name="object 2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621559" y="3118537"/>
            <a:ext cx="87834" cy="152161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621559" y="3499537"/>
            <a:ext cx="87834" cy="152161"/>
          </a:xfrm>
          <a:prstGeom prst="rect">
            <a:avLst/>
          </a:prstGeom>
        </p:spPr>
      </p:pic>
      <p:sp>
        <p:nvSpPr>
          <p:cNvPr id="28" name="object 28"/>
          <p:cNvSpPr/>
          <p:nvPr/>
        </p:nvSpPr>
        <p:spPr>
          <a:xfrm>
            <a:off x="10972801" y="3474858"/>
            <a:ext cx="1600200" cy="174832"/>
          </a:xfrm>
          <a:custGeom>
            <a:avLst/>
            <a:gdLst/>
            <a:ahLst/>
            <a:cxnLst/>
            <a:rect l="l" t="t" r="r" b="b"/>
            <a:pathLst>
              <a:path w="1895475" h="266700">
                <a:moveTo>
                  <a:pt x="1862428" y="266699"/>
                </a:moveTo>
                <a:lnTo>
                  <a:pt x="33047" y="266699"/>
                </a:lnTo>
                <a:lnTo>
                  <a:pt x="28187" y="265732"/>
                </a:lnTo>
                <a:lnTo>
                  <a:pt x="967" y="238512"/>
                </a:lnTo>
                <a:lnTo>
                  <a:pt x="0" y="233652"/>
                </a:lnTo>
                <a:lnTo>
                  <a:pt x="1" y="22859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1862428" y="0"/>
                </a:lnTo>
                <a:lnTo>
                  <a:pt x="1894507" y="28187"/>
                </a:lnTo>
                <a:lnTo>
                  <a:pt x="1895474" y="33047"/>
                </a:lnTo>
                <a:lnTo>
                  <a:pt x="1895474" y="233652"/>
                </a:lnTo>
                <a:lnTo>
                  <a:pt x="1867287" y="265732"/>
                </a:lnTo>
                <a:lnTo>
                  <a:pt x="1862428" y="266699"/>
                </a:lnTo>
                <a:close/>
              </a:path>
            </a:pathLst>
          </a:custGeom>
          <a:solidFill>
            <a:srgbClr val="F2F4F5"/>
          </a:solidFill>
        </p:spPr>
        <p:txBody>
          <a:bodyPr wrap="square" lIns="0" tIns="0" rIns="0" bIns="0" rtlCol="0"/>
          <a:lstStyle/>
          <a:p>
            <a:endParaRPr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29" name="object 2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621559" y="3890062"/>
            <a:ext cx="87834" cy="152161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601198" y="4328212"/>
            <a:ext cx="87834" cy="152161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9601200" y="2567518"/>
            <a:ext cx="7718969" cy="32957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altLang="ko-KR" sz="1800" b="1" dirty="0">
                <a:solidFill>
                  <a:srgbClr val="1F2937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MAUI </a:t>
            </a:r>
            <a:r>
              <a:rPr lang="ko-KR" altLang="en-US" sz="2050" dirty="0">
                <a:solidFill>
                  <a:srgbClr val="1F2937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프로젝트 생성</a:t>
            </a:r>
            <a:endParaRPr sz="135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9601198" y="4794818"/>
            <a:ext cx="3943350" cy="1600200"/>
            <a:chOff x="9601198" y="4010024"/>
            <a:chExt cx="3943350" cy="1600200"/>
          </a:xfrm>
        </p:grpSpPr>
        <p:sp>
          <p:nvSpPr>
            <p:cNvPr id="33" name="object 33"/>
            <p:cNvSpPr/>
            <p:nvPr/>
          </p:nvSpPr>
          <p:spPr>
            <a:xfrm>
              <a:off x="9601198" y="4010024"/>
              <a:ext cx="3943350" cy="1600200"/>
            </a:xfrm>
            <a:custGeom>
              <a:avLst/>
              <a:gdLst/>
              <a:ahLst/>
              <a:cxnLst/>
              <a:rect l="l" t="t" r="r" b="b"/>
              <a:pathLst>
                <a:path w="3943350" h="1600200">
                  <a:moveTo>
                    <a:pt x="3872153" y="1600199"/>
                  </a:moveTo>
                  <a:lnTo>
                    <a:pt x="71196" y="1600199"/>
                  </a:lnTo>
                  <a:lnTo>
                    <a:pt x="66240" y="1599711"/>
                  </a:lnTo>
                  <a:lnTo>
                    <a:pt x="29704" y="1584576"/>
                  </a:lnTo>
                  <a:lnTo>
                    <a:pt x="3885" y="1548537"/>
                  </a:lnTo>
                  <a:lnTo>
                    <a:pt x="0" y="1529003"/>
                  </a:lnTo>
                  <a:lnTo>
                    <a:pt x="0" y="15239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872153" y="0"/>
                  </a:lnTo>
                  <a:lnTo>
                    <a:pt x="3913643" y="15621"/>
                  </a:lnTo>
                  <a:lnTo>
                    <a:pt x="3939463" y="51661"/>
                  </a:lnTo>
                  <a:lnTo>
                    <a:pt x="3943350" y="71196"/>
                  </a:lnTo>
                  <a:lnTo>
                    <a:pt x="3943350" y="1529003"/>
                  </a:lnTo>
                  <a:lnTo>
                    <a:pt x="3927726" y="1570493"/>
                  </a:lnTo>
                  <a:lnTo>
                    <a:pt x="3891685" y="1596313"/>
                  </a:lnTo>
                  <a:lnTo>
                    <a:pt x="3877108" y="1599711"/>
                  </a:lnTo>
                  <a:lnTo>
                    <a:pt x="3872153" y="1600199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9829799" y="4238624"/>
              <a:ext cx="386080" cy="342900"/>
            </a:xfrm>
            <a:custGeom>
              <a:avLst/>
              <a:gdLst/>
              <a:ahLst/>
              <a:cxnLst/>
              <a:rect l="l" t="t" r="r" b="b"/>
              <a:pathLst>
                <a:path w="386079" h="342900">
                  <a:moveTo>
                    <a:pt x="342899" y="278606"/>
                  </a:moveTo>
                  <a:lnTo>
                    <a:pt x="42862" y="278606"/>
                  </a:lnTo>
                  <a:lnTo>
                    <a:pt x="26191" y="275233"/>
                  </a:lnTo>
                  <a:lnTo>
                    <a:pt x="12565" y="266040"/>
                  </a:lnTo>
                  <a:lnTo>
                    <a:pt x="3372" y="252414"/>
                  </a:lnTo>
                  <a:lnTo>
                    <a:pt x="0" y="235743"/>
                  </a:lnTo>
                  <a:lnTo>
                    <a:pt x="0" y="42862"/>
                  </a:lnTo>
                  <a:lnTo>
                    <a:pt x="3372" y="26191"/>
                  </a:lnTo>
                  <a:lnTo>
                    <a:pt x="12565" y="12565"/>
                  </a:lnTo>
                  <a:lnTo>
                    <a:pt x="26191" y="3372"/>
                  </a:lnTo>
                  <a:lnTo>
                    <a:pt x="42862" y="0"/>
                  </a:lnTo>
                  <a:lnTo>
                    <a:pt x="342899" y="0"/>
                  </a:lnTo>
                  <a:lnTo>
                    <a:pt x="359570" y="3372"/>
                  </a:lnTo>
                  <a:lnTo>
                    <a:pt x="373196" y="12565"/>
                  </a:lnTo>
                  <a:lnTo>
                    <a:pt x="382389" y="26191"/>
                  </a:lnTo>
                  <a:lnTo>
                    <a:pt x="385762" y="42862"/>
                  </a:lnTo>
                  <a:lnTo>
                    <a:pt x="42862" y="42862"/>
                  </a:lnTo>
                  <a:lnTo>
                    <a:pt x="42862" y="192881"/>
                  </a:lnTo>
                  <a:lnTo>
                    <a:pt x="385762" y="192881"/>
                  </a:lnTo>
                  <a:lnTo>
                    <a:pt x="385762" y="235743"/>
                  </a:lnTo>
                  <a:lnTo>
                    <a:pt x="382389" y="252414"/>
                  </a:lnTo>
                  <a:lnTo>
                    <a:pt x="373196" y="266040"/>
                  </a:lnTo>
                  <a:lnTo>
                    <a:pt x="359570" y="275233"/>
                  </a:lnTo>
                  <a:lnTo>
                    <a:pt x="342899" y="278606"/>
                  </a:lnTo>
                  <a:close/>
                </a:path>
                <a:path w="386079" h="342900">
                  <a:moveTo>
                    <a:pt x="385762" y="192881"/>
                  </a:moveTo>
                  <a:lnTo>
                    <a:pt x="342899" y="192881"/>
                  </a:lnTo>
                  <a:lnTo>
                    <a:pt x="342899" y="42862"/>
                  </a:lnTo>
                  <a:lnTo>
                    <a:pt x="385762" y="42862"/>
                  </a:lnTo>
                  <a:lnTo>
                    <a:pt x="385762" y="192881"/>
                  </a:lnTo>
                  <a:close/>
                </a:path>
                <a:path w="386079" h="342900">
                  <a:moveTo>
                    <a:pt x="232194" y="300037"/>
                  </a:moveTo>
                  <a:lnTo>
                    <a:pt x="153568" y="300037"/>
                  </a:lnTo>
                  <a:lnTo>
                    <a:pt x="160734" y="278606"/>
                  </a:lnTo>
                  <a:lnTo>
                    <a:pt x="225028" y="278606"/>
                  </a:lnTo>
                  <a:lnTo>
                    <a:pt x="232194" y="300037"/>
                  </a:lnTo>
                  <a:close/>
                </a:path>
                <a:path w="386079" h="342900">
                  <a:moveTo>
                    <a:pt x="278606" y="342899"/>
                  </a:moveTo>
                  <a:lnTo>
                    <a:pt x="107156" y="342899"/>
                  </a:lnTo>
                  <a:lnTo>
                    <a:pt x="98806" y="341218"/>
                  </a:lnTo>
                  <a:lnTo>
                    <a:pt x="91995" y="336629"/>
                  </a:lnTo>
                  <a:lnTo>
                    <a:pt x="87406" y="329818"/>
                  </a:lnTo>
                  <a:lnTo>
                    <a:pt x="85724" y="321468"/>
                  </a:lnTo>
                  <a:lnTo>
                    <a:pt x="87406" y="313119"/>
                  </a:lnTo>
                  <a:lnTo>
                    <a:pt x="91995" y="306307"/>
                  </a:lnTo>
                  <a:lnTo>
                    <a:pt x="98806" y="301719"/>
                  </a:lnTo>
                  <a:lnTo>
                    <a:pt x="107156" y="300037"/>
                  </a:lnTo>
                  <a:lnTo>
                    <a:pt x="278606" y="300037"/>
                  </a:lnTo>
                  <a:lnTo>
                    <a:pt x="286955" y="301719"/>
                  </a:lnTo>
                  <a:lnTo>
                    <a:pt x="293767" y="306307"/>
                  </a:lnTo>
                  <a:lnTo>
                    <a:pt x="298355" y="313119"/>
                  </a:lnTo>
                  <a:lnTo>
                    <a:pt x="300037" y="321468"/>
                  </a:lnTo>
                  <a:lnTo>
                    <a:pt x="298355" y="329818"/>
                  </a:lnTo>
                  <a:lnTo>
                    <a:pt x="293767" y="336629"/>
                  </a:lnTo>
                  <a:lnTo>
                    <a:pt x="286955" y="341218"/>
                  </a:lnTo>
                  <a:lnTo>
                    <a:pt x="278606" y="3428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9817099" y="5341794"/>
            <a:ext cx="4008394" cy="795089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800" b="1" dirty="0">
                <a:solidFill>
                  <a:srgbClr val="1F2937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MAUI </a:t>
            </a:r>
            <a:r>
              <a:rPr sz="2050" dirty="0">
                <a:solidFill>
                  <a:srgbClr val="1F2937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앱</a:t>
            </a:r>
            <a:endParaRPr sz="205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500" dirty="0">
                <a:solidFill>
                  <a:srgbClr val="4A546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크로스 플랫폼 </a:t>
            </a:r>
            <a:r>
              <a:rPr sz="1350" dirty="0">
                <a:solidFill>
                  <a:srgbClr val="4A546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UI </a:t>
            </a:r>
            <a:r>
              <a:rPr sz="1500" dirty="0">
                <a:solidFill>
                  <a:srgbClr val="4A546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개발을 위한 최신 프레임워크</a:t>
            </a:r>
            <a:endParaRPr sz="15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3773148" y="4794818"/>
            <a:ext cx="3943350" cy="1600200"/>
            <a:chOff x="13773148" y="4010024"/>
            <a:chExt cx="3943350" cy="1600200"/>
          </a:xfrm>
        </p:grpSpPr>
        <p:sp>
          <p:nvSpPr>
            <p:cNvPr id="37" name="object 37"/>
            <p:cNvSpPr/>
            <p:nvPr/>
          </p:nvSpPr>
          <p:spPr>
            <a:xfrm>
              <a:off x="13773148" y="4010024"/>
              <a:ext cx="3943350" cy="1600200"/>
            </a:xfrm>
            <a:custGeom>
              <a:avLst/>
              <a:gdLst/>
              <a:ahLst/>
              <a:cxnLst/>
              <a:rect l="l" t="t" r="r" b="b"/>
              <a:pathLst>
                <a:path w="3943350" h="1600200">
                  <a:moveTo>
                    <a:pt x="3872154" y="1600199"/>
                  </a:moveTo>
                  <a:lnTo>
                    <a:pt x="71197" y="1600199"/>
                  </a:lnTo>
                  <a:lnTo>
                    <a:pt x="66242" y="1599711"/>
                  </a:lnTo>
                  <a:lnTo>
                    <a:pt x="29703" y="1584576"/>
                  </a:lnTo>
                  <a:lnTo>
                    <a:pt x="3883" y="1548537"/>
                  </a:lnTo>
                  <a:lnTo>
                    <a:pt x="0" y="1529003"/>
                  </a:lnTo>
                  <a:lnTo>
                    <a:pt x="1" y="15239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0" y="3885"/>
                  </a:lnTo>
                  <a:lnTo>
                    <a:pt x="71197" y="0"/>
                  </a:lnTo>
                  <a:lnTo>
                    <a:pt x="3872154" y="0"/>
                  </a:lnTo>
                  <a:lnTo>
                    <a:pt x="3913644" y="15621"/>
                  </a:lnTo>
                  <a:lnTo>
                    <a:pt x="3939463" y="51661"/>
                  </a:lnTo>
                  <a:lnTo>
                    <a:pt x="3943349" y="71196"/>
                  </a:lnTo>
                  <a:lnTo>
                    <a:pt x="3943349" y="1529003"/>
                  </a:lnTo>
                  <a:lnTo>
                    <a:pt x="3927726" y="1570493"/>
                  </a:lnTo>
                  <a:lnTo>
                    <a:pt x="3891686" y="1596313"/>
                  </a:lnTo>
                  <a:lnTo>
                    <a:pt x="3877109" y="1599711"/>
                  </a:lnTo>
                  <a:lnTo>
                    <a:pt x="3872154" y="1600199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14001750" y="4238624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128587" y="64293"/>
                  </a:moveTo>
                  <a:lnTo>
                    <a:pt x="85724" y="64293"/>
                  </a:lnTo>
                  <a:lnTo>
                    <a:pt x="85724" y="53578"/>
                  </a:lnTo>
                  <a:lnTo>
                    <a:pt x="89933" y="32718"/>
                  </a:lnTo>
                  <a:lnTo>
                    <a:pt x="101413" y="15688"/>
                  </a:lnTo>
                  <a:lnTo>
                    <a:pt x="118443" y="4208"/>
                  </a:lnTo>
                  <a:lnTo>
                    <a:pt x="139303" y="0"/>
                  </a:lnTo>
                  <a:lnTo>
                    <a:pt x="289321" y="0"/>
                  </a:lnTo>
                  <a:lnTo>
                    <a:pt x="310181" y="4208"/>
                  </a:lnTo>
                  <a:lnTo>
                    <a:pt x="327211" y="15688"/>
                  </a:lnTo>
                  <a:lnTo>
                    <a:pt x="338691" y="32718"/>
                  </a:lnTo>
                  <a:lnTo>
                    <a:pt x="340737" y="42862"/>
                  </a:lnTo>
                  <a:lnTo>
                    <a:pt x="133409" y="42862"/>
                  </a:lnTo>
                  <a:lnTo>
                    <a:pt x="128587" y="47684"/>
                  </a:lnTo>
                  <a:lnTo>
                    <a:pt x="128587" y="64293"/>
                  </a:lnTo>
                  <a:close/>
                </a:path>
                <a:path w="342900" h="342900">
                  <a:moveTo>
                    <a:pt x="289321" y="257174"/>
                  </a:moveTo>
                  <a:lnTo>
                    <a:pt x="278606" y="257174"/>
                  </a:lnTo>
                  <a:lnTo>
                    <a:pt x="278606" y="214312"/>
                  </a:lnTo>
                  <a:lnTo>
                    <a:pt x="295215" y="214312"/>
                  </a:lnTo>
                  <a:lnTo>
                    <a:pt x="300037" y="209490"/>
                  </a:lnTo>
                  <a:lnTo>
                    <a:pt x="300037" y="47684"/>
                  </a:lnTo>
                  <a:lnTo>
                    <a:pt x="295215" y="42862"/>
                  </a:lnTo>
                  <a:lnTo>
                    <a:pt x="340737" y="42862"/>
                  </a:lnTo>
                  <a:lnTo>
                    <a:pt x="342899" y="53578"/>
                  </a:lnTo>
                  <a:lnTo>
                    <a:pt x="342899" y="203596"/>
                  </a:lnTo>
                  <a:lnTo>
                    <a:pt x="338691" y="224456"/>
                  </a:lnTo>
                  <a:lnTo>
                    <a:pt x="327211" y="241486"/>
                  </a:lnTo>
                  <a:lnTo>
                    <a:pt x="310181" y="252966"/>
                  </a:lnTo>
                  <a:lnTo>
                    <a:pt x="289321" y="257174"/>
                  </a:lnTo>
                  <a:close/>
                </a:path>
                <a:path w="342900" h="342900">
                  <a:moveTo>
                    <a:pt x="214312" y="342899"/>
                  </a:moveTo>
                  <a:lnTo>
                    <a:pt x="42862" y="342899"/>
                  </a:lnTo>
                  <a:lnTo>
                    <a:pt x="26191" y="339527"/>
                  </a:lnTo>
                  <a:lnTo>
                    <a:pt x="12565" y="330334"/>
                  </a:lnTo>
                  <a:lnTo>
                    <a:pt x="3372" y="316708"/>
                  </a:lnTo>
                  <a:lnTo>
                    <a:pt x="0" y="300037"/>
                  </a:lnTo>
                  <a:lnTo>
                    <a:pt x="0" y="128587"/>
                  </a:lnTo>
                  <a:lnTo>
                    <a:pt x="3372" y="111916"/>
                  </a:lnTo>
                  <a:lnTo>
                    <a:pt x="12565" y="98290"/>
                  </a:lnTo>
                  <a:lnTo>
                    <a:pt x="26191" y="89097"/>
                  </a:lnTo>
                  <a:lnTo>
                    <a:pt x="42862" y="85724"/>
                  </a:lnTo>
                  <a:lnTo>
                    <a:pt x="214312" y="85724"/>
                  </a:lnTo>
                  <a:lnTo>
                    <a:pt x="230983" y="89097"/>
                  </a:lnTo>
                  <a:lnTo>
                    <a:pt x="244609" y="98290"/>
                  </a:lnTo>
                  <a:lnTo>
                    <a:pt x="253802" y="111916"/>
                  </a:lnTo>
                  <a:lnTo>
                    <a:pt x="257174" y="128587"/>
                  </a:lnTo>
                  <a:lnTo>
                    <a:pt x="64293" y="128587"/>
                  </a:lnTo>
                  <a:lnTo>
                    <a:pt x="55944" y="130269"/>
                  </a:lnTo>
                  <a:lnTo>
                    <a:pt x="49132" y="134857"/>
                  </a:lnTo>
                  <a:lnTo>
                    <a:pt x="44544" y="141669"/>
                  </a:lnTo>
                  <a:lnTo>
                    <a:pt x="42862" y="150018"/>
                  </a:lnTo>
                  <a:lnTo>
                    <a:pt x="44544" y="158368"/>
                  </a:lnTo>
                  <a:lnTo>
                    <a:pt x="49132" y="165179"/>
                  </a:lnTo>
                  <a:lnTo>
                    <a:pt x="55944" y="169768"/>
                  </a:lnTo>
                  <a:lnTo>
                    <a:pt x="64293" y="171449"/>
                  </a:lnTo>
                  <a:lnTo>
                    <a:pt x="257174" y="171449"/>
                  </a:lnTo>
                  <a:lnTo>
                    <a:pt x="257174" y="300037"/>
                  </a:lnTo>
                  <a:lnTo>
                    <a:pt x="253802" y="316708"/>
                  </a:lnTo>
                  <a:lnTo>
                    <a:pt x="244609" y="330334"/>
                  </a:lnTo>
                  <a:lnTo>
                    <a:pt x="230983" y="339527"/>
                  </a:lnTo>
                  <a:lnTo>
                    <a:pt x="214312" y="342899"/>
                  </a:lnTo>
                  <a:close/>
                </a:path>
                <a:path w="342900" h="342900">
                  <a:moveTo>
                    <a:pt x="257174" y="171449"/>
                  </a:moveTo>
                  <a:lnTo>
                    <a:pt x="192881" y="171449"/>
                  </a:lnTo>
                  <a:lnTo>
                    <a:pt x="201230" y="169768"/>
                  </a:lnTo>
                  <a:lnTo>
                    <a:pt x="208042" y="165179"/>
                  </a:lnTo>
                  <a:lnTo>
                    <a:pt x="212630" y="158368"/>
                  </a:lnTo>
                  <a:lnTo>
                    <a:pt x="214312" y="150018"/>
                  </a:lnTo>
                  <a:lnTo>
                    <a:pt x="212630" y="141669"/>
                  </a:lnTo>
                  <a:lnTo>
                    <a:pt x="208042" y="134857"/>
                  </a:lnTo>
                  <a:lnTo>
                    <a:pt x="201230" y="130269"/>
                  </a:lnTo>
                  <a:lnTo>
                    <a:pt x="192881" y="128587"/>
                  </a:lnTo>
                  <a:lnTo>
                    <a:pt x="257174" y="128587"/>
                  </a:lnTo>
                  <a:lnTo>
                    <a:pt x="257174" y="17144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3989050" y="5341794"/>
            <a:ext cx="3613147" cy="795089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800" b="1" dirty="0">
                <a:solidFill>
                  <a:srgbClr val="1F2937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WPF </a:t>
            </a:r>
            <a:r>
              <a:rPr sz="2050" dirty="0">
                <a:solidFill>
                  <a:srgbClr val="1F2937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대안</a:t>
            </a:r>
            <a:endParaRPr sz="205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500" dirty="0">
                <a:solidFill>
                  <a:srgbClr val="4A546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기존 </a:t>
            </a:r>
            <a:r>
              <a:rPr sz="1350" dirty="0">
                <a:solidFill>
                  <a:srgbClr val="4A546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WPF </a:t>
            </a:r>
            <a:r>
              <a:rPr sz="1500" dirty="0">
                <a:solidFill>
                  <a:srgbClr val="4A546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프로젝트로도 워크샵 참여 가능</a:t>
            </a:r>
            <a:endParaRPr sz="15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817099" y="6751182"/>
            <a:ext cx="7628255" cy="991235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969"/>
              </a:spcBef>
            </a:pPr>
            <a:r>
              <a:rPr sz="1700" dirty="0">
                <a:solidFill>
                  <a:srgbClr val="B45309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미리 준비해주세요</a:t>
            </a:r>
            <a:endParaRPr sz="17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12700" marR="5080">
              <a:lnSpc>
                <a:spcPct val="116700"/>
              </a:lnSpc>
              <a:spcBef>
                <a:spcPts val="484"/>
              </a:spcBef>
            </a:pPr>
            <a:r>
              <a:rPr sz="150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실습 시간을 효율적으로 사용하기 위해 </a:t>
            </a:r>
            <a:r>
              <a:rPr sz="1500" dirty="0" err="1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워크샵</a:t>
            </a:r>
            <a:r>
              <a:rPr sz="150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전</a:t>
            </a:r>
            <a:r>
              <a:rPr lang="en-US" sz="150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sz="135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Visual Studio</a:t>
            </a:r>
            <a:r>
              <a:rPr sz="150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와 프로젝트 기본 구조를 </a:t>
            </a:r>
            <a:r>
              <a:rPr sz="1500" dirty="0" err="1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미리</a:t>
            </a:r>
            <a:r>
              <a:rPr sz="150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sz="1500" dirty="0" err="1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준비해주세요</a:t>
            </a:r>
            <a:r>
              <a:rPr sz="135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  <a:endParaRPr sz="135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0" y="0"/>
            <a:ext cx="76200" cy="10287000"/>
          </a:xfrm>
          <a:custGeom>
            <a:avLst/>
            <a:gdLst/>
            <a:ahLst/>
            <a:cxnLst/>
            <a:rect l="l" t="t" r="r" b="b"/>
            <a:pathLst>
              <a:path w="76200" h="10287000">
                <a:moveTo>
                  <a:pt x="76199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76199" y="0"/>
                </a:lnTo>
                <a:lnTo>
                  <a:pt x="76199" y="10286999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194D5344-E77A-C054-DD3C-69C84C46F7D8}"/>
              </a:ext>
            </a:extLst>
          </p:cNvPr>
          <p:cNvGrpSpPr/>
          <p:nvPr/>
        </p:nvGrpSpPr>
        <p:grpSpPr>
          <a:xfrm>
            <a:off x="368299" y="387350"/>
            <a:ext cx="17551966" cy="299720"/>
            <a:chOff x="368299" y="387350"/>
            <a:chExt cx="17551966" cy="299720"/>
          </a:xfrm>
        </p:grpSpPr>
        <p:pic>
          <p:nvPicPr>
            <p:cNvPr id="46" name="object 10">
              <a:extLst>
                <a:ext uri="{FF2B5EF4-FFF2-40B4-BE49-F238E27FC236}">
                  <a16:creationId xmlns:a16="http://schemas.microsoft.com/office/drawing/2014/main" id="{26C1EB72-EBB1-6FFD-C83B-78E957DDAD1F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999743" y="428625"/>
              <a:ext cx="157162" cy="228600"/>
            </a:xfrm>
            <a:prstGeom prst="rect">
              <a:avLst/>
            </a:prstGeom>
          </p:spPr>
        </p:pic>
        <p:sp>
          <p:nvSpPr>
            <p:cNvPr id="47" name="object 20">
              <a:extLst>
                <a:ext uri="{FF2B5EF4-FFF2-40B4-BE49-F238E27FC236}">
                  <a16:creationId xmlns:a16="http://schemas.microsoft.com/office/drawing/2014/main" id="{714E1669-8A66-D977-1978-1A3A209A20EF}"/>
                </a:ext>
              </a:extLst>
            </p:cNvPr>
            <p:cNvSpPr txBox="1"/>
            <p:nvPr/>
          </p:nvSpPr>
          <p:spPr>
            <a:xfrm>
              <a:off x="368299" y="387350"/>
              <a:ext cx="64071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solidFill>
                    <a:srgbClr val="0078D6"/>
                  </a:solidFill>
                  <a:latin typeface="Pretendard SemiBold" panose="02000703000000020004" pitchFamily="50" charset="-127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Dot4</a:t>
              </a:r>
              <a:endParaRPr sz="18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endParaRPr>
            </a:p>
          </p:txBody>
        </p:sp>
        <p:sp>
          <p:nvSpPr>
            <p:cNvPr id="48" name="object 21">
              <a:extLst>
                <a:ext uri="{FF2B5EF4-FFF2-40B4-BE49-F238E27FC236}">
                  <a16:creationId xmlns:a16="http://schemas.microsoft.com/office/drawing/2014/main" id="{76196541-AA8E-E27C-7DA4-E4EB946E533D}"/>
                </a:ext>
              </a:extLst>
            </p:cNvPr>
            <p:cNvSpPr txBox="1"/>
            <p:nvPr/>
          </p:nvSpPr>
          <p:spPr>
            <a:xfrm>
              <a:off x="17226210" y="387350"/>
              <a:ext cx="69405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0" dirty="0">
                  <a:solidFill>
                    <a:srgbClr val="0078D6"/>
                  </a:solidFill>
                  <a:latin typeface="Pretendard SemiBold" panose="02000703000000020004" pitchFamily="50" charset="-127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MAUI</a:t>
              </a:r>
              <a:endParaRPr sz="18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endParaRPr>
            </a:p>
          </p:txBody>
        </p:sp>
      </p:grpSp>
      <p:sp>
        <p:nvSpPr>
          <p:cNvPr id="53" name="object 5">
            <a:extLst>
              <a:ext uri="{FF2B5EF4-FFF2-40B4-BE49-F238E27FC236}">
                <a16:creationId xmlns:a16="http://schemas.microsoft.com/office/drawing/2014/main" id="{1668D789-B81B-6BC7-27D5-638659EBEA2A}"/>
              </a:ext>
            </a:extLst>
          </p:cNvPr>
          <p:cNvSpPr txBox="1">
            <a:spLocks/>
          </p:cNvSpPr>
          <p:nvPr/>
        </p:nvSpPr>
        <p:spPr>
          <a:xfrm>
            <a:off x="558800" y="1111173"/>
            <a:ext cx="5886450" cy="5700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 sz="3100" b="0" i="0">
                <a:solidFill>
                  <a:srgbClr val="1F2937"/>
                </a:solidFill>
                <a:latin typeface="Dotum"/>
                <a:ea typeface="+mj-ea"/>
                <a:cs typeface="Dotum"/>
              </a:defRPr>
            </a:lvl1pPr>
          </a:lstStyle>
          <a:p>
            <a:pPr marL="12700">
              <a:spcBef>
                <a:spcPts val="125"/>
              </a:spcBef>
              <a:tabLst>
                <a:tab pos="1140460" algn="l"/>
                <a:tab pos="2698750" algn="l"/>
              </a:tabLst>
            </a:pPr>
            <a:r>
              <a:rPr lang="ko-KR" altLang="en-US" sz="3600" b="1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개발 환경 구성</a:t>
            </a:r>
            <a:endParaRPr lang="ko-KR" altLang="en-US" sz="36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54" name="object 12">
            <a:extLst>
              <a:ext uri="{FF2B5EF4-FFF2-40B4-BE49-F238E27FC236}">
                <a16:creationId xmlns:a16="http://schemas.microsoft.com/office/drawing/2014/main" id="{4849DD07-5201-E59F-0D1C-816F08779C8F}"/>
              </a:ext>
            </a:extLst>
          </p:cNvPr>
          <p:cNvSpPr txBox="1"/>
          <p:nvPr/>
        </p:nvSpPr>
        <p:spPr>
          <a:xfrm>
            <a:off x="9588498" y="1968624"/>
            <a:ext cx="3956049" cy="408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ko-KR" altLang="en-US" sz="2500" b="1" dirty="0">
                <a:solidFill>
                  <a:srgbClr val="2562EB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프로젝트 구성 방법</a:t>
            </a:r>
            <a:endParaRPr sz="25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56" name="object 12">
            <a:extLst>
              <a:ext uri="{FF2B5EF4-FFF2-40B4-BE49-F238E27FC236}">
                <a16:creationId xmlns:a16="http://schemas.microsoft.com/office/drawing/2014/main" id="{DFCBC394-99FB-4CCE-1A55-DCA808D22B1F}"/>
              </a:ext>
            </a:extLst>
          </p:cNvPr>
          <p:cNvSpPr txBox="1"/>
          <p:nvPr/>
        </p:nvSpPr>
        <p:spPr>
          <a:xfrm>
            <a:off x="586314" y="1973651"/>
            <a:ext cx="3956049" cy="408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altLang="ko-KR" sz="2500" b="1">
                <a:solidFill>
                  <a:srgbClr val="2562EB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Visual Studio 2022 </a:t>
            </a:r>
            <a:r>
              <a:rPr lang="ko-KR" altLang="en-US" sz="2500" b="1" dirty="0">
                <a:solidFill>
                  <a:srgbClr val="2562EB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설치</a:t>
            </a:r>
            <a:endParaRPr sz="25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57" name="object 19">
            <a:extLst>
              <a:ext uri="{FF2B5EF4-FFF2-40B4-BE49-F238E27FC236}">
                <a16:creationId xmlns:a16="http://schemas.microsoft.com/office/drawing/2014/main" id="{AB799346-B206-D800-490A-B1E18C59DAF2}"/>
              </a:ext>
            </a:extLst>
          </p:cNvPr>
          <p:cNvSpPr txBox="1"/>
          <p:nvPr/>
        </p:nvSpPr>
        <p:spPr>
          <a:xfrm>
            <a:off x="781049" y="3852894"/>
            <a:ext cx="8585199" cy="1883848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283845" indent="-271145">
              <a:lnSpc>
                <a:spcPct val="100000"/>
              </a:lnSpc>
              <a:buSzPct val="88235"/>
              <a:buFont typeface="DejaVu Sans"/>
              <a:buAutoNum type="arabicPeriod" startAt="2"/>
              <a:tabLst>
                <a:tab pos="283845" algn="l"/>
              </a:tabLst>
            </a:pPr>
            <a:r>
              <a:rPr sz="1700" dirty="0" err="1">
                <a:solidFill>
                  <a:srgbClr val="1F2937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워크로드</a:t>
            </a:r>
            <a:r>
              <a:rPr sz="1700" dirty="0">
                <a:solidFill>
                  <a:srgbClr val="1F2937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선택</a:t>
            </a:r>
            <a:endParaRPr sz="17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35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".NET MAUI </a:t>
            </a:r>
            <a:r>
              <a:rPr sz="150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앱 개발</a:t>
            </a:r>
            <a:r>
              <a:rPr sz="135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" </a:t>
            </a:r>
            <a:r>
              <a:rPr sz="150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선택</a:t>
            </a:r>
            <a:endParaRPr sz="15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lnSpc>
                <a:spcPct val="100000"/>
              </a:lnSpc>
            </a:pPr>
            <a:endParaRPr sz="135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lnSpc>
                <a:spcPct val="100000"/>
              </a:lnSpc>
              <a:spcBef>
                <a:spcPts val="1165"/>
              </a:spcBef>
            </a:pPr>
            <a:endParaRPr sz="135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283845" indent="-271145">
              <a:lnSpc>
                <a:spcPct val="100000"/>
              </a:lnSpc>
              <a:buSzPct val="88235"/>
              <a:buFont typeface="DejaVu Sans"/>
              <a:buAutoNum type="arabicPeriod" startAt="3"/>
              <a:tabLst>
                <a:tab pos="283845" algn="l"/>
              </a:tabLst>
            </a:pPr>
            <a:r>
              <a:rPr sz="1700" dirty="0">
                <a:solidFill>
                  <a:srgbClr val="1F2937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필수 구성 요소 확인</a:t>
            </a:r>
            <a:endParaRPr sz="17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314325">
              <a:lnSpc>
                <a:spcPct val="100000"/>
              </a:lnSpc>
              <a:spcBef>
                <a:spcPts val="785"/>
              </a:spcBef>
            </a:pPr>
            <a:r>
              <a:rPr sz="135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Windows SDK</a:t>
            </a:r>
            <a:r>
              <a:rPr sz="150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와 </a:t>
            </a:r>
            <a:r>
              <a:rPr sz="135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.NET 7.0 </a:t>
            </a:r>
            <a:r>
              <a:rPr sz="150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이상 설치 확인</a:t>
            </a:r>
            <a:endParaRPr sz="15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60" name="object 31">
            <a:extLst>
              <a:ext uri="{FF2B5EF4-FFF2-40B4-BE49-F238E27FC236}">
                <a16:creationId xmlns:a16="http://schemas.microsoft.com/office/drawing/2014/main" id="{F5EEA951-D21B-0780-46D3-4E295DF2FABD}"/>
              </a:ext>
            </a:extLst>
          </p:cNvPr>
          <p:cNvSpPr txBox="1"/>
          <p:nvPr/>
        </p:nvSpPr>
        <p:spPr>
          <a:xfrm>
            <a:off x="9556748" y="2944673"/>
            <a:ext cx="7718969" cy="15937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0190" marR="159385" algn="just">
              <a:lnSpc>
                <a:spcPct val="167400"/>
              </a:lnSpc>
              <a:spcBef>
                <a:spcPts val="90"/>
              </a:spcBef>
            </a:pPr>
            <a:r>
              <a:rPr sz="155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새 프로젝트 </a:t>
            </a:r>
            <a:r>
              <a:rPr sz="135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→ ".NET MAUI App" </a:t>
            </a:r>
            <a:r>
              <a:rPr sz="1500" dirty="0" err="1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템플릿</a:t>
            </a:r>
            <a:r>
              <a:rPr sz="150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sz="1500" dirty="0" err="1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선택</a:t>
            </a:r>
            <a:endParaRPr lang="en-US" sz="1500" dirty="0">
              <a:solidFill>
                <a:srgbClr val="37405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250190" marR="159385" algn="just">
              <a:lnSpc>
                <a:spcPct val="167400"/>
              </a:lnSpc>
              <a:spcBef>
                <a:spcPts val="90"/>
              </a:spcBef>
            </a:pPr>
            <a:r>
              <a:rPr sz="1500" dirty="0" err="1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프로젝트</a:t>
            </a:r>
            <a:r>
              <a:rPr sz="150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이름</a:t>
            </a:r>
            <a:r>
              <a:rPr sz="135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sz="1350" dirty="0" err="1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ImageGeneratorApp</a:t>
            </a:r>
            <a:r>
              <a:rPr sz="135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sz="1500" dirty="0" err="1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입력</a:t>
            </a:r>
            <a:endParaRPr lang="en-US" sz="1500" dirty="0">
              <a:solidFill>
                <a:srgbClr val="37405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250190" marR="159385" algn="just">
              <a:lnSpc>
                <a:spcPct val="167400"/>
              </a:lnSpc>
              <a:spcBef>
                <a:spcPts val="90"/>
              </a:spcBef>
            </a:pPr>
            <a:r>
              <a:rPr sz="1500" dirty="0" err="1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프레임워크</a:t>
            </a:r>
            <a:r>
              <a:rPr sz="135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sz="1350" b="1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.NET 7.0 </a:t>
            </a:r>
            <a:r>
              <a:rPr sz="150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이상 선택</a:t>
            </a:r>
            <a:endParaRPr sz="15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250190" algn="just">
              <a:lnSpc>
                <a:spcPct val="100000"/>
              </a:lnSpc>
              <a:spcBef>
                <a:spcPts val="1200"/>
              </a:spcBef>
            </a:pPr>
            <a:r>
              <a:rPr sz="135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Windows </a:t>
            </a:r>
            <a:r>
              <a:rPr sz="150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플랫폼만 체크 </a:t>
            </a:r>
            <a:r>
              <a:rPr sz="135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sz="150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기타 플랫폼 체크 해제</a:t>
            </a:r>
            <a:r>
              <a:rPr sz="135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  <a:endParaRPr sz="135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590549" y="1728603"/>
            <a:ext cx="8356599" cy="627736"/>
          </a:xfrm>
          <a:prstGeom prst="rect">
            <a:avLst/>
          </a:prstGeom>
        </p:spPr>
        <p:txBody>
          <a:bodyPr vert="horz" wrap="square" lIns="0" tIns="2330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35"/>
              </a:spcBef>
            </a:pPr>
            <a:r>
              <a:rPr sz="2250" b="1" dirty="0">
                <a:solidFill>
                  <a:srgbClr val="2562EB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OpenAI API </a:t>
            </a:r>
            <a:r>
              <a:rPr sz="2550" dirty="0" err="1">
                <a:solidFill>
                  <a:srgbClr val="2562EB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사용</a:t>
            </a:r>
            <a:r>
              <a:rPr sz="2550" dirty="0">
                <a:solidFill>
                  <a:srgbClr val="2562EB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sz="2550" dirty="0" err="1">
                <a:solidFill>
                  <a:srgbClr val="2562EB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목적</a:t>
            </a:r>
            <a:endParaRPr lang="en-US" altLang="ko-KR" sz="1500" dirty="0">
              <a:solidFill>
                <a:srgbClr val="37405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76200" cy="10287000"/>
          </a:xfrm>
          <a:custGeom>
            <a:avLst/>
            <a:gdLst/>
            <a:ahLst/>
            <a:cxnLst/>
            <a:rect l="l" t="t" r="r" b="b"/>
            <a:pathLst>
              <a:path w="76200" h="10287000">
                <a:moveTo>
                  <a:pt x="76199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76199" y="0"/>
                </a:lnTo>
                <a:lnTo>
                  <a:pt x="76199" y="10286999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9601198" y="2784815"/>
            <a:ext cx="8115300" cy="2590800"/>
            <a:chOff x="9601198" y="1828799"/>
            <a:chExt cx="8115300" cy="2590800"/>
          </a:xfrm>
        </p:grpSpPr>
        <p:sp>
          <p:nvSpPr>
            <p:cNvPr id="18" name="object 18"/>
            <p:cNvSpPr/>
            <p:nvPr/>
          </p:nvSpPr>
          <p:spPr>
            <a:xfrm>
              <a:off x="9601198" y="1828799"/>
              <a:ext cx="8115300" cy="2590800"/>
            </a:xfrm>
            <a:custGeom>
              <a:avLst/>
              <a:gdLst/>
              <a:ahLst/>
              <a:cxnLst/>
              <a:rect l="l" t="t" r="r" b="b"/>
              <a:pathLst>
                <a:path w="8115300" h="2590800">
                  <a:moveTo>
                    <a:pt x="8044103" y="2590799"/>
                  </a:moveTo>
                  <a:lnTo>
                    <a:pt x="71196" y="2590799"/>
                  </a:lnTo>
                  <a:lnTo>
                    <a:pt x="66240" y="2590311"/>
                  </a:lnTo>
                  <a:lnTo>
                    <a:pt x="29704" y="2575177"/>
                  </a:lnTo>
                  <a:lnTo>
                    <a:pt x="3885" y="2539136"/>
                  </a:lnTo>
                  <a:lnTo>
                    <a:pt x="0" y="2519602"/>
                  </a:lnTo>
                  <a:lnTo>
                    <a:pt x="0" y="25145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8044103" y="0"/>
                  </a:lnTo>
                  <a:lnTo>
                    <a:pt x="8085593" y="15621"/>
                  </a:lnTo>
                  <a:lnTo>
                    <a:pt x="8111412" y="51661"/>
                  </a:lnTo>
                  <a:lnTo>
                    <a:pt x="8115298" y="71196"/>
                  </a:lnTo>
                  <a:lnTo>
                    <a:pt x="8115298" y="2519602"/>
                  </a:lnTo>
                  <a:lnTo>
                    <a:pt x="8099676" y="2561093"/>
                  </a:lnTo>
                  <a:lnTo>
                    <a:pt x="8063635" y="2586913"/>
                  </a:lnTo>
                  <a:lnTo>
                    <a:pt x="8049058" y="2590311"/>
                  </a:lnTo>
                  <a:lnTo>
                    <a:pt x="8044103" y="2590799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9829799" y="2078831"/>
              <a:ext cx="342900" cy="300355"/>
            </a:xfrm>
            <a:custGeom>
              <a:avLst/>
              <a:gdLst/>
              <a:ahLst/>
              <a:cxnLst/>
              <a:rect l="l" t="t" r="r" b="b"/>
              <a:pathLst>
                <a:path w="342900" h="300355">
                  <a:moveTo>
                    <a:pt x="300037" y="300037"/>
                  </a:moveTo>
                  <a:lnTo>
                    <a:pt x="42862" y="300037"/>
                  </a:lnTo>
                  <a:lnTo>
                    <a:pt x="26191" y="296664"/>
                  </a:lnTo>
                  <a:lnTo>
                    <a:pt x="12565" y="287471"/>
                  </a:lnTo>
                  <a:lnTo>
                    <a:pt x="3372" y="273845"/>
                  </a:lnTo>
                  <a:lnTo>
                    <a:pt x="0" y="257174"/>
                  </a:lnTo>
                  <a:lnTo>
                    <a:pt x="0" y="42862"/>
                  </a:lnTo>
                  <a:lnTo>
                    <a:pt x="3372" y="26191"/>
                  </a:lnTo>
                  <a:lnTo>
                    <a:pt x="12565" y="12565"/>
                  </a:lnTo>
                  <a:lnTo>
                    <a:pt x="26191" y="3372"/>
                  </a:lnTo>
                  <a:lnTo>
                    <a:pt x="42862" y="0"/>
                  </a:lnTo>
                  <a:lnTo>
                    <a:pt x="300037" y="0"/>
                  </a:lnTo>
                  <a:lnTo>
                    <a:pt x="316708" y="3372"/>
                  </a:lnTo>
                  <a:lnTo>
                    <a:pt x="330334" y="12565"/>
                  </a:lnTo>
                  <a:lnTo>
                    <a:pt x="339527" y="26191"/>
                  </a:lnTo>
                  <a:lnTo>
                    <a:pt x="342899" y="42862"/>
                  </a:lnTo>
                  <a:lnTo>
                    <a:pt x="70746" y="42862"/>
                  </a:lnTo>
                  <a:lnTo>
                    <a:pt x="66645" y="43678"/>
                  </a:lnTo>
                  <a:lnTo>
                    <a:pt x="42862" y="70746"/>
                  </a:lnTo>
                  <a:lnTo>
                    <a:pt x="42862" y="79272"/>
                  </a:lnTo>
                  <a:lnTo>
                    <a:pt x="70746" y="107156"/>
                  </a:lnTo>
                  <a:lnTo>
                    <a:pt x="198306" y="107156"/>
                  </a:lnTo>
                  <a:lnTo>
                    <a:pt x="193283" y="109768"/>
                  </a:lnTo>
                  <a:lnTo>
                    <a:pt x="190336" y="114188"/>
                  </a:lnTo>
                  <a:lnTo>
                    <a:pt x="151294" y="171449"/>
                  </a:lnTo>
                  <a:lnTo>
                    <a:pt x="96976" y="171449"/>
                  </a:lnTo>
                  <a:lnTo>
                    <a:pt x="92288" y="173660"/>
                  </a:lnTo>
                  <a:lnTo>
                    <a:pt x="89274" y="177477"/>
                  </a:lnTo>
                  <a:lnTo>
                    <a:pt x="42527" y="235877"/>
                  </a:lnTo>
                  <a:lnTo>
                    <a:pt x="41790" y="242507"/>
                  </a:lnTo>
                  <a:lnTo>
                    <a:pt x="47148" y="253625"/>
                  </a:lnTo>
                  <a:lnTo>
                    <a:pt x="52774" y="257174"/>
                  </a:lnTo>
                  <a:lnTo>
                    <a:pt x="342899" y="257174"/>
                  </a:lnTo>
                  <a:lnTo>
                    <a:pt x="339527" y="273845"/>
                  </a:lnTo>
                  <a:lnTo>
                    <a:pt x="330334" y="287471"/>
                  </a:lnTo>
                  <a:lnTo>
                    <a:pt x="316708" y="296664"/>
                  </a:lnTo>
                  <a:lnTo>
                    <a:pt x="300037" y="300037"/>
                  </a:lnTo>
                  <a:close/>
                </a:path>
                <a:path w="342900" h="300355">
                  <a:moveTo>
                    <a:pt x="342899" y="257174"/>
                  </a:moveTo>
                  <a:lnTo>
                    <a:pt x="289924" y="257174"/>
                  </a:lnTo>
                  <a:lnTo>
                    <a:pt x="295416" y="253893"/>
                  </a:lnTo>
                  <a:lnTo>
                    <a:pt x="300908" y="243311"/>
                  </a:lnTo>
                  <a:lnTo>
                    <a:pt x="300573" y="236949"/>
                  </a:lnTo>
                  <a:lnTo>
                    <a:pt x="213843" y="109768"/>
                  </a:lnTo>
                  <a:lnTo>
                    <a:pt x="208887" y="107156"/>
                  </a:lnTo>
                  <a:lnTo>
                    <a:pt x="79272" y="107156"/>
                  </a:lnTo>
                  <a:lnTo>
                    <a:pt x="83372" y="106340"/>
                  </a:lnTo>
                  <a:lnTo>
                    <a:pt x="107156" y="79272"/>
                  </a:lnTo>
                  <a:lnTo>
                    <a:pt x="107156" y="70746"/>
                  </a:lnTo>
                  <a:lnTo>
                    <a:pt x="79272" y="42862"/>
                  </a:lnTo>
                  <a:lnTo>
                    <a:pt x="342899" y="42862"/>
                  </a:lnTo>
                  <a:lnTo>
                    <a:pt x="342899" y="257174"/>
                  </a:lnTo>
                  <a:close/>
                </a:path>
                <a:path w="342900" h="300355">
                  <a:moveTo>
                    <a:pt x="132070" y="199645"/>
                  </a:moveTo>
                  <a:lnTo>
                    <a:pt x="111241" y="173660"/>
                  </a:lnTo>
                  <a:lnTo>
                    <a:pt x="106620" y="171449"/>
                  </a:lnTo>
                  <a:lnTo>
                    <a:pt x="151294" y="171449"/>
                  </a:lnTo>
                  <a:lnTo>
                    <a:pt x="132070" y="199645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9817099" y="4187683"/>
            <a:ext cx="2135505" cy="93980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51765" indent="-139065">
              <a:lnSpc>
                <a:spcPct val="100000"/>
              </a:lnSpc>
              <a:spcBef>
                <a:spcPts val="875"/>
              </a:spcBef>
              <a:buSzPct val="88888"/>
              <a:buFont typeface="DejaVu Sans"/>
              <a:buChar char="•"/>
              <a:tabLst>
                <a:tab pos="151765" algn="l"/>
              </a:tabLst>
            </a:pPr>
            <a:r>
              <a:rPr sz="1350" dirty="0">
                <a:solidFill>
                  <a:srgbClr val="4A546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프롬프트 </a:t>
            </a:r>
            <a:r>
              <a:rPr sz="1200" dirty="0">
                <a:solidFill>
                  <a:srgbClr val="4A546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sz="1350" dirty="0">
                <a:solidFill>
                  <a:srgbClr val="4A546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텍스트 설명</a:t>
            </a:r>
            <a:r>
              <a:rPr sz="1200" dirty="0">
                <a:solidFill>
                  <a:srgbClr val="4A546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  <a:endParaRPr sz="120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151765" indent="-139065">
              <a:lnSpc>
                <a:spcPct val="100000"/>
              </a:lnSpc>
              <a:spcBef>
                <a:spcPts val="780"/>
              </a:spcBef>
              <a:buSzPct val="88888"/>
              <a:buFont typeface="DejaVu Sans"/>
              <a:buChar char="•"/>
              <a:tabLst>
                <a:tab pos="151765" algn="l"/>
              </a:tabLst>
            </a:pPr>
            <a:r>
              <a:rPr sz="1350" dirty="0">
                <a:solidFill>
                  <a:srgbClr val="4A546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이미지 크기 </a:t>
            </a:r>
            <a:r>
              <a:rPr sz="1200" dirty="0">
                <a:solidFill>
                  <a:srgbClr val="4A546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(1024x1024 </a:t>
            </a:r>
            <a:r>
              <a:rPr sz="1350" dirty="0">
                <a:solidFill>
                  <a:srgbClr val="4A546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등</a:t>
            </a:r>
            <a:r>
              <a:rPr sz="1200" dirty="0">
                <a:solidFill>
                  <a:srgbClr val="4A546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  <a:endParaRPr sz="120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151765" indent="-139065">
              <a:lnSpc>
                <a:spcPct val="100000"/>
              </a:lnSpc>
              <a:spcBef>
                <a:spcPts val="780"/>
              </a:spcBef>
              <a:buSzPct val="88888"/>
              <a:buFont typeface="DejaVu Sans"/>
              <a:buChar char="•"/>
              <a:tabLst>
                <a:tab pos="151765" algn="l"/>
              </a:tabLst>
            </a:pPr>
            <a:r>
              <a:rPr sz="1350" dirty="0">
                <a:solidFill>
                  <a:srgbClr val="4A546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생성 이미지 수 </a:t>
            </a:r>
            <a:r>
              <a:rPr sz="1200" dirty="0">
                <a:solidFill>
                  <a:srgbClr val="4A546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(1-10</a:t>
            </a:r>
            <a:r>
              <a:rPr sz="1350" dirty="0">
                <a:solidFill>
                  <a:srgbClr val="4A546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개</a:t>
            </a:r>
            <a:r>
              <a:rPr sz="1200" dirty="0">
                <a:solidFill>
                  <a:srgbClr val="4A546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  <a:endParaRPr sz="120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3658848" y="3965915"/>
            <a:ext cx="9525" cy="1181100"/>
          </a:xfrm>
          <a:custGeom>
            <a:avLst/>
            <a:gdLst/>
            <a:ahLst/>
            <a:cxnLst/>
            <a:rect l="l" t="t" r="r" b="b"/>
            <a:pathLst>
              <a:path w="9525" h="1181100">
                <a:moveTo>
                  <a:pt x="9524" y="1181099"/>
                </a:moveTo>
                <a:lnTo>
                  <a:pt x="0" y="1181099"/>
                </a:lnTo>
                <a:lnTo>
                  <a:pt x="0" y="0"/>
                </a:lnTo>
                <a:lnTo>
                  <a:pt x="9524" y="0"/>
                </a:lnTo>
                <a:lnTo>
                  <a:pt x="9524" y="1181099"/>
                </a:lnTo>
                <a:close/>
              </a:path>
            </a:pathLst>
          </a:custGeom>
          <a:solidFill>
            <a:srgbClr val="E4E7EB"/>
          </a:solidFill>
        </p:spPr>
        <p:txBody>
          <a:bodyPr wrap="square" lIns="0" tIns="0" rIns="0" bIns="0" rtlCol="0"/>
          <a:lstStyle/>
          <a:p>
            <a:endParaRPr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817098" y="3462640"/>
            <a:ext cx="7099301" cy="166584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dirty="0">
                <a:solidFill>
                  <a:srgbClr val="1F2937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이미지 생성 </a:t>
            </a:r>
            <a:r>
              <a:rPr sz="1800" b="1" dirty="0">
                <a:solidFill>
                  <a:srgbClr val="1F2937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(DALL-E or GPT Image-1)</a:t>
            </a:r>
            <a:endParaRPr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  <a:tabLst>
                <a:tab pos="4003040" algn="l"/>
              </a:tabLst>
            </a:pPr>
            <a:r>
              <a:rPr sz="1550" dirty="0">
                <a:solidFill>
                  <a:srgbClr val="1C4ED8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주요 매개변수	활용 사례</a:t>
            </a:r>
            <a:endParaRPr sz="155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4142104" indent="-139065">
              <a:lnSpc>
                <a:spcPct val="100000"/>
              </a:lnSpc>
              <a:spcBef>
                <a:spcPts val="815"/>
              </a:spcBef>
              <a:buSzPct val="88888"/>
              <a:buFont typeface="DejaVu Sans"/>
              <a:buChar char="•"/>
              <a:tabLst>
                <a:tab pos="4142104" algn="l"/>
              </a:tabLst>
            </a:pPr>
            <a:r>
              <a:rPr sz="1350" dirty="0">
                <a:solidFill>
                  <a:srgbClr val="4A546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 제작</a:t>
            </a:r>
            <a:endParaRPr sz="135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4142104" indent="-139065">
              <a:lnSpc>
                <a:spcPct val="100000"/>
              </a:lnSpc>
              <a:spcBef>
                <a:spcPts val="780"/>
              </a:spcBef>
              <a:buSzPct val="88888"/>
              <a:buFont typeface="DejaVu Sans"/>
              <a:buChar char="•"/>
              <a:tabLst>
                <a:tab pos="4142104" algn="l"/>
              </a:tabLst>
            </a:pPr>
            <a:r>
              <a:rPr sz="1350" dirty="0">
                <a:solidFill>
                  <a:srgbClr val="4A546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디자인 시안 생성</a:t>
            </a:r>
            <a:endParaRPr sz="135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4142104" indent="-139065">
              <a:lnSpc>
                <a:spcPct val="100000"/>
              </a:lnSpc>
              <a:spcBef>
                <a:spcPts val="780"/>
              </a:spcBef>
              <a:buSzPct val="88888"/>
              <a:buFont typeface="DejaVu Sans"/>
              <a:buChar char="•"/>
              <a:tabLst>
                <a:tab pos="4142104" algn="l"/>
              </a:tabLst>
            </a:pPr>
            <a:r>
              <a:rPr sz="1350" dirty="0">
                <a:solidFill>
                  <a:srgbClr val="4A546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제품 렌더링</a:t>
            </a:r>
            <a:endParaRPr sz="135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9601198" y="5604215"/>
            <a:ext cx="8096253" cy="2590800"/>
            <a:chOff x="9601198" y="4648199"/>
            <a:chExt cx="8115300" cy="2590800"/>
          </a:xfrm>
        </p:grpSpPr>
        <p:sp>
          <p:nvSpPr>
            <p:cNvPr id="24" name="object 24"/>
            <p:cNvSpPr/>
            <p:nvPr/>
          </p:nvSpPr>
          <p:spPr>
            <a:xfrm>
              <a:off x="9601198" y="4648199"/>
              <a:ext cx="8115300" cy="2590800"/>
            </a:xfrm>
            <a:custGeom>
              <a:avLst/>
              <a:gdLst/>
              <a:ahLst/>
              <a:cxnLst/>
              <a:rect l="l" t="t" r="r" b="b"/>
              <a:pathLst>
                <a:path w="8115300" h="2590800">
                  <a:moveTo>
                    <a:pt x="8044103" y="2590799"/>
                  </a:moveTo>
                  <a:lnTo>
                    <a:pt x="71196" y="2590799"/>
                  </a:lnTo>
                  <a:lnTo>
                    <a:pt x="66240" y="2590310"/>
                  </a:lnTo>
                  <a:lnTo>
                    <a:pt x="29704" y="2575176"/>
                  </a:lnTo>
                  <a:lnTo>
                    <a:pt x="3885" y="2539136"/>
                  </a:lnTo>
                  <a:lnTo>
                    <a:pt x="0" y="2519602"/>
                  </a:lnTo>
                  <a:lnTo>
                    <a:pt x="0" y="25145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8044103" y="0"/>
                  </a:lnTo>
                  <a:lnTo>
                    <a:pt x="8085593" y="15621"/>
                  </a:lnTo>
                  <a:lnTo>
                    <a:pt x="8111412" y="51661"/>
                  </a:lnTo>
                  <a:lnTo>
                    <a:pt x="8115298" y="71196"/>
                  </a:lnTo>
                  <a:lnTo>
                    <a:pt x="8115298" y="2519602"/>
                  </a:lnTo>
                  <a:lnTo>
                    <a:pt x="8099676" y="2561093"/>
                  </a:lnTo>
                  <a:lnTo>
                    <a:pt x="8063635" y="2586913"/>
                  </a:lnTo>
                  <a:lnTo>
                    <a:pt x="8049058" y="2590311"/>
                  </a:lnTo>
                  <a:lnTo>
                    <a:pt x="8044103" y="2590799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9829799" y="4876799"/>
              <a:ext cx="342900" cy="343535"/>
            </a:xfrm>
            <a:custGeom>
              <a:avLst/>
              <a:gdLst/>
              <a:ahLst/>
              <a:cxnLst/>
              <a:rect l="l" t="t" r="r" b="b"/>
              <a:pathLst>
                <a:path w="342900" h="343535">
                  <a:moveTo>
                    <a:pt x="139303" y="278606"/>
                  </a:moveTo>
                  <a:lnTo>
                    <a:pt x="95266" y="271506"/>
                  </a:lnTo>
                  <a:lnTo>
                    <a:pt x="57025" y="251733"/>
                  </a:lnTo>
                  <a:lnTo>
                    <a:pt x="28300" y="223008"/>
                  </a:lnTo>
                  <a:lnTo>
                    <a:pt x="9311" y="187617"/>
                  </a:lnTo>
                  <a:lnTo>
                    <a:pt x="0" y="139303"/>
                  </a:lnTo>
                  <a:lnTo>
                    <a:pt x="7100" y="95266"/>
                  </a:lnTo>
                  <a:lnTo>
                    <a:pt x="26872" y="57025"/>
                  </a:lnTo>
                  <a:lnTo>
                    <a:pt x="57025" y="26872"/>
                  </a:lnTo>
                  <a:lnTo>
                    <a:pt x="95266" y="7100"/>
                  </a:lnTo>
                  <a:lnTo>
                    <a:pt x="139303" y="0"/>
                  </a:lnTo>
                  <a:lnTo>
                    <a:pt x="183340" y="7100"/>
                  </a:lnTo>
                  <a:lnTo>
                    <a:pt x="221580" y="26872"/>
                  </a:lnTo>
                  <a:lnTo>
                    <a:pt x="237570" y="42862"/>
                  </a:lnTo>
                  <a:lnTo>
                    <a:pt x="132970" y="42862"/>
                  </a:lnTo>
                  <a:lnTo>
                    <a:pt x="126699" y="43480"/>
                  </a:lnTo>
                  <a:lnTo>
                    <a:pt x="80458" y="62633"/>
                  </a:lnTo>
                  <a:lnTo>
                    <a:pt x="52626" y="96546"/>
                  </a:lnTo>
                  <a:lnTo>
                    <a:pt x="42862" y="132970"/>
                  </a:lnTo>
                  <a:lnTo>
                    <a:pt x="42862" y="145635"/>
                  </a:lnTo>
                  <a:lnTo>
                    <a:pt x="55597" y="187617"/>
                  </a:lnTo>
                  <a:lnTo>
                    <a:pt x="90988" y="223008"/>
                  </a:lnTo>
                  <a:lnTo>
                    <a:pt x="132970" y="235743"/>
                  </a:lnTo>
                  <a:lnTo>
                    <a:pt x="266071" y="235743"/>
                  </a:lnTo>
                  <a:lnTo>
                    <a:pt x="282048" y="251733"/>
                  </a:lnTo>
                  <a:lnTo>
                    <a:pt x="221613" y="251733"/>
                  </a:lnTo>
                  <a:lnTo>
                    <a:pt x="203242" y="263123"/>
                  </a:lnTo>
                  <a:lnTo>
                    <a:pt x="183361" y="271506"/>
                  </a:lnTo>
                  <a:lnTo>
                    <a:pt x="161871" y="276793"/>
                  </a:lnTo>
                  <a:lnTo>
                    <a:pt x="139303" y="278606"/>
                  </a:lnTo>
                  <a:close/>
                </a:path>
                <a:path w="342900" h="343535">
                  <a:moveTo>
                    <a:pt x="266071" y="235743"/>
                  </a:moveTo>
                  <a:lnTo>
                    <a:pt x="145635" y="235743"/>
                  </a:lnTo>
                  <a:lnTo>
                    <a:pt x="151907" y="235126"/>
                  </a:lnTo>
                  <a:lnTo>
                    <a:pt x="164328" y="232655"/>
                  </a:lnTo>
                  <a:lnTo>
                    <a:pt x="203019" y="211974"/>
                  </a:lnTo>
                  <a:lnTo>
                    <a:pt x="230825" y="170358"/>
                  </a:lnTo>
                  <a:lnTo>
                    <a:pt x="235743" y="145635"/>
                  </a:lnTo>
                  <a:lnTo>
                    <a:pt x="235743" y="132970"/>
                  </a:lnTo>
                  <a:lnTo>
                    <a:pt x="223008" y="90988"/>
                  </a:lnTo>
                  <a:lnTo>
                    <a:pt x="187617" y="55597"/>
                  </a:lnTo>
                  <a:lnTo>
                    <a:pt x="145635" y="42862"/>
                  </a:lnTo>
                  <a:lnTo>
                    <a:pt x="237570" y="42862"/>
                  </a:lnTo>
                  <a:lnTo>
                    <a:pt x="251733" y="57025"/>
                  </a:lnTo>
                  <a:lnTo>
                    <a:pt x="271506" y="95266"/>
                  </a:lnTo>
                  <a:lnTo>
                    <a:pt x="278606" y="139303"/>
                  </a:lnTo>
                  <a:lnTo>
                    <a:pt x="276784" y="161871"/>
                  </a:lnTo>
                  <a:lnTo>
                    <a:pt x="271515" y="183279"/>
                  </a:lnTo>
                  <a:lnTo>
                    <a:pt x="263188" y="203019"/>
                  </a:lnTo>
                  <a:lnTo>
                    <a:pt x="263094" y="203242"/>
                  </a:lnTo>
                  <a:lnTo>
                    <a:pt x="251817" y="221478"/>
                  </a:lnTo>
                  <a:lnTo>
                    <a:pt x="266071" y="235743"/>
                  </a:lnTo>
                  <a:close/>
                </a:path>
                <a:path w="342900" h="343535">
                  <a:moveTo>
                    <a:pt x="321435" y="342950"/>
                  </a:moveTo>
                  <a:lnTo>
                    <a:pt x="313360" y="341380"/>
                  </a:lnTo>
                  <a:lnTo>
                    <a:pt x="306265" y="336671"/>
                  </a:lnTo>
                  <a:lnTo>
                    <a:pt x="221395" y="251733"/>
                  </a:lnTo>
                  <a:lnTo>
                    <a:pt x="282048" y="251733"/>
                  </a:lnTo>
                  <a:lnTo>
                    <a:pt x="336604" y="306332"/>
                  </a:lnTo>
                  <a:lnTo>
                    <a:pt x="341313" y="313427"/>
                  </a:lnTo>
                  <a:lnTo>
                    <a:pt x="342883" y="321502"/>
                  </a:lnTo>
                  <a:lnTo>
                    <a:pt x="341313" y="329576"/>
                  </a:lnTo>
                  <a:lnTo>
                    <a:pt x="336604" y="336671"/>
                  </a:lnTo>
                  <a:lnTo>
                    <a:pt x="329509" y="341380"/>
                  </a:lnTo>
                  <a:lnTo>
                    <a:pt x="321435" y="342950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9817098" y="6282040"/>
            <a:ext cx="4508501" cy="746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dirty="0">
                <a:solidFill>
                  <a:srgbClr val="1F2937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이미지 분석 </a:t>
            </a:r>
            <a:r>
              <a:rPr sz="1800" b="1" dirty="0">
                <a:solidFill>
                  <a:srgbClr val="1F2937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(GPT-4O-MINI)</a:t>
            </a:r>
            <a:endParaRPr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1550" dirty="0">
                <a:solidFill>
                  <a:srgbClr val="1C4ED8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주요 기능</a:t>
            </a:r>
            <a:endParaRPr sz="155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817098" y="7007083"/>
            <a:ext cx="2070101" cy="940642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51765" indent="-139065">
              <a:lnSpc>
                <a:spcPct val="100000"/>
              </a:lnSpc>
              <a:spcBef>
                <a:spcPts val="875"/>
              </a:spcBef>
              <a:buSzPct val="88888"/>
              <a:buFont typeface="DejaVu Sans"/>
              <a:buChar char="•"/>
              <a:tabLst>
                <a:tab pos="151765" algn="l"/>
              </a:tabLst>
            </a:pPr>
            <a:r>
              <a:rPr sz="1350" dirty="0">
                <a:solidFill>
                  <a:srgbClr val="4A546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객체 인식 및 설명</a:t>
            </a:r>
            <a:endParaRPr sz="135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151765" indent="-139065">
              <a:lnSpc>
                <a:spcPct val="100000"/>
              </a:lnSpc>
              <a:spcBef>
                <a:spcPts val="780"/>
              </a:spcBef>
              <a:buSzPct val="88888"/>
              <a:buFont typeface="DejaVu Sans"/>
              <a:buChar char="•"/>
              <a:tabLst>
                <a:tab pos="151765" algn="l"/>
              </a:tabLst>
            </a:pPr>
            <a:r>
              <a:rPr sz="1350" dirty="0">
                <a:solidFill>
                  <a:srgbClr val="4A546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텍스트 추출 </a:t>
            </a:r>
            <a:r>
              <a:rPr sz="1200" dirty="0">
                <a:solidFill>
                  <a:srgbClr val="4A546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(OCR)</a:t>
            </a:r>
            <a:endParaRPr sz="12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151765" indent="-139065">
              <a:lnSpc>
                <a:spcPct val="100000"/>
              </a:lnSpc>
              <a:spcBef>
                <a:spcPts val="780"/>
              </a:spcBef>
              <a:buSzPct val="88888"/>
              <a:buFont typeface="DejaVu Sans"/>
              <a:buChar char="•"/>
              <a:tabLst>
                <a:tab pos="151765" algn="l"/>
              </a:tabLst>
            </a:pPr>
            <a:r>
              <a:rPr sz="1350" dirty="0">
                <a:solidFill>
                  <a:srgbClr val="4A546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이미지 컨텍스트 이해</a:t>
            </a:r>
            <a:endParaRPr sz="135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3658848" y="6785315"/>
            <a:ext cx="9525" cy="1181100"/>
          </a:xfrm>
          <a:custGeom>
            <a:avLst/>
            <a:gdLst/>
            <a:ahLst/>
            <a:cxnLst/>
            <a:rect l="l" t="t" r="r" b="b"/>
            <a:pathLst>
              <a:path w="9525" h="1181100">
                <a:moveTo>
                  <a:pt x="9524" y="1181099"/>
                </a:moveTo>
                <a:lnTo>
                  <a:pt x="0" y="1181099"/>
                </a:lnTo>
                <a:lnTo>
                  <a:pt x="0" y="0"/>
                </a:lnTo>
                <a:lnTo>
                  <a:pt x="9524" y="0"/>
                </a:lnTo>
                <a:lnTo>
                  <a:pt x="9524" y="1181099"/>
                </a:lnTo>
                <a:close/>
              </a:path>
            </a:pathLst>
          </a:custGeom>
          <a:solidFill>
            <a:srgbClr val="E4E7EB"/>
          </a:solidFill>
        </p:spPr>
        <p:txBody>
          <a:bodyPr wrap="square" lIns="0" tIns="0" rIns="0" bIns="0" rtlCol="0"/>
          <a:lstStyle/>
          <a:p>
            <a:endParaRPr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808075" y="6766633"/>
            <a:ext cx="1536700" cy="2507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dirty="0">
                <a:solidFill>
                  <a:srgbClr val="1C4ED8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활용 사례</a:t>
            </a:r>
            <a:endParaRPr sz="155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808074" y="7007083"/>
            <a:ext cx="2041525" cy="940642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51765" indent="-139065">
              <a:lnSpc>
                <a:spcPct val="100000"/>
              </a:lnSpc>
              <a:spcBef>
                <a:spcPts val="875"/>
              </a:spcBef>
              <a:buSzPct val="88888"/>
              <a:buFont typeface="DejaVu Sans"/>
              <a:buChar char="•"/>
              <a:tabLst>
                <a:tab pos="151765" algn="l"/>
              </a:tabLst>
            </a:pPr>
            <a:r>
              <a:rPr sz="1350" dirty="0">
                <a:solidFill>
                  <a:srgbClr val="4A546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이미지 메타데이터 생성</a:t>
            </a:r>
            <a:endParaRPr sz="135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151765" indent="-139065">
              <a:lnSpc>
                <a:spcPct val="100000"/>
              </a:lnSpc>
              <a:spcBef>
                <a:spcPts val="780"/>
              </a:spcBef>
              <a:buSzPct val="88888"/>
              <a:buFont typeface="DejaVu Sans"/>
              <a:buChar char="•"/>
              <a:tabLst>
                <a:tab pos="151765" algn="l"/>
              </a:tabLst>
            </a:pPr>
            <a:r>
              <a:rPr sz="1350" dirty="0">
                <a:solidFill>
                  <a:srgbClr val="4A546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 모더레이션</a:t>
            </a:r>
            <a:endParaRPr sz="135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151765" indent="-139065">
              <a:lnSpc>
                <a:spcPct val="100000"/>
              </a:lnSpc>
              <a:spcBef>
                <a:spcPts val="780"/>
              </a:spcBef>
              <a:buSzPct val="88888"/>
              <a:buFont typeface="DejaVu Sans"/>
              <a:buChar char="•"/>
              <a:tabLst>
                <a:tab pos="151765" algn="l"/>
              </a:tabLst>
            </a:pPr>
            <a:r>
              <a:rPr sz="1350" dirty="0">
                <a:solidFill>
                  <a:srgbClr val="4A546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시각적 </a:t>
            </a:r>
            <a:r>
              <a:rPr sz="1200" dirty="0">
                <a:solidFill>
                  <a:srgbClr val="4A546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QA </a:t>
            </a:r>
            <a:r>
              <a:rPr sz="1350" dirty="0">
                <a:solidFill>
                  <a:srgbClr val="4A546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시스템</a:t>
            </a:r>
            <a:endParaRPr sz="135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FEEDC59-3A84-B9D6-99F8-1ECE4358CDD6}"/>
              </a:ext>
            </a:extLst>
          </p:cNvPr>
          <p:cNvGrpSpPr/>
          <p:nvPr/>
        </p:nvGrpSpPr>
        <p:grpSpPr>
          <a:xfrm>
            <a:off x="368299" y="387350"/>
            <a:ext cx="17551966" cy="299720"/>
            <a:chOff x="368299" y="387350"/>
            <a:chExt cx="17551966" cy="299720"/>
          </a:xfrm>
        </p:grpSpPr>
        <p:pic>
          <p:nvPicPr>
            <p:cNvPr id="32" name="object 10">
              <a:extLst>
                <a:ext uri="{FF2B5EF4-FFF2-40B4-BE49-F238E27FC236}">
                  <a16:creationId xmlns:a16="http://schemas.microsoft.com/office/drawing/2014/main" id="{AF404499-2BE1-3F59-B8FB-60DF48C8D75B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99743" y="428625"/>
              <a:ext cx="157162" cy="228600"/>
            </a:xfrm>
            <a:prstGeom prst="rect">
              <a:avLst/>
            </a:prstGeom>
          </p:spPr>
        </p:pic>
        <p:sp>
          <p:nvSpPr>
            <p:cNvPr id="33" name="object 20">
              <a:extLst>
                <a:ext uri="{FF2B5EF4-FFF2-40B4-BE49-F238E27FC236}">
                  <a16:creationId xmlns:a16="http://schemas.microsoft.com/office/drawing/2014/main" id="{B8C36E80-71DD-2174-4051-D7771A3B2200}"/>
                </a:ext>
              </a:extLst>
            </p:cNvPr>
            <p:cNvSpPr txBox="1"/>
            <p:nvPr/>
          </p:nvSpPr>
          <p:spPr>
            <a:xfrm>
              <a:off x="368299" y="387350"/>
              <a:ext cx="64071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solidFill>
                    <a:srgbClr val="0078D6"/>
                  </a:solidFill>
                  <a:latin typeface="Pretendard SemiBold" panose="02000703000000020004" pitchFamily="50" charset="-127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Dot4</a:t>
              </a:r>
              <a:endParaRPr sz="18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endParaRPr>
            </a:p>
          </p:txBody>
        </p:sp>
        <p:sp>
          <p:nvSpPr>
            <p:cNvPr id="34" name="object 21">
              <a:extLst>
                <a:ext uri="{FF2B5EF4-FFF2-40B4-BE49-F238E27FC236}">
                  <a16:creationId xmlns:a16="http://schemas.microsoft.com/office/drawing/2014/main" id="{7BFF315E-0171-B2C9-22ED-8297A7223564}"/>
                </a:ext>
              </a:extLst>
            </p:cNvPr>
            <p:cNvSpPr txBox="1"/>
            <p:nvPr/>
          </p:nvSpPr>
          <p:spPr>
            <a:xfrm>
              <a:off x="17226210" y="387350"/>
              <a:ext cx="69405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0" dirty="0">
                  <a:solidFill>
                    <a:srgbClr val="0078D6"/>
                  </a:solidFill>
                  <a:latin typeface="Pretendard SemiBold" panose="02000703000000020004" pitchFamily="50" charset="-127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MAUI</a:t>
              </a:r>
              <a:endParaRPr sz="18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endParaRPr>
            </a:p>
          </p:txBody>
        </p:sp>
      </p:grpSp>
      <p:sp>
        <p:nvSpPr>
          <p:cNvPr id="36" name="object 12">
            <a:extLst>
              <a:ext uri="{FF2B5EF4-FFF2-40B4-BE49-F238E27FC236}">
                <a16:creationId xmlns:a16="http://schemas.microsoft.com/office/drawing/2014/main" id="{27DFCCC9-6CFB-C71B-513B-77989272DFD2}"/>
              </a:ext>
            </a:extLst>
          </p:cNvPr>
          <p:cNvSpPr txBox="1"/>
          <p:nvPr/>
        </p:nvSpPr>
        <p:spPr>
          <a:xfrm>
            <a:off x="9588498" y="1968624"/>
            <a:ext cx="3956049" cy="40075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altLang="ko-KR" sz="2500" b="1" dirty="0">
                <a:solidFill>
                  <a:srgbClr val="2562EB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AI </a:t>
            </a:r>
            <a:r>
              <a:rPr lang="ko-KR" altLang="en-US" sz="2500" b="1" dirty="0">
                <a:solidFill>
                  <a:srgbClr val="2562EB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이미지 처리 방법</a:t>
            </a:r>
            <a:endParaRPr sz="25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40" name="object 5">
            <a:extLst>
              <a:ext uri="{FF2B5EF4-FFF2-40B4-BE49-F238E27FC236}">
                <a16:creationId xmlns:a16="http://schemas.microsoft.com/office/drawing/2014/main" id="{80160E25-2386-4F0A-F435-D0E131F1D3B9}"/>
              </a:ext>
            </a:extLst>
          </p:cNvPr>
          <p:cNvSpPr txBox="1">
            <a:spLocks/>
          </p:cNvSpPr>
          <p:nvPr/>
        </p:nvSpPr>
        <p:spPr>
          <a:xfrm>
            <a:off x="558800" y="1111173"/>
            <a:ext cx="5886450" cy="5700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 sz="3100" b="0" i="0">
                <a:solidFill>
                  <a:srgbClr val="1F2937"/>
                </a:solidFill>
                <a:latin typeface="Dotum"/>
                <a:ea typeface="+mj-ea"/>
                <a:cs typeface="Dotum"/>
              </a:defRPr>
            </a:lvl1pPr>
          </a:lstStyle>
          <a:p>
            <a:pPr marL="12700">
              <a:spcBef>
                <a:spcPts val="125"/>
              </a:spcBef>
              <a:tabLst>
                <a:tab pos="1140460" algn="l"/>
                <a:tab pos="2698750" algn="l"/>
              </a:tabLst>
            </a:pPr>
            <a:r>
              <a:rPr lang="en-US" altLang="ko-KR" sz="3600" b="1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AI API </a:t>
            </a:r>
            <a:r>
              <a:rPr lang="ko-KR" altLang="en-US" sz="3600" b="1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활용 소개</a:t>
            </a:r>
            <a:endParaRPr lang="ko-KR" altLang="en-US" sz="36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3D0C2B4-BD40-4E59-5842-970BC9EDC283}"/>
              </a:ext>
            </a:extLst>
          </p:cNvPr>
          <p:cNvGrpSpPr/>
          <p:nvPr/>
        </p:nvGrpSpPr>
        <p:grpSpPr>
          <a:xfrm>
            <a:off x="436031" y="6397301"/>
            <a:ext cx="9144000" cy="369332"/>
            <a:chOff x="436031" y="6332407"/>
            <a:chExt cx="9144000" cy="369332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1500" y="6421647"/>
              <a:ext cx="190499" cy="190499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2BC9933-E200-8659-C714-54F06802D742}"/>
                </a:ext>
              </a:extLst>
            </p:cNvPr>
            <p:cNvSpPr txBox="1"/>
            <p:nvPr/>
          </p:nvSpPr>
          <p:spPr>
            <a:xfrm>
              <a:off x="436031" y="6332407"/>
              <a:ext cx="9144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5440">
                <a:lnSpc>
                  <a:spcPct val="100000"/>
                </a:lnSpc>
              </a:pPr>
              <a:r>
                <a:rPr lang="ko-KR" altLang="en-US" sz="1800" dirty="0">
                  <a:solidFill>
                    <a:srgbClr val="2562EB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워크샵에서는 이미지 생성</a:t>
              </a:r>
              <a:r>
                <a:rPr lang="en-US" altLang="ko-KR" sz="1600" b="1" dirty="0">
                  <a:solidFill>
                    <a:srgbClr val="2562EB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/</a:t>
              </a:r>
              <a:r>
                <a:rPr lang="ko-KR" altLang="en-US" sz="1800" dirty="0">
                  <a:solidFill>
                    <a:srgbClr val="2562EB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분석 기능을 중심으로 실습합니다</a:t>
              </a:r>
              <a:r>
                <a:rPr lang="en-US" altLang="ko-KR" sz="1600" b="1" dirty="0">
                  <a:solidFill>
                    <a:srgbClr val="2562EB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.</a:t>
              </a:r>
              <a:endPara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C7855C4A-715D-509F-8473-7A7512C61747}"/>
              </a:ext>
            </a:extLst>
          </p:cNvPr>
          <p:cNvGrpSpPr/>
          <p:nvPr/>
        </p:nvGrpSpPr>
        <p:grpSpPr>
          <a:xfrm>
            <a:off x="512443" y="4308515"/>
            <a:ext cx="8174356" cy="1981200"/>
            <a:chOff x="512443" y="4000499"/>
            <a:chExt cx="8174356" cy="1981200"/>
          </a:xfrm>
        </p:grpSpPr>
        <p:grpSp>
          <p:nvGrpSpPr>
            <p:cNvPr id="2" name="object 2"/>
            <p:cNvGrpSpPr/>
            <p:nvPr/>
          </p:nvGrpSpPr>
          <p:grpSpPr>
            <a:xfrm>
              <a:off x="571499" y="4000499"/>
              <a:ext cx="8115300" cy="1981200"/>
              <a:chOff x="571499" y="4000499"/>
              <a:chExt cx="8115300" cy="1638300"/>
            </a:xfrm>
          </p:grpSpPr>
          <p:sp>
            <p:nvSpPr>
              <p:cNvPr id="3" name="object 3"/>
              <p:cNvSpPr/>
              <p:nvPr/>
            </p:nvSpPr>
            <p:spPr>
              <a:xfrm>
                <a:off x="590549" y="4000499"/>
                <a:ext cx="8096250" cy="1638300"/>
              </a:xfrm>
              <a:custGeom>
                <a:avLst/>
                <a:gdLst/>
                <a:ahLst/>
                <a:cxnLst/>
                <a:rect l="l" t="t" r="r" b="b"/>
                <a:pathLst>
                  <a:path w="8096250" h="1638300">
                    <a:moveTo>
                      <a:pt x="8025052" y="1638299"/>
                    </a:moveTo>
                    <a:lnTo>
                      <a:pt x="0" y="1638299"/>
                    </a:lnTo>
                    <a:lnTo>
                      <a:pt x="0" y="0"/>
                    </a:lnTo>
                    <a:lnTo>
                      <a:pt x="8025052" y="0"/>
                    </a:lnTo>
                    <a:lnTo>
                      <a:pt x="8030007" y="488"/>
                    </a:lnTo>
                    <a:lnTo>
                      <a:pt x="8066543" y="15621"/>
                    </a:lnTo>
                    <a:lnTo>
                      <a:pt x="8092362" y="51661"/>
                    </a:lnTo>
                    <a:lnTo>
                      <a:pt x="8096248" y="71196"/>
                    </a:lnTo>
                    <a:lnTo>
                      <a:pt x="8096248" y="1567103"/>
                    </a:lnTo>
                    <a:lnTo>
                      <a:pt x="8080627" y="1608593"/>
                    </a:lnTo>
                    <a:lnTo>
                      <a:pt x="8044586" y="1634412"/>
                    </a:lnTo>
                    <a:lnTo>
                      <a:pt x="8025052" y="1638299"/>
                    </a:lnTo>
                    <a:close/>
                  </a:path>
                </a:pathLst>
              </a:custGeom>
              <a:solidFill>
                <a:srgbClr val="FFF7E6"/>
              </a:solidFill>
            </p:spPr>
            <p:txBody>
              <a:bodyPr wrap="square" lIns="0" tIns="0" rIns="0" bIns="0" rtlCol="0"/>
              <a:lstStyle/>
              <a:p>
                <a:endParaRPr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</p:txBody>
          </p:sp>
          <p:sp>
            <p:nvSpPr>
              <p:cNvPr id="4" name="object 4"/>
              <p:cNvSpPr/>
              <p:nvPr/>
            </p:nvSpPr>
            <p:spPr>
              <a:xfrm>
                <a:off x="571499" y="4000499"/>
                <a:ext cx="38100" cy="16383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1638300">
                    <a:moveTo>
                      <a:pt x="38099" y="1638299"/>
                    </a:moveTo>
                    <a:lnTo>
                      <a:pt x="0" y="1638299"/>
                    </a:lnTo>
                    <a:lnTo>
                      <a:pt x="0" y="0"/>
                    </a:lnTo>
                    <a:lnTo>
                      <a:pt x="38099" y="0"/>
                    </a:lnTo>
                    <a:lnTo>
                      <a:pt x="38099" y="1638299"/>
                    </a:lnTo>
                    <a:close/>
                  </a:path>
                </a:pathLst>
              </a:custGeom>
              <a:solidFill>
                <a:srgbClr val="FFC107"/>
              </a:solidFill>
            </p:spPr>
            <p:txBody>
              <a:bodyPr wrap="square" lIns="0" tIns="0" rIns="0" bIns="0" rtlCol="0"/>
              <a:lstStyle/>
              <a:p>
                <a:endParaRPr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</p:txBody>
          </p:sp>
          <p:pic>
            <p:nvPicPr>
              <p:cNvPr id="5" name="object 5"/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69143" y="4181474"/>
                <a:ext cx="214312" cy="228242"/>
              </a:xfrm>
              <a:prstGeom prst="rect">
                <a:avLst/>
              </a:prstGeom>
            </p:spPr>
          </p:pic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70C2652-6715-C537-4EAC-E39646346506}"/>
                </a:ext>
              </a:extLst>
            </p:cNvPr>
            <p:cNvSpPr txBox="1"/>
            <p:nvPr/>
          </p:nvSpPr>
          <p:spPr>
            <a:xfrm>
              <a:off x="512443" y="4046946"/>
              <a:ext cx="7755257" cy="17794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507365">
                <a:lnSpc>
                  <a:spcPct val="150000"/>
                </a:lnSpc>
              </a:pPr>
              <a:r>
                <a:rPr lang="ko-KR" altLang="en-US" sz="2000" dirty="0">
                  <a:solidFill>
                    <a:srgbClr val="B45309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보안 주의사항</a:t>
              </a:r>
              <a:endPara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pPr marL="357505" indent="-154940">
                <a:lnSpc>
                  <a:spcPct val="150000"/>
                </a:lnSpc>
                <a:spcBef>
                  <a:spcPts val="740"/>
                </a:spcBef>
                <a:buSzPct val="90000"/>
                <a:buFont typeface="DejaVu Sans"/>
                <a:buChar char="•"/>
                <a:tabLst>
                  <a:tab pos="357505" algn="l"/>
                </a:tabLst>
              </a:pPr>
              <a:r>
                <a:rPr lang="ko-KR" altLang="en-US" sz="1400" dirty="0">
                  <a:solidFill>
                    <a:srgbClr val="374050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공유용 </a:t>
              </a:r>
              <a:r>
                <a:rPr lang="en-US" altLang="ko-KR" sz="1400" dirty="0">
                  <a:solidFill>
                    <a:srgbClr val="374050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API </a:t>
              </a:r>
              <a:r>
                <a:rPr lang="ko-KR" altLang="en-US" sz="1400" dirty="0">
                  <a:solidFill>
                    <a:srgbClr val="374050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키는 실습용으로만 사용해주세요</a:t>
              </a:r>
              <a:r>
                <a:rPr lang="en-US" altLang="ko-KR" sz="1400" dirty="0">
                  <a:solidFill>
                    <a:srgbClr val="374050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.</a:t>
              </a:r>
              <a:endPara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pPr marL="357505" indent="-154940">
                <a:lnSpc>
                  <a:spcPct val="150000"/>
                </a:lnSpc>
                <a:spcBef>
                  <a:spcPts val="840"/>
                </a:spcBef>
                <a:buSzPct val="90000"/>
                <a:buFont typeface="DejaVu Sans"/>
                <a:buChar char="•"/>
                <a:tabLst>
                  <a:tab pos="357505" algn="l"/>
                </a:tabLst>
              </a:pPr>
              <a:r>
                <a:rPr lang="ko-KR" altLang="en-US" sz="1400" dirty="0">
                  <a:solidFill>
                    <a:srgbClr val="374050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실제 서비스에는 개인 </a:t>
              </a:r>
              <a:r>
                <a:rPr lang="en-US" altLang="ko-KR" sz="1400" b="1" dirty="0">
                  <a:solidFill>
                    <a:srgbClr val="374050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API </a:t>
              </a:r>
              <a:r>
                <a:rPr lang="ko-KR" altLang="en-US" sz="1400" dirty="0">
                  <a:solidFill>
                    <a:srgbClr val="374050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키를 발급받아 사용하세요</a:t>
              </a:r>
              <a:r>
                <a:rPr lang="en-US" altLang="ko-KR" sz="1400" dirty="0">
                  <a:solidFill>
                    <a:srgbClr val="374050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.</a:t>
              </a:r>
              <a:endParaRPr lang="ko-KR" altLang="en-US" sz="140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pPr marL="357505" indent="-154940">
                <a:lnSpc>
                  <a:spcPct val="150000"/>
                </a:lnSpc>
                <a:spcBef>
                  <a:spcPts val="840"/>
                </a:spcBef>
                <a:buSzPct val="90000"/>
                <a:buFont typeface="DejaVu Sans"/>
                <a:buChar char="•"/>
                <a:tabLst>
                  <a:tab pos="357505" algn="l"/>
                </a:tabLst>
              </a:pPr>
              <a:r>
                <a:rPr lang="en-US" altLang="ko-KR" sz="1400" dirty="0">
                  <a:solidFill>
                    <a:srgbClr val="374050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API</a:t>
              </a:r>
              <a:r>
                <a:rPr lang="ko-KR" altLang="en-US" sz="1400" dirty="0">
                  <a:solidFill>
                    <a:srgbClr val="374050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키는 환경변수나 안전한 시크릿 저장소에 보관하세요</a:t>
              </a:r>
              <a:endParaRPr lang="ko-KR" altLang="en-US" sz="1400" dirty="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F4B47B8-9433-D82C-A02D-45EA9CEF509C}"/>
              </a:ext>
            </a:extLst>
          </p:cNvPr>
          <p:cNvGrpSpPr/>
          <p:nvPr/>
        </p:nvGrpSpPr>
        <p:grpSpPr>
          <a:xfrm>
            <a:off x="512443" y="2391987"/>
            <a:ext cx="8020049" cy="1501501"/>
            <a:chOff x="512443" y="2272860"/>
            <a:chExt cx="8020049" cy="1501501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4121" y="2665808"/>
              <a:ext cx="97594" cy="16906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0549" y="3107461"/>
              <a:ext cx="97594" cy="16906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0549" y="3542703"/>
              <a:ext cx="97594" cy="169068"/>
            </a:xfrm>
            <a:prstGeom prst="rect">
              <a:avLst/>
            </a:prstGeom>
          </p:spPr>
        </p:pic>
        <p:sp>
          <p:nvSpPr>
            <p:cNvPr id="45" name="object 11">
              <a:extLst>
                <a:ext uri="{FF2B5EF4-FFF2-40B4-BE49-F238E27FC236}">
                  <a16:creationId xmlns:a16="http://schemas.microsoft.com/office/drawing/2014/main" id="{919C8739-85B5-532F-D713-B19D4E262933}"/>
                </a:ext>
              </a:extLst>
            </p:cNvPr>
            <p:cNvSpPr txBox="1"/>
            <p:nvPr/>
          </p:nvSpPr>
          <p:spPr>
            <a:xfrm>
              <a:off x="512443" y="2272860"/>
              <a:ext cx="8020049" cy="1501501"/>
            </a:xfrm>
            <a:prstGeom prst="rect">
              <a:avLst/>
            </a:prstGeom>
          </p:spPr>
          <p:txBody>
            <a:bodyPr vert="horz" wrap="square" lIns="0" tIns="233045" rIns="0" bIns="0" rtlCol="0">
              <a:spAutoFit/>
            </a:bodyPr>
            <a:lstStyle/>
            <a:p>
              <a:pPr marL="267970" marR="5080">
                <a:lnSpc>
                  <a:spcPts val="3300"/>
                </a:lnSpc>
                <a:spcBef>
                  <a:spcPts val="225"/>
                </a:spcBef>
              </a:pPr>
              <a:r>
                <a:rPr sz="1700" dirty="0" err="1">
                  <a:solidFill>
                    <a:srgbClr val="374050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이미지</a:t>
              </a:r>
              <a:r>
                <a:rPr sz="1700" dirty="0">
                  <a:solidFill>
                    <a:srgbClr val="374050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생성</a:t>
              </a:r>
              <a:r>
                <a:rPr sz="1500" dirty="0">
                  <a:solidFill>
                    <a:srgbClr val="374050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: </a:t>
              </a:r>
              <a:r>
                <a:rPr sz="1700" dirty="0">
                  <a:solidFill>
                    <a:srgbClr val="374050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텍스트 프롬프트를 기반으로 </a:t>
              </a:r>
              <a:r>
                <a:rPr sz="1500" dirty="0">
                  <a:solidFill>
                    <a:srgbClr val="374050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AI</a:t>
              </a:r>
              <a:r>
                <a:rPr sz="1700" dirty="0">
                  <a:solidFill>
                    <a:srgbClr val="374050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가 </a:t>
              </a:r>
              <a:r>
                <a:rPr sz="1700" dirty="0" err="1">
                  <a:solidFill>
                    <a:srgbClr val="374050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이미지</a:t>
              </a:r>
              <a:r>
                <a:rPr sz="1700" dirty="0">
                  <a:solidFill>
                    <a:srgbClr val="374050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</a:t>
              </a:r>
              <a:r>
                <a:rPr sz="1700" dirty="0" err="1">
                  <a:solidFill>
                    <a:srgbClr val="374050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생성</a:t>
              </a:r>
              <a:endParaRPr lang="en-US" sz="170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pPr marL="267970" marR="5080">
                <a:lnSpc>
                  <a:spcPts val="3300"/>
                </a:lnSpc>
                <a:spcBef>
                  <a:spcPts val="225"/>
                </a:spcBef>
              </a:pPr>
              <a:r>
                <a:rPr sz="1700" dirty="0" err="1">
                  <a:solidFill>
                    <a:srgbClr val="374050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이미지</a:t>
              </a:r>
              <a:r>
                <a:rPr sz="1700" dirty="0">
                  <a:solidFill>
                    <a:srgbClr val="374050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분석</a:t>
              </a:r>
              <a:r>
                <a:rPr sz="1500" dirty="0">
                  <a:solidFill>
                    <a:srgbClr val="374050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: </a:t>
              </a:r>
              <a:r>
                <a:rPr sz="1700" dirty="0">
                  <a:solidFill>
                    <a:srgbClr val="374050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업로드된 이미지 내용을 </a:t>
              </a:r>
              <a:r>
                <a:rPr sz="1500" dirty="0">
                  <a:solidFill>
                    <a:srgbClr val="374050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AI</a:t>
              </a:r>
              <a:r>
                <a:rPr sz="1700" dirty="0">
                  <a:solidFill>
                    <a:srgbClr val="374050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가 해석하고 </a:t>
              </a:r>
              <a:r>
                <a:rPr sz="1700" dirty="0" err="1">
                  <a:solidFill>
                    <a:srgbClr val="374050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텍스트로</a:t>
              </a:r>
              <a:r>
                <a:rPr sz="1700" dirty="0">
                  <a:solidFill>
                    <a:srgbClr val="374050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</a:t>
              </a:r>
              <a:r>
                <a:rPr sz="1700" dirty="0" err="1">
                  <a:solidFill>
                    <a:srgbClr val="374050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설명</a:t>
              </a:r>
              <a:endParaRPr lang="en-US" sz="170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pPr marL="267970" marR="5080">
                <a:lnSpc>
                  <a:spcPts val="3300"/>
                </a:lnSpc>
                <a:spcBef>
                  <a:spcPts val="225"/>
                </a:spcBef>
              </a:pPr>
              <a:r>
                <a:rPr sz="1700" dirty="0" err="1">
                  <a:solidFill>
                    <a:srgbClr val="374050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다양한</a:t>
              </a:r>
              <a:r>
                <a:rPr sz="1700" dirty="0">
                  <a:solidFill>
                    <a:srgbClr val="374050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</a:t>
              </a:r>
              <a:r>
                <a:rPr sz="1500" dirty="0">
                  <a:solidFill>
                    <a:srgbClr val="374050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AI </a:t>
              </a:r>
              <a:r>
                <a:rPr sz="1700" dirty="0">
                  <a:solidFill>
                    <a:srgbClr val="374050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기능을 </a:t>
              </a:r>
              <a:r>
                <a:rPr sz="1500" b="1" dirty="0">
                  <a:solidFill>
                    <a:srgbClr val="374050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n8n </a:t>
              </a:r>
              <a:r>
                <a:rPr sz="1700" dirty="0">
                  <a:solidFill>
                    <a:srgbClr val="374050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워크플로우에 통합하여 확장된 </a:t>
              </a:r>
              <a:r>
                <a:rPr sz="1700" dirty="0" err="1">
                  <a:solidFill>
                    <a:srgbClr val="374050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기능</a:t>
              </a:r>
              <a:r>
                <a:rPr sz="1700" dirty="0">
                  <a:solidFill>
                    <a:srgbClr val="374050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</a:t>
              </a:r>
              <a:r>
                <a:rPr sz="1700" dirty="0" err="1">
                  <a:solidFill>
                    <a:srgbClr val="374050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구현</a:t>
              </a:r>
              <a:endParaRPr lang="en-US" altLang="ko-KR" sz="150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88" y="0"/>
                </a:moveTo>
                <a:lnTo>
                  <a:pt x="76187" y="0"/>
                </a:lnTo>
                <a:lnTo>
                  <a:pt x="0" y="0"/>
                </a:lnTo>
                <a:lnTo>
                  <a:pt x="0" y="114300"/>
                </a:lnTo>
                <a:lnTo>
                  <a:pt x="0" y="10287000"/>
                </a:lnTo>
                <a:lnTo>
                  <a:pt x="76187" y="10287000"/>
                </a:lnTo>
                <a:lnTo>
                  <a:pt x="76187" y="114300"/>
                </a:lnTo>
                <a:lnTo>
                  <a:pt x="18287988" y="114300"/>
                </a:lnTo>
                <a:lnTo>
                  <a:pt x="18287988" y="0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58799" y="6860247"/>
            <a:ext cx="2362199" cy="408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50" dirty="0">
                <a:solidFill>
                  <a:srgbClr val="2562EB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워크플로우</a:t>
            </a:r>
            <a:endParaRPr sz="255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71499" y="7402720"/>
            <a:ext cx="2371725" cy="933450"/>
            <a:chOff x="571499" y="6896099"/>
            <a:chExt cx="2371725" cy="933450"/>
          </a:xfrm>
        </p:grpSpPr>
        <p:sp>
          <p:nvSpPr>
            <p:cNvPr id="9" name="object 9"/>
            <p:cNvSpPr/>
            <p:nvPr/>
          </p:nvSpPr>
          <p:spPr>
            <a:xfrm>
              <a:off x="571499" y="6896099"/>
              <a:ext cx="2371725" cy="933450"/>
            </a:xfrm>
            <a:custGeom>
              <a:avLst/>
              <a:gdLst/>
              <a:ahLst/>
              <a:cxnLst/>
              <a:rect l="l" t="t" r="r" b="b"/>
              <a:pathLst>
                <a:path w="2371725" h="933450">
                  <a:moveTo>
                    <a:pt x="2300528" y="933449"/>
                  </a:moveTo>
                  <a:lnTo>
                    <a:pt x="71196" y="933449"/>
                  </a:lnTo>
                  <a:lnTo>
                    <a:pt x="66241" y="932961"/>
                  </a:lnTo>
                  <a:lnTo>
                    <a:pt x="29705" y="917827"/>
                  </a:lnTo>
                  <a:lnTo>
                    <a:pt x="3885" y="881786"/>
                  </a:lnTo>
                  <a:lnTo>
                    <a:pt x="0" y="862253"/>
                  </a:lnTo>
                  <a:lnTo>
                    <a:pt x="0" y="85724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2300528" y="0"/>
                  </a:lnTo>
                  <a:lnTo>
                    <a:pt x="2342019" y="15621"/>
                  </a:lnTo>
                  <a:lnTo>
                    <a:pt x="2367838" y="51661"/>
                  </a:lnTo>
                  <a:lnTo>
                    <a:pt x="2371724" y="71196"/>
                  </a:lnTo>
                  <a:lnTo>
                    <a:pt x="2371724" y="862253"/>
                  </a:lnTo>
                  <a:lnTo>
                    <a:pt x="2356102" y="903743"/>
                  </a:lnTo>
                  <a:lnTo>
                    <a:pt x="2320062" y="929563"/>
                  </a:lnTo>
                  <a:lnTo>
                    <a:pt x="2305483" y="932961"/>
                  </a:lnTo>
                  <a:lnTo>
                    <a:pt x="2300528" y="933449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590674" y="7084218"/>
              <a:ext cx="321945" cy="214629"/>
            </a:xfrm>
            <a:custGeom>
              <a:avLst/>
              <a:gdLst/>
              <a:ahLst/>
              <a:cxnLst/>
              <a:rect l="l" t="t" r="r" b="b"/>
              <a:pathLst>
                <a:path w="321944" h="214629">
                  <a:moveTo>
                    <a:pt x="285750" y="214312"/>
                  </a:moveTo>
                  <a:lnTo>
                    <a:pt x="35718" y="214312"/>
                  </a:lnTo>
                  <a:lnTo>
                    <a:pt x="21826" y="211501"/>
                  </a:lnTo>
                  <a:lnTo>
                    <a:pt x="10471" y="203841"/>
                  </a:lnTo>
                  <a:lnTo>
                    <a:pt x="2810" y="192486"/>
                  </a:lnTo>
                  <a:lnTo>
                    <a:pt x="0" y="178593"/>
                  </a:lnTo>
                  <a:lnTo>
                    <a:pt x="0" y="35718"/>
                  </a:lnTo>
                  <a:lnTo>
                    <a:pt x="2810" y="21826"/>
                  </a:lnTo>
                  <a:lnTo>
                    <a:pt x="10471" y="10471"/>
                  </a:lnTo>
                  <a:lnTo>
                    <a:pt x="21826" y="2810"/>
                  </a:lnTo>
                  <a:lnTo>
                    <a:pt x="35718" y="0"/>
                  </a:lnTo>
                  <a:lnTo>
                    <a:pt x="285750" y="0"/>
                  </a:lnTo>
                  <a:lnTo>
                    <a:pt x="299642" y="2810"/>
                  </a:lnTo>
                  <a:lnTo>
                    <a:pt x="310997" y="10471"/>
                  </a:lnTo>
                  <a:lnTo>
                    <a:pt x="318658" y="21826"/>
                  </a:lnTo>
                  <a:lnTo>
                    <a:pt x="321468" y="35718"/>
                  </a:lnTo>
                  <a:lnTo>
                    <a:pt x="39737" y="35718"/>
                  </a:lnTo>
                  <a:lnTo>
                    <a:pt x="35718" y="39737"/>
                  </a:lnTo>
                  <a:lnTo>
                    <a:pt x="35718" y="67419"/>
                  </a:lnTo>
                  <a:lnTo>
                    <a:pt x="39737" y="71437"/>
                  </a:lnTo>
                  <a:lnTo>
                    <a:pt x="321468" y="71437"/>
                  </a:lnTo>
                  <a:lnTo>
                    <a:pt x="321468" y="89296"/>
                  </a:lnTo>
                  <a:lnTo>
                    <a:pt x="39737" y="89296"/>
                  </a:lnTo>
                  <a:lnTo>
                    <a:pt x="35718" y="93315"/>
                  </a:lnTo>
                  <a:lnTo>
                    <a:pt x="35718" y="120997"/>
                  </a:lnTo>
                  <a:lnTo>
                    <a:pt x="39737" y="125015"/>
                  </a:lnTo>
                  <a:lnTo>
                    <a:pt x="321468" y="125015"/>
                  </a:lnTo>
                  <a:lnTo>
                    <a:pt x="321468" y="142875"/>
                  </a:lnTo>
                  <a:lnTo>
                    <a:pt x="39737" y="142875"/>
                  </a:lnTo>
                  <a:lnTo>
                    <a:pt x="35718" y="146893"/>
                  </a:lnTo>
                  <a:lnTo>
                    <a:pt x="35718" y="174575"/>
                  </a:lnTo>
                  <a:lnTo>
                    <a:pt x="39737" y="178593"/>
                  </a:lnTo>
                  <a:lnTo>
                    <a:pt x="321468" y="178593"/>
                  </a:lnTo>
                  <a:lnTo>
                    <a:pt x="318658" y="192486"/>
                  </a:lnTo>
                  <a:lnTo>
                    <a:pt x="310997" y="203841"/>
                  </a:lnTo>
                  <a:lnTo>
                    <a:pt x="299642" y="211501"/>
                  </a:lnTo>
                  <a:lnTo>
                    <a:pt x="285750" y="214312"/>
                  </a:lnTo>
                  <a:close/>
                </a:path>
                <a:path w="321944" h="214629">
                  <a:moveTo>
                    <a:pt x="93315" y="71437"/>
                  </a:moveTo>
                  <a:lnTo>
                    <a:pt x="67419" y="71437"/>
                  </a:lnTo>
                  <a:lnTo>
                    <a:pt x="71437" y="67419"/>
                  </a:lnTo>
                  <a:lnTo>
                    <a:pt x="71437" y="39737"/>
                  </a:lnTo>
                  <a:lnTo>
                    <a:pt x="67419" y="35718"/>
                  </a:lnTo>
                  <a:lnTo>
                    <a:pt x="93315" y="35718"/>
                  </a:lnTo>
                  <a:lnTo>
                    <a:pt x="89296" y="39737"/>
                  </a:lnTo>
                  <a:lnTo>
                    <a:pt x="89296" y="67419"/>
                  </a:lnTo>
                  <a:lnTo>
                    <a:pt x="93315" y="71437"/>
                  </a:lnTo>
                  <a:close/>
                </a:path>
                <a:path w="321944" h="214629">
                  <a:moveTo>
                    <a:pt x="146893" y="71437"/>
                  </a:moveTo>
                  <a:lnTo>
                    <a:pt x="120997" y="71437"/>
                  </a:lnTo>
                  <a:lnTo>
                    <a:pt x="125015" y="67419"/>
                  </a:lnTo>
                  <a:lnTo>
                    <a:pt x="125015" y="39737"/>
                  </a:lnTo>
                  <a:lnTo>
                    <a:pt x="120997" y="35718"/>
                  </a:lnTo>
                  <a:lnTo>
                    <a:pt x="146893" y="35718"/>
                  </a:lnTo>
                  <a:lnTo>
                    <a:pt x="142875" y="39737"/>
                  </a:lnTo>
                  <a:lnTo>
                    <a:pt x="142875" y="67419"/>
                  </a:lnTo>
                  <a:lnTo>
                    <a:pt x="146893" y="71437"/>
                  </a:lnTo>
                  <a:close/>
                </a:path>
                <a:path w="321944" h="214629">
                  <a:moveTo>
                    <a:pt x="200471" y="71437"/>
                  </a:moveTo>
                  <a:lnTo>
                    <a:pt x="174575" y="71437"/>
                  </a:lnTo>
                  <a:lnTo>
                    <a:pt x="178593" y="67419"/>
                  </a:lnTo>
                  <a:lnTo>
                    <a:pt x="178593" y="39737"/>
                  </a:lnTo>
                  <a:lnTo>
                    <a:pt x="174575" y="35718"/>
                  </a:lnTo>
                  <a:lnTo>
                    <a:pt x="200471" y="35718"/>
                  </a:lnTo>
                  <a:lnTo>
                    <a:pt x="196453" y="39737"/>
                  </a:lnTo>
                  <a:lnTo>
                    <a:pt x="196453" y="67419"/>
                  </a:lnTo>
                  <a:lnTo>
                    <a:pt x="200471" y="71437"/>
                  </a:lnTo>
                  <a:close/>
                </a:path>
                <a:path w="321944" h="214629">
                  <a:moveTo>
                    <a:pt x="254049" y="71437"/>
                  </a:moveTo>
                  <a:lnTo>
                    <a:pt x="228153" y="71437"/>
                  </a:lnTo>
                  <a:lnTo>
                    <a:pt x="232171" y="67419"/>
                  </a:lnTo>
                  <a:lnTo>
                    <a:pt x="232171" y="39737"/>
                  </a:lnTo>
                  <a:lnTo>
                    <a:pt x="228153" y="35718"/>
                  </a:lnTo>
                  <a:lnTo>
                    <a:pt x="254049" y="35718"/>
                  </a:lnTo>
                  <a:lnTo>
                    <a:pt x="250031" y="39737"/>
                  </a:lnTo>
                  <a:lnTo>
                    <a:pt x="250031" y="67419"/>
                  </a:lnTo>
                  <a:lnTo>
                    <a:pt x="254049" y="71437"/>
                  </a:lnTo>
                  <a:close/>
                </a:path>
                <a:path w="321944" h="214629">
                  <a:moveTo>
                    <a:pt x="321468" y="71437"/>
                  </a:moveTo>
                  <a:lnTo>
                    <a:pt x="281731" y="71437"/>
                  </a:lnTo>
                  <a:lnTo>
                    <a:pt x="285750" y="67419"/>
                  </a:lnTo>
                  <a:lnTo>
                    <a:pt x="285750" y="39737"/>
                  </a:lnTo>
                  <a:lnTo>
                    <a:pt x="281731" y="35718"/>
                  </a:lnTo>
                  <a:lnTo>
                    <a:pt x="321468" y="35718"/>
                  </a:lnTo>
                  <a:lnTo>
                    <a:pt x="321468" y="71437"/>
                  </a:lnTo>
                  <a:close/>
                </a:path>
                <a:path w="321944" h="214629">
                  <a:moveTo>
                    <a:pt x="93315" y="125015"/>
                  </a:moveTo>
                  <a:lnTo>
                    <a:pt x="67419" y="125015"/>
                  </a:lnTo>
                  <a:lnTo>
                    <a:pt x="71437" y="120997"/>
                  </a:lnTo>
                  <a:lnTo>
                    <a:pt x="71437" y="93315"/>
                  </a:lnTo>
                  <a:lnTo>
                    <a:pt x="67419" y="89296"/>
                  </a:lnTo>
                  <a:lnTo>
                    <a:pt x="93315" y="89296"/>
                  </a:lnTo>
                  <a:lnTo>
                    <a:pt x="89296" y="93315"/>
                  </a:lnTo>
                  <a:lnTo>
                    <a:pt x="89296" y="120997"/>
                  </a:lnTo>
                  <a:lnTo>
                    <a:pt x="93315" y="125015"/>
                  </a:lnTo>
                  <a:close/>
                </a:path>
                <a:path w="321944" h="214629">
                  <a:moveTo>
                    <a:pt x="146893" y="125015"/>
                  </a:moveTo>
                  <a:lnTo>
                    <a:pt x="120997" y="125015"/>
                  </a:lnTo>
                  <a:lnTo>
                    <a:pt x="125015" y="120997"/>
                  </a:lnTo>
                  <a:lnTo>
                    <a:pt x="125015" y="93315"/>
                  </a:lnTo>
                  <a:lnTo>
                    <a:pt x="120997" y="89296"/>
                  </a:lnTo>
                  <a:lnTo>
                    <a:pt x="146893" y="89296"/>
                  </a:lnTo>
                  <a:lnTo>
                    <a:pt x="142875" y="93315"/>
                  </a:lnTo>
                  <a:lnTo>
                    <a:pt x="142875" y="120997"/>
                  </a:lnTo>
                  <a:lnTo>
                    <a:pt x="146893" y="125015"/>
                  </a:lnTo>
                  <a:close/>
                </a:path>
                <a:path w="321944" h="214629">
                  <a:moveTo>
                    <a:pt x="200471" y="125015"/>
                  </a:moveTo>
                  <a:lnTo>
                    <a:pt x="174575" y="125015"/>
                  </a:lnTo>
                  <a:lnTo>
                    <a:pt x="178593" y="120997"/>
                  </a:lnTo>
                  <a:lnTo>
                    <a:pt x="178593" y="93315"/>
                  </a:lnTo>
                  <a:lnTo>
                    <a:pt x="174575" y="89296"/>
                  </a:lnTo>
                  <a:lnTo>
                    <a:pt x="200471" y="89296"/>
                  </a:lnTo>
                  <a:lnTo>
                    <a:pt x="196453" y="93315"/>
                  </a:lnTo>
                  <a:lnTo>
                    <a:pt x="196453" y="120997"/>
                  </a:lnTo>
                  <a:lnTo>
                    <a:pt x="200471" y="125015"/>
                  </a:lnTo>
                  <a:close/>
                </a:path>
                <a:path w="321944" h="214629">
                  <a:moveTo>
                    <a:pt x="254049" y="125015"/>
                  </a:moveTo>
                  <a:lnTo>
                    <a:pt x="228153" y="125015"/>
                  </a:lnTo>
                  <a:lnTo>
                    <a:pt x="232171" y="120997"/>
                  </a:lnTo>
                  <a:lnTo>
                    <a:pt x="232171" y="93315"/>
                  </a:lnTo>
                  <a:lnTo>
                    <a:pt x="228153" y="89296"/>
                  </a:lnTo>
                  <a:lnTo>
                    <a:pt x="254049" y="89296"/>
                  </a:lnTo>
                  <a:lnTo>
                    <a:pt x="250031" y="93315"/>
                  </a:lnTo>
                  <a:lnTo>
                    <a:pt x="250031" y="120997"/>
                  </a:lnTo>
                  <a:lnTo>
                    <a:pt x="254049" y="125015"/>
                  </a:lnTo>
                  <a:close/>
                </a:path>
                <a:path w="321944" h="214629">
                  <a:moveTo>
                    <a:pt x="321468" y="125015"/>
                  </a:moveTo>
                  <a:lnTo>
                    <a:pt x="281731" y="125015"/>
                  </a:lnTo>
                  <a:lnTo>
                    <a:pt x="285750" y="120997"/>
                  </a:lnTo>
                  <a:lnTo>
                    <a:pt x="285750" y="93315"/>
                  </a:lnTo>
                  <a:lnTo>
                    <a:pt x="281731" y="89296"/>
                  </a:lnTo>
                  <a:lnTo>
                    <a:pt x="321468" y="89296"/>
                  </a:lnTo>
                  <a:lnTo>
                    <a:pt x="321468" y="125015"/>
                  </a:lnTo>
                  <a:close/>
                </a:path>
                <a:path w="321944" h="214629">
                  <a:moveTo>
                    <a:pt x="93315" y="178593"/>
                  </a:moveTo>
                  <a:lnTo>
                    <a:pt x="67419" y="178593"/>
                  </a:lnTo>
                  <a:lnTo>
                    <a:pt x="71437" y="174575"/>
                  </a:lnTo>
                  <a:lnTo>
                    <a:pt x="71437" y="146893"/>
                  </a:lnTo>
                  <a:lnTo>
                    <a:pt x="67419" y="142875"/>
                  </a:lnTo>
                  <a:lnTo>
                    <a:pt x="93315" y="142875"/>
                  </a:lnTo>
                  <a:lnTo>
                    <a:pt x="89296" y="146893"/>
                  </a:lnTo>
                  <a:lnTo>
                    <a:pt x="89296" y="174575"/>
                  </a:lnTo>
                  <a:lnTo>
                    <a:pt x="93315" y="178593"/>
                  </a:lnTo>
                  <a:close/>
                </a:path>
                <a:path w="321944" h="214629">
                  <a:moveTo>
                    <a:pt x="254049" y="178593"/>
                  </a:moveTo>
                  <a:lnTo>
                    <a:pt x="228153" y="178593"/>
                  </a:lnTo>
                  <a:lnTo>
                    <a:pt x="232171" y="174575"/>
                  </a:lnTo>
                  <a:lnTo>
                    <a:pt x="232171" y="146893"/>
                  </a:lnTo>
                  <a:lnTo>
                    <a:pt x="228153" y="142875"/>
                  </a:lnTo>
                  <a:lnTo>
                    <a:pt x="254049" y="142875"/>
                  </a:lnTo>
                  <a:lnTo>
                    <a:pt x="250031" y="146893"/>
                  </a:lnTo>
                  <a:lnTo>
                    <a:pt x="250031" y="174575"/>
                  </a:lnTo>
                  <a:lnTo>
                    <a:pt x="254049" y="178593"/>
                  </a:lnTo>
                  <a:close/>
                </a:path>
                <a:path w="321944" h="214629">
                  <a:moveTo>
                    <a:pt x="321468" y="178593"/>
                  </a:moveTo>
                  <a:lnTo>
                    <a:pt x="281731" y="178593"/>
                  </a:lnTo>
                  <a:lnTo>
                    <a:pt x="285750" y="174575"/>
                  </a:lnTo>
                  <a:lnTo>
                    <a:pt x="285750" y="146893"/>
                  </a:lnTo>
                  <a:lnTo>
                    <a:pt x="281731" y="142875"/>
                  </a:lnTo>
                  <a:lnTo>
                    <a:pt x="321468" y="142875"/>
                  </a:lnTo>
                  <a:lnTo>
                    <a:pt x="321468" y="178593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58799" y="7921997"/>
            <a:ext cx="2397125" cy="2507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1500" dirty="0">
                <a:solidFill>
                  <a:srgbClr val="333333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입력</a:t>
            </a:r>
            <a:endParaRPr sz="15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95624" y="7858491"/>
            <a:ext cx="201409" cy="174307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3448049" y="7402720"/>
            <a:ext cx="2362200" cy="933450"/>
            <a:chOff x="3448049" y="6896099"/>
            <a:chExt cx="2362200" cy="933450"/>
          </a:xfrm>
        </p:grpSpPr>
        <p:sp>
          <p:nvSpPr>
            <p:cNvPr id="14" name="object 14"/>
            <p:cNvSpPr/>
            <p:nvPr/>
          </p:nvSpPr>
          <p:spPr>
            <a:xfrm>
              <a:off x="3448049" y="6896099"/>
              <a:ext cx="2362200" cy="933450"/>
            </a:xfrm>
            <a:custGeom>
              <a:avLst/>
              <a:gdLst/>
              <a:ahLst/>
              <a:cxnLst/>
              <a:rect l="l" t="t" r="r" b="b"/>
              <a:pathLst>
                <a:path w="2362200" h="933450">
                  <a:moveTo>
                    <a:pt x="2291003" y="933449"/>
                  </a:moveTo>
                  <a:lnTo>
                    <a:pt x="71196" y="933449"/>
                  </a:lnTo>
                  <a:lnTo>
                    <a:pt x="66241" y="932961"/>
                  </a:lnTo>
                  <a:lnTo>
                    <a:pt x="29705" y="917827"/>
                  </a:lnTo>
                  <a:lnTo>
                    <a:pt x="3885" y="881786"/>
                  </a:lnTo>
                  <a:lnTo>
                    <a:pt x="0" y="862253"/>
                  </a:lnTo>
                  <a:lnTo>
                    <a:pt x="0" y="85724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2291003" y="0"/>
                  </a:lnTo>
                  <a:lnTo>
                    <a:pt x="2332494" y="15621"/>
                  </a:lnTo>
                  <a:lnTo>
                    <a:pt x="2358314" y="51661"/>
                  </a:lnTo>
                  <a:lnTo>
                    <a:pt x="2362200" y="71196"/>
                  </a:lnTo>
                  <a:lnTo>
                    <a:pt x="2362200" y="862253"/>
                  </a:lnTo>
                  <a:lnTo>
                    <a:pt x="2346578" y="903743"/>
                  </a:lnTo>
                  <a:lnTo>
                    <a:pt x="2310538" y="929563"/>
                  </a:lnTo>
                  <a:lnTo>
                    <a:pt x="2295958" y="932961"/>
                  </a:lnTo>
                  <a:lnTo>
                    <a:pt x="2291003" y="933449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4449067" y="7052964"/>
              <a:ext cx="352425" cy="279400"/>
            </a:xfrm>
            <a:custGeom>
              <a:avLst/>
              <a:gdLst/>
              <a:ahLst/>
              <a:cxnLst/>
              <a:rect l="l" t="t" r="r" b="b"/>
              <a:pathLst>
                <a:path w="352425" h="279400">
                  <a:moveTo>
                    <a:pt x="133777" y="38100"/>
                  </a:moveTo>
                  <a:lnTo>
                    <a:pt x="43085" y="38100"/>
                  </a:lnTo>
                  <a:lnTo>
                    <a:pt x="49057" y="33020"/>
                  </a:lnTo>
                  <a:lnTo>
                    <a:pt x="55866" y="29210"/>
                  </a:lnTo>
                  <a:lnTo>
                    <a:pt x="63289" y="26670"/>
                  </a:lnTo>
                  <a:lnTo>
                    <a:pt x="67754" y="5080"/>
                  </a:lnTo>
                  <a:lnTo>
                    <a:pt x="71772" y="1270"/>
                  </a:lnTo>
                  <a:lnTo>
                    <a:pt x="80702" y="0"/>
                  </a:lnTo>
                  <a:lnTo>
                    <a:pt x="99845" y="0"/>
                  </a:lnTo>
                  <a:lnTo>
                    <a:pt x="105091" y="1270"/>
                  </a:lnTo>
                  <a:lnTo>
                    <a:pt x="109109" y="5080"/>
                  </a:lnTo>
                  <a:lnTo>
                    <a:pt x="113574" y="26670"/>
                  </a:lnTo>
                  <a:lnTo>
                    <a:pt x="120941" y="29210"/>
                  </a:lnTo>
                  <a:lnTo>
                    <a:pt x="127806" y="33020"/>
                  </a:lnTo>
                  <a:lnTo>
                    <a:pt x="133777" y="38100"/>
                  </a:lnTo>
                  <a:close/>
                </a:path>
                <a:path w="352425" h="279400">
                  <a:moveTo>
                    <a:pt x="22268" y="154940"/>
                  </a:moveTo>
                  <a:lnTo>
                    <a:pt x="7980" y="140970"/>
                  </a:lnTo>
                  <a:lnTo>
                    <a:pt x="6306" y="138430"/>
                  </a:lnTo>
                  <a:lnTo>
                    <a:pt x="4743" y="135890"/>
                  </a:lnTo>
                  <a:lnTo>
                    <a:pt x="3348" y="133350"/>
                  </a:lnTo>
                  <a:lnTo>
                    <a:pt x="2064" y="129540"/>
                  </a:lnTo>
                  <a:lnTo>
                    <a:pt x="0" y="124460"/>
                  </a:lnTo>
                  <a:lnTo>
                    <a:pt x="1562" y="119380"/>
                  </a:lnTo>
                  <a:lnTo>
                    <a:pt x="17915" y="105410"/>
                  </a:lnTo>
                  <a:lnTo>
                    <a:pt x="17301" y="101600"/>
                  </a:lnTo>
                  <a:lnTo>
                    <a:pt x="16966" y="96520"/>
                  </a:lnTo>
                  <a:lnTo>
                    <a:pt x="16966" y="88900"/>
                  </a:lnTo>
                  <a:lnTo>
                    <a:pt x="17189" y="86360"/>
                  </a:lnTo>
                  <a:lnTo>
                    <a:pt x="17301" y="85090"/>
                  </a:lnTo>
                  <a:lnTo>
                    <a:pt x="17915" y="81280"/>
                  </a:lnTo>
                  <a:lnTo>
                    <a:pt x="5779" y="70084"/>
                  </a:lnTo>
                  <a:lnTo>
                    <a:pt x="5438" y="69794"/>
                  </a:lnTo>
                  <a:lnTo>
                    <a:pt x="1562" y="67310"/>
                  </a:lnTo>
                  <a:lnTo>
                    <a:pt x="0" y="60960"/>
                  </a:lnTo>
                  <a:lnTo>
                    <a:pt x="3348" y="53340"/>
                  </a:lnTo>
                  <a:lnTo>
                    <a:pt x="4743" y="50800"/>
                  </a:lnTo>
                  <a:lnTo>
                    <a:pt x="7980" y="44450"/>
                  </a:lnTo>
                  <a:lnTo>
                    <a:pt x="9711" y="41910"/>
                  </a:lnTo>
                  <a:lnTo>
                    <a:pt x="11552" y="39370"/>
                  </a:lnTo>
                  <a:lnTo>
                    <a:pt x="16687" y="33020"/>
                  </a:lnTo>
                  <a:lnTo>
                    <a:pt x="22268" y="30480"/>
                  </a:lnTo>
                  <a:lnTo>
                    <a:pt x="27291" y="33020"/>
                  </a:lnTo>
                  <a:lnTo>
                    <a:pt x="43085" y="38100"/>
                  </a:lnTo>
                  <a:lnTo>
                    <a:pt x="164228" y="38100"/>
                  </a:lnTo>
                  <a:lnTo>
                    <a:pt x="165255" y="39370"/>
                  </a:lnTo>
                  <a:lnTo>
                    <a:pt x="167096" y="41910"/>
                  </a:lnTo>
                  <a:lnTo>
                    <a:pt x="168771" y="44450"/>
                  </a:lnTo>
                  <a:lnTo>
                    <a:pt x="170501" y="48260"/>
                  </a:lnTo>
                  <a:lnTo>
                    <a:pt x="172063" y="50800"/>
                  </a:lnTo>
                  <a:lnTo>
                    <a:pt x="173459" y="53340"/>
                  </a:lnTo>
                  <a:lnTo>
                    <a:pt x="174742" y="55880"/>
                  </a:lnTo>
                  <a:lnTo>
                    <a:pt x="176807" y="60960"/>
                  </a:lnTo>
                  <a:lnTo>
                    <a:pt x="175557" y="66040"/>
                  </a:lnTo>
                  <a:lnTo>
                    <a:pt x="84851" y="66040"/>
                  </a:lnTo>
                  <a:lnTo>
                    <a:pt x="81434" y="67310"/>
                  </a:lnTo>
                  <a:lnTo>
                    <a:pt x="61614" y="90170"/>
                  </a:lnTo>
                  <a:lnTo>
                    <a:pt x="61614" y="96520"/>
                  </a:lnTo>
                  <a:lnTo>
                    <a:pt x="81434" y="119380"/>
                  </a:lnTo>
                  <a:lnTo>
                    <a:pt x="175133" y="119380"/>
                  </a:lnTo>
                  <a:lnTo>
                    <a:pt x="176696" y="124460"/>
                  </a:lnTo>
                  <a:lnTo>
                    <a:pt x="174631" y="129540"/>
                  </a:lnTo>
                  <a:lnTo>
                    <a:pt x="173347" y="132080"/>
                  </a:lnTo>
                  <a:lnTo>
                    <a:pt x="171952" y="135890"/>
                  </a:lnTo>
                  <a:lnTo>
                    <a:pt x="170389" y="138430"/>
                  </a:lnTo>
                  <a:lnTo>
                    <a:pt x="168659" y="140970"/>
                  </a:lnTo>
                  <a:lnTo>
                    <a:pt x="166985" y="144780"/>
                  </a:lnTo>
                  <a:lnTo>
                    <a:pt x="165143" y="147320"/>
                  </a:lnTo>
                  <a:lnTo>
                    <a:pt x="164116" y="148590"/>
                  </a:lnTo>
                  <a:lnTo>
                    <a:pt x="43029" y="148590"/>
                  </a:lnTo>
                  <a:lnTo>
                    <a:pt x="27291" y="153670"/>
                  </a:lnTo>
                  <a:lnTo>
                    <a:pt x="22268" y="154940"/>
                  </a:lnTo>
                  <a:close/>
                </a:path>
                <a:path w="352425" h="279400">
                  <a:moveTo>
                    <a:pt x="164228" y="38100"/>
                  </a:moveTo>
                  <a:lnTo>
                    <a:pt x="133777" y="38100"/>
                  </a:lnTo>
                  <a:lnTo>
                    <a:pt x="149516" y="33020"/>
                  </a:lnTo>
                  <a:lnTo>
                    <a:pt x="154539" y="30480"/>
                  </a:lnTo>
                  <a:lnTo>
                    <a:pt x="160120" y="33020"/>
                  </a:lnTo>
                  <a:lnTo>
                    <a:pt x="164228" y="38100"/>
                  </a:lnTo>
                  <a:close/>
                </a:path>
                <a:path w="352425" h="279400">
                  <a:moveTo>
                    <a:pt x="175133" y="119380"/>
                  </a:moveTo>
                  <a:lnTo>
                    <a:pt x="95373" y="119380"/>
                  </a:lnTo>
                  <a:lnTo>
                    <a:pt x="101937" y="116840"/>
                  </a:lnTo>
                  <a:lnTo>
                    <a:pt x="104834" y="114300"/>
                  </a:lnTo>
                  <a:lnTo>
                    <a:pt x="109858" y="109220"/>
                  </a:lnTo>
                  <a:lnTo>
                    <a:pt x="111794" y="106680"/>
                  </a:lnTo>
                  <a:lnTo>
                    <a:pt x="114513" y="100330"/>
                  </a:lnTo>
                  <a:lnTo>
                    <a:pt x="115192" y="96520"/>
                  </a:lnTo>
                  <a:lnTo>
                    <a:pt x="115192" y="90170"/>
                  </a:lnTo>
                  <a:lnTo>
                    <a:pt x="91956" y="66040"/>
                  </a:lnTo>
                  <a:lnTo>
                    <a:pt x="175557" y="66040"/>
                  </a:lnTo>
                  <a:lnTo>
                    <a:pt x="175245" y="67310"/>
                  </a:lnTo>
                  <a:lnTo>
                    <a:pt x="171369" y="69794"/>
                  </a:lnTo>
                  <a:lnTo>
                    <a:pt x="171231" y="69794"/>
                  </a:lnTo>
                  <a:lnTo>
                    <a:pt x="158780" y="81280"/>
                  </a:lnTo>
                  <a:lnTo>
                    <a:pt x="159394" y="85090"/>
                  </a:lnTo>
                  <a:lnTo>
                    <a:pt x="159729" y="88900"/>
                  </a:lnTo>
                  <a:lnTo>
                    <a:pt x="159729" y="96520"/>
                  </a:lnTo>
                  <a:lnTo>
                    <a:pt x="159394" y="100330"/>
                  </a:lnTo>
                  <a:lnTo>
                    <a:pt x="158780" y="104140"/>
                  </a:lnTo>
                  <a:lnTo>
                    <a:pt x="171170" y="115570"/>
                  </a:lnTo>
                  <a:lnTo>
                    <a:pt x="175133" y="119380"/>
                  </a:lnTo>
                  <a:close/>
                </a:path>
                <a:path w="352425" h="279400">
                  <a:moveTo>
                    <a:pt x="170916" y="70084"/>
                  </a:moveTo>
                  <a:lnTo>
                    <a:pt x="171231" y="69794"/>
                  </a:lnTo>
                  <a:lnTo>
                    <a:pt x="171369" y="69794"/>
                  </a:lnTo>
                  <a:lnTo>
                    <a:pt x="170916" y="70084"/>
                  </a:lnTo>
                  <a:close/>
                </a:path>
                <a:path w="352425" h="279400">
                  <a:moveTo>
                    <a:pt x="226311" y="279400"/>
                  </a:moveTo>
                  <a:lnTo>
                    <a:pt x="221456" y="278130"/>
                  </a:lnTo>
                  <a:lnTo>
                    <a:pt x="218498" y="276860"/>
                  </a:lnTo>
                  <a:lnTo>
                    <a:pt x="215535" y="274292"/>
                  </a:lnTo>
                  <a:lnTo>
                    <a:pt x="212805" y="273050"/>
                  </a:lnTo>
                  <a:lnTo>
                    <a:pt x="209791" y="271780"/>
                  </a:lnTo>
                  <a:lnTo>
                    <a:pt x="206945" y="270510"/>
                  </a:lnTo>
                  <a:lnTo>
                    <a:pt x="204266" y="267970"/>
                  </a:lnTo>
                  <a:lnTo>
                    <a:pt x="197401" y="262890"/>
                  </a:lnTo>
                  <a:lnTo>
                    <a:pt x="196006" y="257810"/>
                  </a:lnTo>
                  <a:lnTo>
                    <a:pt x="197680" y="252730"/>
                  </a:lnTo>
                  <a:lnTo>
                    <a:pt x="202871" y="236220"/>
                  </a:lnTo>
                  <a:lnTo>
                    <a:pt x="197960" y="231140"/>
                  </a:lnTo>
                  <a:lnTo>
                    <a:pt x="193997" y="223520"/>
                  </a:lnTo>
                  <a:lnTo>
                    <a:pt x="191206" y="215900"/>
                  </a:lnTo>
                  <a:lnTo>
                    <a:pt x="169831" y="212090"/>
                  </a:lnTo>
                  <a:lnTo>
                    <a:pt x="165645" y="208280"/>
                  </a:lnTo>
                  <a:lnTo>
                    <a:pt x="164585" y="199390"/>
                  </a:lnTo>
                  <a:lnTo>
                    <a:pt x="164585" y="184150"/>
                  </a:lnTo>
                  <a:lnTo>
                    <a:pt x="165645" y="175260"/>
                  </a:lnTo>
                  <a:lnTo>
                    <a:pt x="169775" y="170180"/>
                  </a:lnTo>
                  <a:lnTo>
                    <a:pt x="191206" y="166370"/>
                  </a:lnTo>
                  <a:lnTo>
                    <a:pt x="193941" y="158750"/>
                  </a:lnTo>
                  <a:lnTo>
                    <a:pt x="197960" y="152400"/>
                  </a:lnTo>
                  <a:lnTo>
                    <a:pt x="202871" y="146050"/>
                  </a:lnTo>
                  <a:lnTo>
                    <a:pt x="197681" y="130810"/>
                  </a:lnTo>
                  <a:lnTo>
                    <a:pt x="196006" y="125730"/>
                  </a:lnTo>
                  <a:lnTo>
                    <a:pt x="197401" y="119380"/>
                  </a:lnTo>
                  <a:lnTo>
                    <a:pt x="201643" y="116840"/>
                  </a:lnTo>
                  <a:lnTo>
                    <a:pt x="204266" y="114300"/>
                  </a:lnTo>
                  <a:lnTo>
                    <a:pt x="206945" y="113030"/>
                  </a:lnTo>
                  <a:lnTo>
                    <a:pt x="209791" y="110490"/>
                  </a:lnTo>
                  <a:lnTo>
                    <a:pt x="221400" y="105410"/>
                  </a:lnTo>
                  <a:lnTo>
                    <a:pt x="226311" y="102870"/>
                  </a:lnTo>
                  <a:lnTo>
                    <a:pt x="231837" y="104140"/>
                  </a:lnTo>
                  <a:lnTo>
                    <a:pt x="246403" y="120650"/>
                  </a:lnTo>
                  <a:lnTo>
                    <a:pt x="319068" y="120650"/>
                  </a:lnTo>
                  <a:lnTo>
                    <a:pt x="320185" y="125730"/>
                  </a:lnTo>
                  <a:lnTo>
                    <a:pt x="318510" y="130810"/>
                  </a:lnTo>
                  <a:lnTo>
                    <a:pt x="313320" y="146050"/>
                  </a:lnTo>
                  <a:lnTo>
                    <a:pt x="318231" y="152400"/>
                  </a:lnTo>
                  <a:lnTo>
                    <a:pt x="322194" y="158750"/>
                  </a:lnTo>
                  <a:lnTo>
                    <a:pt x="324519" y="165100"/>
                  </a:lnTo>
                  <a:lnTo>
                    <a:pt x="251098" y="165100"/>
                  </a:lnTo>
                  <a:lnTo>
                    <a:pt x="244534" y="167640"/>
                  </a:lnTo>
                  <a:lnTo>
                    <a:pt x="231278" y="187960"/>
                  </a:lnTo>
                  <a:lnTo>
                    <a:pt x="231278" y="194310"/>
                  </a:lnTo>
                  <a:lnTo>
                    <a:pt x="254515" y="218440"/>
                  </a:lnTo>
                  <a:lnTo>
                    <a:pt x="324073" y="218440"/>
                  </a:lnTo>
                  <a:lnTo>
                    <a:pt x="322250" y="223520"/>
                  </a:lnTo>
                  <a:lnTo>
                    <a:pt x="318231" y="231140"/>
                  </a:lnTo>
                  <a:lnTo>
                    <a:pt x="313320" y="236220"/>
                  </a:lnTo>
                  <a:lnTo>
                    <a:pt x="318510" y="252730"/>
                  </a:lnTo>
                  <a:lnTo>
                    <a:pt x="320185" y="257810"/>
                  </a:lnTo>
                  <a:lnTo>
                    <a:pt x="319138" y="261620"/>
                  </a:lnTo>
                  <a:lnTo>
                    <a:pt x="246459" y="261620"/>
                  </a:lnTo>
                  <a:lnTo>
                    <a:pt x="235432" y="274292"/>
                  </a:lnTo>
                  <a:lnTo>
                    <a:pt x="231837" y="278130"/>
                  </a:lnTo>
                  <a:lnTo>
                    <a:pt x="226311" y="279400"/>
                  </a:lnTo>
                  <a:close/>
                </a:path>
                <a:path w="352425" h="279400">
                  <a:moveTo>
                    <a:pt x="319068" y="120650"/>
                  </a:moveTo>
                  <a:lnTo>
                    <a:pt x="269732" y="120650"/>
                  </a:lnTo>
                  <a:lnTo>
                    <a:pt x="280782" y="107950"/>
                  </a:lnTo>
                  <a:lnTo>
                    <a:pt x="284354" y="104140"/>
                  </a:lnTo>
                  <a:lnTo>
                    <a:pt x="289880" y="102870"/>
                  </a:lnTo>
                  <a:lnTo>
                    <a:pt x="297749" y="106680"/>
                  </a:lnTo>
                  <a:lnTo>
                    <a:pt x="306399" y="110490"/>
                  </a:lnTo>
                  <a:lnTo>
                    <a:pt x="309190" y="113030"/>
                  </a:lnTo>
                  <a:lnTo>
                    <a:pt x="311925" y="114300"/>
                  </a:lnTo>
                  <a:lnTo>
                    <a:pt x="318789" y="119380"/>
                  </a:lnTo>
                  <a:lnTo>
                    <a:pt x="319068" y="120650"/>
                  </a:lnTo>
                  <a:close/>
                </a:path>
                <a:path w="352425" h="279400">
                  <a:moveTo>
                    <a:pt x="265937" y="120650"/>
                  </a:moveTo>
                  <a:lnTo>
                    <a:pt x="250198" y="120650"/>
                  </a:lnTo>
                  <a:lnTo>
                    <a:pt x="254105" y="119380"/>
                  </a:lnTo>
                  <a:lnTo>
                    <a:pt x="262030" y="119380"/>
                  </a:lnTo>
                  <a:lnTo>
                    <a:pt x="265937" y="120650"/>
                  </a:lnTo>
                  <a:close/>
                </a:path>
                <a:path w="352425" h="279400">
                  <a:moveTo>
                    <a:pt x="95994" y="186690"/>
                  </a:moveTo>
                  <a:lnTo>
                    <a:pt x="80702" y="186690"/>
                  </a:lnTo>
                  <a:lnTo>
                    <a:pt x="71716" y="185420"/>
                  </a:lnTo>
                  <a:lnTo>
                    <a:pt x="67698" y="181610"/>
                  </a:lnTo>
                  <a:lnTo>
                    <a:pt x="63233" y="160020"/>
                  </a:lnTo>
                  <a:lnTo>
                    <a:pt x="55866" y="157480"/>
                  </a:lnTo>
                  <a:lnTo>
                    <a:pt x="49001" y="153670"/>
                  </a:lnTo>
                  <a:lnTo>
                    <a:pt x="43029" y="148590"/>
                  </a:lnTo>
                  <a:lnTo>
                    <a:pt x="133666" y="148590"/>
                  </a:lnTo>
                  <a:lnTo>
                    <a:pt x="127694" y="153670"/>
                  </a:lnTo>
                  <a:lnTo>
                    <a:pt x="120885" y="157480"/>
                  </a:lnTo>
                  <a:lnTo>
                    <a:pt x="113462" y="160020"/>
                  </a:lnTo>
                  <a:lnTo>
                    <a:pt x="108997" y="181610"/>
                  </a:lnTo>
                  <a:lnTo>
                    <a:pt x="104979" y="185420"/>
                  </a:lnTo>
                  <a:lnTo>
                    <a:pt x="95994" y="186690"/>
                  </a:lnTo>
                  <a:close/>
                </a:path>
                <a:path w="352425" h="279400">
                  <a:moveTo>
                    <a:pt x="154427" y="154940"/>
                  </a:moveTo>
                  <a:lnTo>
                    <a:pt x="149404" y="153670"/>
                  </a:lnTo>
                  <a:lnTo>
                    <a:pt x="133666" y="148590"/>
                  </a:lnTo>
                  <a:lnTo>
                    <a:pt x="164116" y="148590"/>
                  </a:lnTo>
                  <a:lnTo>
                    <a:pt x="160008" y="153670"/>
                  </a:lnTo>
                  <a:lnTo>
                    <a:pt x="154427" y="154940"/>
                  </a:lnTo>
                  <a:close/>
                </a:path>
                <a:path w="352425" h="279400">
                  <a:moveTo>
                    <a:pt x="324073" y="218440"/>
                  </a:moveTo>
                  <a:lnTo>
                    <a:pt x="261620" y="218440"/>
                  </a:lnTo>
                  <a:lnTo>
                    <a:pt x="265037" y="217170"/>
                  </a:lnTo>
                  <a:lnTo>
                    <a:pt x="271601" y="214630"/>
                  </a:lnTo>
                  <a:lnTo>
                    <a:pt x="284857" y="194310"/>
                  </a:lnTo>
                  <a:lnTo>
                    <a:pt x="284857" y="187960"/>
                  </a:lnTo>
                  <a:lnTo>
                    <a:pt x="265037" y="165100"/>
                  </a:lnTo>
                  <a:lnTo>
                    <a:pt x="324519" y="165100"/>
                  </a:lnTo>
                  <a:lnTo>
                    <a:pt x="324984" y="166370"/>
                  </a:lnTo>
                  <a:lnTo>
                    <a:pt x="341225" y="170180"/>
                  </a:lnTo>
                  <a:lnTo>
                    <a:pt x="346360" y="170180"/>
                  </a:lnTo>
                  <a:lnTo>
                    <a:pt x="350546" y="175260"/>
                  </a:lnTo>
                  <a:lnTo>
                    <a:pt x="351606" y="184150"/>
                  </a:lnTo>
                  <a:lnTo>
                    <a:pt x="351680" y="185420"/>
                  </a:lnTo>
                  <a:lnTo>
                    <a:pt x="351755" y="186690"/>
                  </a:lnTo>
                  <a:lnTo>
                    <a:pt x="351829" y="195580"/>
                  </a:lnTo>
                  <a:lnTo>
                    <a:pt x="351680" y="198120"/>
                  </a:lnTo>
                  <a:lnTo>
                    <a:pt x="351606" y="199390"/>
                  </a:lnTo>
                  <a:lnTo>
                    <a:pt x="350546" y="208280"/>
                  </a:lnTo>
                  <a:lnTo>
                    <a:pt x="346416" y="212090"/>
                  </a:lnTo>
                  <a:lnTo>
                    <a:pt x="341225" y="213360"/>
                  </a:lnTo>
                  <a:lnTo>
                    <a:pt x="324984" y="215900"/>
                  </a:lnTo>
                  <a:lnTo>
                    <a:pt x="324073" y="218440"/>
                  </a:lnTo>
                  <a:close/>
                </a:path>
                <a:path w="352425" h="279400">
                  <a:moveTo>
                    <a:pt x="265993" y="262890"/>
                  </a:moveTo>
                  <a:lnTo>
                    <a:pt x="250254" y="262890"/>
                  </a:lnTo>
                  <a:lnTo>
                    <a:pt x="246459" y="261620"/>
                  </a:lnTo>
                  <a:lnTo>
                    <a:pt x="269788" y="261620"/>
                  </a:lnTo>
                  <a:lnTo>
                    <a:pt x="265993" y="262890"/>
                  </a:lnTo>
                  <a:close/>
                </a:path>
                <a:path w="352425" h="279400">
                  <a:moveTo>
                    <a:pt x="289824" y="279400"/>
                  </a:moveTo>
                  <a:lnTo>
                    <a:pt x="284298" y="278130"/>
                  </a:lnTo>
                  <a:lnTo>
                    <a:pt x="281759" y="275378"/>
                  </a:lnTo>
                  <a:lnTo>
                    <a:pt x="269788" y="261620"/>
                  </a:lnTo>
                  <a:lnTo>
                    <a:pt x="319138" y="261620"/>
                  </a:lnTo>
                  <a:lnTo>
                    <a:pt x="318789" y="262890"/>
                  </a:lnTo>
                  <a:lnTo>
                    <a:pt x="311925" y="267970"/>
                  </a:lnTo>
                  <a:lnTo>
                    <a:pt x="309190" y="270510"/>
                  </a:lnTo>
                  <a:lnTo>
                    <a:pt x="306399" y="271780"/>
                  </a:lnTo>
                  <a:lnTo>
                    <a:pt x="303386" y="273050"/>
                  </a:lnTo>
                  <a:lnTo>
                    <a:pt x="300595" y="275590"/>
                  </a:lnTo>
                  <a:lnTo>
                    <a:pt x="294735" y="278130"/>
                  </a:lnTo>
                  <a:lnTo>
                    <a:pt x="289824" y="279400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448050" y="7921997"/>
            <a:ext cx="2362200" cy="2507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1500" dirty="0">
                <a:solidFill>
                  <a:srgbClr val="333333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AI 처리</a:t>
            </a:r>
            <a:endParaRPr sz="15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62649" y="7858491"/>
            <a:ext cx="201409" cy="174307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6315074" y="7402720"/>
            <a:ext cx="2371725" cy="933450"/>
            <a:chOff x="6315074" y="6896099"/>
            <a:chExt cx="2371725" cy="933450"/>
          </a:xfrm>
        </p:grpSpPr>
        <p:sp>
          <p:nvSpPr>
            <p:cNvPr id="19" name="object 19"/>
            <p:cNvSpPr/>
            <p:nvPr/>
          </p:nvSpPr>
          <p:spPr>
            <a:xfrm>
              <a:off x="6315074" y="6896099"/>
              <a:ext cx="2371725" cy="933450"/>
            </a:xfrm>
            <a:custGeom>
              <a:avLst/>
              <a:gdLst/>
              <a:ahLst/>
              <a:cxnLst/>
              <a:rect l="l" t="t" r="r" b="b"/>
              <a:pathLst>
                <a:path w="2371725" h="933450">
                  <a:moveTo>
                    <a:pt x="2300528" y="933449"/>
                  </a:moveTo>
                  <a:lnTo>
                    <a:pt x="71196" y="933449"/>
                  </a:lnTo>
                  <a:lnTo>
                    <a:pt x="66240" y="932961"/>
                  </a:lnTo>
                  <a:lnTo>
                    <a:pt x="29704" y="917827"/>
                  </a:lnTo>
                  <a:lnTo>
                    <a:pt x="3885" y="881786"/>
                  </a:lnTo>
                  <a:lnTo>
                    <a:pt x="0" y="862253"/>
                  </a:lnTo>
                  <a:lnTo>
                    <a:pt x="0" y="857249"/>
                  </a:lnTo>
                  <a:lnTo>
                    <a:pt x="0" y="71196"/>
                  </a:lnTo>
                  <a:lnTo>
                    <a:pt x="15620" y="29704"/>
                  </a:lnTo>
                  <a:lnTo>
                    <a:pt x="51660" y="3885"/>
                  </a:lnTo>
                  <a:lnTo>
                    <a:pt x="71196" y="0"/>
                  </a:lnTo>
                  <a:lnTo>
                    <a:pt x="2300528" y="0"/>
                  </a:lnTo>
                  <a:lnTo>
                    <a:pt x="2342018" y="15621"/>
                  </a:lnTo>
                  <a:lnTo>
                    <a:pt x="2367837" y="51661"/>
                  </a:lnTo>
                  <a:lnTo>
                    <a:pt x="2371724" y="71196"/>
                  </a:lnTo>
                  <a:lnTo>
                    <a:pt x="2371724" y="862253"/>
                  </a:lnTo>
                  <a:lnTo>
                    <a:pt x="2356102" y="903743"/>
                  </a:lnTo>
                  <a:lnTo>
                    <a:pt x="2320061" y="929563"/>
                  </a:lnTo>
                  <a:lnTo>
                    <a:pt x="2305482" y="932961"/>
                  </a:lnTo>
                  <a:lnTo>
                    <a:pt x="2300528" y="933449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7362824" y="7066358"/>
              <a:ext cx="285750" cy="250190"/>
            </a:xfrm>
            <a:custGeom>
              <a:avLst/>
              <a:gdLst/>
              <a:ahLst/>
              <a:cxnLst/>
              <a:rect l="l" t="t" r="r" b="b"/>
              <a:pathLst>
                <a:path w="285750" h="250190">
                  <a:moveTo>
                    <a:pt x="250031" y="250031"/>
                  </a:moveTo>
                  <a:lnTo>
                    <a:pt x="35718" y="250031"/>
                  </a:lnTo>
                  <a:lnTo>
                    <a:pt x="21826" y="247220"/>
                  </a:lnTo>
                  <a:lnTo>
                    <a:pt x="10471" y="239559"/>
                  </a:lnTo>
                  <a:lnTo>
                    <a:pt x="2810" y="228204"/>
                  </a:lnTo>
                  <a:lnTo>
                    <a:pt x="0" y="214312"/>
                  </a:lnTo>
                  <a:lnTo>
                    <a:pt x="0" y="35718"/>
                  </a:lnTo>
                  <a:lnTo>
                    <a:pt x="2810" y="21826"/>
                  </a:lnTo>
                  <a:lnTo>
                    <a:pt x="10471" y="10471"/>
                  </a:lnTo>
                  <a:lnTo>
                    <a:pt x="21826" y="2810"/>
                  </a:lnTo>
                  <a:lnTo>
                    <a:pt x="35718" y="0"/>
                  </a:lnTo>
                  <a:lnTo>
                    <a:pt x="250031" y="0"/>
                  </a:lnTo>
                  <a:lnTo>
                    <a:pt x="263923" y="2810"/>
                  </a:lnTo>
                  <a:lnTo>
                    <a:pt x="275278" y="10471"/>
                  </a:lnTo>
                  <a:lnTo>
                    <a:pt x="282939" y="21826"/>
                  </a:lnTo>
                  <a:lnTo>
                    <a:pt x="285750" y="35718"/>
                  </a:lnTo>
                  <a:lnTo>
                    <a:pt x="58955" y="35718"/>
                  </a:lnTo>
                  <a:lnTo>
                    <a:pt x="55538" y="36398"/>
                  </a:lnTo>
                  <a:lnTo>
                    <a:pt x="35718" y="58955"/>
                  </a:lnTo>
                  <a:lnTo>
                    <a:pt x="35718" y="66060"/>
                  </a:lnTo>
                  <a:lnTo>
                    <a:pt x="58955" y="89296"/>
                  </a:lnTo>
                  <a:lnTo>
                    <a:pt x="165255" y="89296"/>
                  </a:lnTo>
                  <a:lnTo>
                    <a:pt x="161069" y="91473"/>
                  </a:lnTo>
                  <a:lnTo>
                    <a:pt x="158613" y="95156"/>
                  </a:lnTo>
                  <a:lnTo>
                    <a:pt x="126078" y="142875"/>
                  </a:lnTo>
                  <a:lnTo>
                    <a:pt x="80813" y="142875"/>
                  </a:lnTo>
                  <a:lnTo>
                    <a:pt x="76906" y="144716"/>
                  </a:lnTo>
                  <a:lnTo>
                    <a:pt x="74395" y="147897"/>
                  </a:lnTo>
                  <a:lnTo>
                    <a:pt x="35439" y="196564"/>
                  </a:lnTo>
                  <a:lnTo>
                    <a:pt x="34825" y="202090"/>
                  </a:lnTo>
                  <a:lnTo>
                    <a:pt x="39290" y="211354"/>
                  </a:lnTo>
                  <a:lnTo>
                    <a:pt x="43978" y="214312"/>
                  </a:lnTo>
                  <a:lnTo>
                    <a:pt x="285750" y="214312"/>
                  </a:lnTo>
                  <a:lnTo>
                    <a:pt x="282939" y="228204"/>
                  </a:lnTo>
                  <a:lnTo>
                    <a:pt x="275278" y="239559"/>
                  </a:lnTo>
                  <a:lnTo>
                    <a:pt x="263923" y="247220"/>
                  </a:lnTo>
                  <a:lnTo>
                    <a:pt x="250031" y="250031"/>
                  </a:lnTo>
                  <a:close/>
                </a:path>
                <a:path w="285750" h="250190">
                  <a:moveTo>
                    <a:pt x="285750" y="214312"/>
                  </a:moveTo>
                  <a:lnTo>
                    <a:pt x="241603" y="214312"/>
                  </a:lnTo>
                  <a:lnTo>
                    <a:pt x="246180" y="211577"/>
                  </a:lnTo>
                  <a:lnTo>
                    <a:pt x="250756" y="202759"/>
                  </a:lnTo>
                  <a:lnTo>
                    <a:pt x="250477" y="197457"/>
                  </a:lnTo>
                  <a:lnTo>
                    <a:pt x="178203" y="91473"/>
                  </a:lnTo>
                  <a:lnTo>
                    <a:pt x="174073" y="89296"/>
                  </a:lnTo>
                  <a:lnTo>
                    <a:pt x="66060" y="89296"/>
                  </a:lnTo>
                  <a:lnTo>
                    <a:pt x="69477" y="88617"/>
                  </a:lnTo>
                  <a:lnTo>
                    <a:pt x="89296" y="66060"/>
                  </a:lnTo>
                  <a:lnTo>
                    <a:pt x="89296" y="58955"/>
                  </a:lnTo>
                  <a:lnTo>
                    <a:pt x="66060" y="35718"/>
                  </a:lnTo>
                  <a:lnTo>
                    <a:pt x="285750" y="35718"/>
                  </a:lnTo>
                  <a:lnTo>
                    <a:pt x="285750" y="214312"/>
                  </a:lnTo>
                  <a:close/>
                </a:path>
                <a:path w="285750" h="250190">
                  <a:moveTo>
                    <a:pt x="110058" y="166371"/>
                  </a:moveTo>
                  <a:lnTo>
                    <a:pt x="92701" y="144716"/>
                  </a:lnTo>
                  <a:lnTo>
                    <a:pt x="88850" y="142875"/>
                  </a:lnTo>
                  <a:lnTo>
                    <a:pt x="126078" y="142875"/>
                  </a:lnTo>
                  <a:lnTo>
                    <a:pt x="110058" y="166371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302374" y="7921997"/>
            <a:ext cx="2397125" cy="250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1500" dirty="0">
                <a:solidFill>
                  <a:srgbClr val="333333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결과물</a:t>
            </a:r>
            <a:endParaRPr sz="15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9601198" y="2434594"/>
            <a:ext cx="8115300" cy="6381750"/>
            <a:chOff x="9601198" y="1428749"/>
            <a:chExt cx="8115300" cy="6381750"/>
          </a:xfrm>
        </p:grpSpPr>
        <p:sp>
          <p:nvSpPr>
            <p:cNvPr id="23" name="object 23"/>
            <p:cNvSpPr/>
            <p:nvPr/>
          </p:nvSpPr>
          <p:spPr>
            <a:xfrm>
              <a:off x="9601198" y="1428749"/>
              <a:ext cx="8115300" cy="6381750"/>
            </a:xfrm>
            <a:custGeom>
              <a:avLst/>
              <a:gdLst/>
              <a:ahLst/>
              <a:cxnLst/>
              <a:rect l="l" t="t" r="r" b="b"/>
              <a:pathLst>
                <a:path w="8115300" h="6381750">
                  <a:moveTo>
                    <a:pt x="8044103" y="6381748"/>
                  </a:moveTo>
                  <a:lnTo>
                    <a:pt x="71196" y="6381748"/>
                  </a:lnTo>
                  <a:lnTo>
                    <a:pt x="66240" y="6381261"/>
                  </a:lnTo>
                  <a:lnTo>
                    <a:pt x="29704" y="6366127"/>
                  </a:lnTo>
                  <a:lnTo>
                    <a:pt x="3885" y="6330086"/>
                  </a:lnTo>
                  <a:lnTo>
                    <a:pt x="0" y="6310552"/>
                  </a:lnTo>
                  <a:lnTo>
                    <a:pt x="0" y="630554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8044103" y="0"/>
                  </a:lnTo>
                  <a:lnTo>
                    <a:pt x="8085593" y="15621"/>
                  </a:lnTo>
                  <a:lnTo>
                    <a:pt x="8111412" y="51661"/>
                  </a:lnTo>
                  <a:lnTo>
                    <a:pt x="8115298" y="71196"/>
                  </a:lnTo>
                  <a:lnTo>
                    <a:pt x="8115298" y="6310552"/>
                  </a:lnTo>
                  <a:lnTo>
                    <a:pt x="8099676" y="6352043"/>
                  </a:lnTo>
                  <a:lnTo>
                    <a:pt x="8063635" y="6377863"/>
                  </a:lnTo>
                  <a:lnTo>
                    <a:pt x="8049058" y="6381261"/>
                  </a:lnTo>
                  <a:lnTo>
                    <a:pt x="8044103" y="6381748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9834560" y="2119312"/>
              <a:ext cx="7648575" cy="4657725"/>
            </a:xfrm>
            <a:custGeom>
              <a:avLst/>
              <a:gdLst/>
              <a:ahLst/>
              <a:cxnLst/>
              <a:rect l="l" t="t" r="r" b="b"/>
              <a:pathLst>
                <a:path w="7648575" h="4657725">
                  <a:moveTo>
                    <a:pt x="1" y="4586287"/>
                  </a:moveTo>
                  <a:lnTo>
                    <a:pt x="1" y="71437"/>
                  </a:lnTo>
                  <a:lnTo>
                    <a:pt x="0" y="66746"/>
                  </a:lnTo>
                  <a:lnTo>
                    <a:pt x="458" y="62100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17607" y="24240"/>
                  </a:lnTo>
                  <a:lnTo>
                    <a:pt x="20924" y="20923"/>
                  </a:lnTo>
                  <a:lnTo>
                    <a:pt x="24240" y="17606"/>
                  </a:lnTo>
                  <a:lnTo>
                    <a:pt x="27848" y="14645"/>
                  </a:lnTo>
                  <a:lnTo>
                    <a:pt x="31749" y="12039"/>
                  </a:lnTo>
                  <a:lnTo>
                    <a:pt x="35648" y="9433"/>
                  </a:lnTo>
                  <a:lnTo>
                    <a:pt x="39766" y="7232"/>
                  </a:lnTo>
                  <a:lnTo>
                    <a:pt x="44099" y="5437"/>
                  </a:lnTo>
                  <a:lnTo>
                    <a:pt x="48433" y="3642"/>
                  </a:lnTo>
                  <a:lnTo>
                    <a:pt x="52900" y="2287"/>
                  </a:lnTo>
                  <a:lnTo>
                    <a:pt x="57501" y="1372"/>
                  </a:lnTo>
                  <a:lnTo>
                    <a:pt x="62102" y="457"/>
                  </a:lnTo>
                  <a:lnTo>
                    <a:pt x="66747" y="0"/>
                  </a:lnTo>
                  <a:lnTo>
                    <a:pt x="71438" y="0"/>
                  </a:lnTo>
                  <a:lnTo>
                    <a:pt x="7577138" y="0"/>
                  </a:lnTo>
                  <a:lnTo>
                    <a:pt x="7581828" y="0"/>
                  </a:lnTo>
                  <a:lnTo>
                    <a:pt x="7586473" y="457"/>
                  </a:lnTo>
                  <a:lnTo>
                    <a:pt x="7591074" y="1372"/>
                  </a:lnTo>
                  <a:lnTo>
                    <a:pt x="7595673" y="2287"/>
                  </a:lnTo>
                  <a:lnTo>
                    <a:pt x="7600140" y="3642"/>
                  </a:lnTo>
                  <a:lnTo>
                    <a:pt x="7604474" y="5437"/>
                  </a:lnTo>
                  <a:lnTo>
                    <a:pt x="7608808" y="7232"/>
                  </a:lnTo>
                  <a:lnTo>
                    <a:pt x="7636534" y="31748"/>
                  </a:lnTo>
                  <a:lnTo>
                    <a:pt x="7639140" y="35648"/>
                  </a:lnTo>
                  <a:lnTo>
                    <a:pt x="7648575" y="71437"/>
                  </a:lnTo>
                  <a:lnTo>
                    <a:pt x="7648575" y="4586287"/>
                  </a:lnTo>
                  <a:lnTo>
                    <a:pt x="7643134" y="4613623"/>
                  </a:lnTo>
                  <a:lnTo>
                    <a:pt x="7641340" y="4617957"/>
                  </a:lnTo>
                  <a:lnTo>
                    <a:pt x="7639139" y="4622073"/>
                  </a:lnTo>
                  <a:lnTo>
                    <a:pt x="7636533" y="4625974"/>
                  </a:lnTo>
                  <a:lnTo>
                    <a:pt x="7633927" y="4629874"/>
                  </a:lnTo>
                  <a:lnTo>
                    <a:pt x="7630967" y="4633483"/>
                  </a:lnTo>
                  <a:lnTo>
                    <a:pt x="7627651" y="4636800"/>
                  </a:lnTo>
                  <a:lnTo>
                    <a:pt x="7624334" y="4640117"/>
                  </a:lnTo>
                  <a:lnTo>
                    <a:pt x="7586473" y="4657266"/>
                  </a:lnTo>
                  <a:lnTo>
                    <a:pt x="7577138" y="4657724"/>
                  </a:lnTo>
                  <a:lnTo>
                    <a:pt x="71438" y="4657724"/>
                  </a:lnTo>
                  <a:lnTo>
                    <a:pt x="66747" y="4657724"/>
                  </a:lnTo>
                  <a:lnTo>
                    <a:pt x="62102" y="4657266"/>
                  </a:lnTo>
                  <a:lnTo>
                    <a:pt x="57501" y="4656350"/>
                  </a:lnTo>
                  <a:lnTo>
                    <a:pt x="52900" y="4655435"/>
                  </a:lnTo>
                  <a:lnTo>
                    <a:pt x="31749" y="4645684"/>
                  </a:lnTo>
                  <a:lnTo>
                    <a:pt x="27848" y="4643078"/>
                  </a:lnTo>
                  <a:lnTo>
                    <a:pt x="24240" y="4640117"/>
                  </a:lnTo>
                  <a:lnTo>
                    <a:pt x="20924" y="4636800"/>
                  </a:lnTo>
                  <a:lnTo>
                    <a:pt x="17607" y="4633483"/>
                  </a:lnTo>
                  <a:lnTo>
                    <a:pt x="1373" y="4600223"/>
                  </a:lnTo>
                  <a:lnTo>
                    <a:pt x="458" y="4595623"/>
                  </a:lnTo>
                  <a:lnTo>
                    <a:pt x="0" y="4590978"/>
                  </a:lnTo>
                  <a:lnTo>
                    <a:pt x="1" y="4586287"/>
                  </a:lnTo>
                  <a:close/>
                </a:path>
              </a:pathLst>
            </a:custGeom>
            <a:ln w="9524">
              <a:solidFill>
                <a:srgbClr val="DDDDDD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9839323" y="2124074"/>
              <a:ext cx="7639050" cy="419100"/>
            </a:xfrm>
            <a:custGeom>
              <a:avLst/>
              <a:gdLst/>
              <a:ahLst/>
              <a:cxnLst/>
              <a:rect l="l" t="t" r="r" b="b"/>
              <a:pathLst>
                <a:path w="7639050" h="419100">
                  <a:moveTo>
                    <a:pt x="7639049" y="419099"/>
                  </a:moveTo>
                  <a:lnTo>
                    <a:pt x="0" y="419099"/>
                  </a:lnTo>
                  <a:lnTo>
                    <a:pt x="0" y="66675"/>
                  </a:lnTo>
                  <a:lnTo>
                    <a:pt x="11225" y="29625"/>
                  </a:lnTo>
                  <a:lnTo>
                    <a:pt x="41158" y="5075"/>
                  </a:lnTo>
                  <a:lnTo>
                    <a:pt x="66675" y="0"/>
                  </a:lnTo>
                  <a:lnTo>
                    <a:pt x="7572375" y="0"/>
                  </a:lnTo>
                  <a:lnTo>
                    <a:pt x="7609422" y="11226"/>
                  </a:lnTo>
                  <a:lnTo>
                    <a:pt x="7633973" y="41159"/>
                  </a:lnTo>
                  <a:lnTo>
                    <a:pt x="7639049" y="419099"/>
                  </a:lnTo>
                  <a:close/>
                </a:path>
              </a:pathLst>
            </a:custGeom>
            <a:solidFill>
              <a:srgbClr val="1F2937"/>
            </a:solidFill>
          </p:spPr>
          <p:txBody>
            <a:bodyPr wrap="square" lIns="0" tIns="0" rIns="0" bIns="0" rtlCol="0"/>
            <a:lstStyle/>
            <a:p>
              <a:endParaRPr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9839323" y="2543174"/>
              <a:ext cx="7639050" cy="4229100"/>
            </a:xfrm>
            <a:custGeom>
              <a:avLst/>
              <a:gdLst/>
              <a:ahLst/>
              <a:cxnLst/>
              <a:rect l="l" t="t" r="r" b="b"/>
              <a:pathLst>
                <a:path w="7639050" h="4229100">
                  <a:moveTo>
                    <a:pt x="7572375" y="4229099"/>
                  </a:moveTo>
                  <a:lnTo>
                    <a:pt x="66675" y="4229099"/>
                  </a:lnTo>
                  <a:lnTo>
                    <a:pt x="60106" y="4228782"/>
                  </a:lnTo>
                  <a:lnTo>
                    <a:pt x="24396" y="4213991"/>
                  </a:lnTo>
                  <a:lnTo>
                    <a:pt x="2853" y="4181750"/>
                  </a:lnTo>
                  <a:lnTo>
                    <a:pt x="0" y="4162425"/>
                  </a:lnTo>
                  <a:lnTo>
                    <a:pt x="0" y="0"/>
                  </a:lnTo>
                  <a:lnTo>
                    <a:pt x="7639050" y="0"/>
                  </a:lnTo>
                  <a:lnTo>
                    <a:pt x="7639049" y="4162425"/>
                  </a:lnTo>
                  <a:lnTo>
                    <a:pt x="7627823" y="4199474"/>
                  </a:lnTo>
                  <a:lnTo>
                    <a:pt x="7597888" y="4224024"/>
                  </a:lnTo>
                  <a:lnTo>
                    <a:pt x="7572375" y="42290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9991725" y="3272794"/>
            <a:ext cx="7331709" cy="1171575"/>
            <a:chOff x="9991725" y="2266949"/>
            <a:chExt cx="7331709" cy="1171575"/>
          </a:xfrm>
        </p:grpSpPr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91725" y="2275283"/>
              <a:ext cx="133350" cy="116681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6811624" y="2375296"/>
              <a:ext cx="133350" cy="17145"/>
            </a:xfrm>
            <a:custGeom>
              <a:avLst/>
              <a:gdLst/>
              <a:ahLst/>
              <a:cxnLst/>
              <a:rect l="l" t="t" r="r" b="b"/>
              <a:pathLst>
                <a:path w="133350" h="17144">
                  <a:moveTo>
                    <a:pt x="129625" y="16668"/>
                  </a:moveTo>
                  <a:lnTo>
                    <a:pt x="3724" y="16668"/>
                  </a:lnTo>
                  <a:lnTo>
                    <a:pt x="0" y="12944"/>
                  </a:lnTo>
                  <a:lnTo>
                    <a:pt x="0" y="3724"/>
                  </a:lnTo>
                  <a:lnTo>
                    <a:pt x="3724" y="0"/>
                  </a:lnTo>
                  <a:lnTo>
                    <a:pt x="8334" y="0"/>
                  </a:lnTo>
                  <a:lnTo>
                    <a:pt x="129625" y="0"/>
                  </a:lnTo>
                  <a:lnTo>
                    <a:pt x="133350" y="3724"/>
                  </a:lnTo>
                  <a:lnTo>
                    <a:pt x="133350" y="12944"/>
                  </a:lnTo>
                  <a:lnTo>
                    <a:pt x="129625" y="166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21174" y="2266949"/>
              <a:ext cx="133350" cy="13335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238225" y="2291119"/>
              <a:ext cx="85010" cy="85010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10072685" y="3043236"/>
              <a:ext cx="6305550" cy="390525"/>
            </a:xfrm>
            <a:custGeom>
              <a:avLst/>
              <a:gdLst/>
              <a:ahLst/>
              <a:cxnLst/>
              <a:rect l="l" t="t" r="r" b="b"/>
              <a:pathLst>
                <a:path w="6305550" h="390525">
                  <a:moveTo>
                    <a:pt x="6305550" y="390524"/>
                  </a:moveTo>
                  <a:lnTo>
                    <a:pt x="48948" y="390524"/>
                  </a:lnTo>
                  <a:lnTo>
                    <a:pt x="45540" y="390189"/>
                  </a:lnTo>
                  <a:lnTo>
                    <a:pt x="10738" y="370102"/>
                  </a:lnTo>
                  <a:lnTo>
                    <a:pt x="0" y="341577"/>
                  </a:lnTo>
                  <a:lnTo>
                    <a:pt x="1" y="338137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8" y="0"/>
                  </a:lnTo>
                  <a:lnTo>
                    <a:pt x="6305550" y="0"/>
                  </a:lnTo>
                  <a:lnTo>
                    <a:pt x="6305550" y="3905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0072685" y="3043236"/>
              <a:ext cx="6305550" cy="390525"/>
            </a:xfrm>
            <a:custGeom>
              <a:avLst/>
              <a:gdLst/>
              <a:ahLst/>
              <a:cxnLst/>
              <a:rect l="l" t="t" r="r" b="b"/>
              <a:pathLst>
                <a:path w="6305550" h="390525">
                  <a:moveTo>
                    <a:pt x="1" y="338137"/>
                  </a:moveTo>
                  <a:lnTo>
                    <a:pt x="1" y="52387"/>
                  </a:lnTo>
                  <a:lnTo>
                    <a:pt x="0" y="48947"/>
                  </a:lnTo>
                  <a:lnTo>
                    <a:pt x="336" y="45540"/>
                  </a:lnTo>
                  <a:lnTo>
                    <a:pt x="1006" y="42166"/>
                  </a:lnTo>
                  <a:lnTo>
                    <a:pt x="1676" y="38792"/>
                  </a:lnTo>
                  <a:lnTo>
                    <a:pt x="2669" y="35517"/>
                  </a:lnTo>
                  <a:lnTo>
                    <a:pt x="3986" y="32338"/>
                  </a:lnTo>
                  <a:lnTo>
                    <a:pt x="5303" y="29160"/>
                  </a:lnTo>
                  <a:lnTo>
                    <a:pt x="6916" y="26142"/>
                  </a:lnTo>
                  <a:lnTo>
                    <a:pt x="8828" y="23282"/>
                  </a:lnTo>
                  <a:lnTo>
                    <a:pt x="10738" y="20421"/>
                  </a:lnTo>
                  <a:lnTo>
                    <a:pt x="12910" y="17775"/>
                  </a:lnTo>
                  <a:lnTo>
                    <a:pt x="15344" y="15343"/>
                  </a:lnTo>
                  <a:lnTo>
                    <a:pt x="17776" y="12911"/>
                  </a:lnTo>
                  <a:lnTo>
                    <a:pt x="20423" y="10739"/>
                  </a:lnTo>
                  <a:lnTo>
                    <a:pt x="23282" y="8828"/>
                  </a:lnTo>
                  <a:lnTo>
                    <a:pt x="26142" y="6917"/>
                  </a:lnTo>
                  <a:lnTo>
                    <a:pt x="29160" y="5303"/>
                  </a:lnTo>
                  <a:lnTo>
                    <a:pt x="32338" y="3987"/>
                  </a:lnTo>
                  <a:lnTo>
                    <a:pt x="35516" y="2671"/>
                  </a:lnTo>
                  <a:lnTo>
                    <a:pt x="38791" y="1677"/>
                  </a:lnTo>
                  <a:lnTo>
                    <a:pt x="42167" y="1006"/>
                  </a:lnTo>
                  <a:lnTo>
                    <a:pt x="45540" y="335"/>
                  </a:lnTo>
                  <a:lnTo>
                    <a:pt x="48948" y="0"/>
                  </a:lnTo>
                  <a:lnTo>
                    <a:pt x="52388" y="0"/>
                  </a:lnTo>
                  <a:lnTo>
                    <a:pt x="6305550" y="0"/>
                  </a:lnTo>
                  <a:lnTo>
                    <a:pt x="6305550" y="390524"/>
                  </a:lnTo>
                  <a:lnTo>
                    <a:pt x="52388" y="390524"/>
                  </a:lnTo>
                  <a:lnTo>
                    <a:pt x="48948" y="390524"/>
                  </a:lnTo>
                  <a:lnTo>
                    <a:pt x="45540" y="390189"/>
                  </a:lnTo>
                  <a:lnTo>
                    <a:pt x="42167" y="389518"/>
                  </a:lnTo>
                  <a:lnTo>
                    <a:pt x="38791" y="388847"/>
                  </a:lnTo>
                  <a:lnTo>
                    <a:pt x="15344" y="375180"/>
                  </a:lnTo>
                  <a:lnTo>
                    <a:pt x="12910" y="372748"/>
                  </a:lnTo>
                  <a:lnTo>
                    <a:pt x="10738" y="370102"/>
                  </a:lnTo>
                  <a:lnTo>
                    <a:pt x="8828" y="367242"/>
                  </a:lnTo>
                  <a:lnTo>
                    <a:pt x="6916" y="364382"/>
                  </a:lnTo>
                  <a:lnTo>
                    <a:pt x="5303" y="361362"/>
                  </a:lnTo>
                  <a:lnTo>
                    <a:pt x="3986" y="358184"/>
                  </a:lnTo>
                  <a:lnTo>
                    <a:pt x="2669" y="355006"/>
                  </a:lnTo>
                  <a:lnTo>
                    <a:pt x="1676" y="351731"/>
                  </a:lnTo>
                  <a:lnTo>
                    <a:pt x="1006" y="348357"/>
                  </a:lnTo>
                  <a:lnTo>
                    <a:pt x="336" y="344983"/>
                  </a:lnTo>
                  <a:lnTo>
                    <a:pt x="0" y="341577"/>
                  </a:lnTo>
                  <a:lnTo>
                    <a:pt x="1" y="338137"/>
                  </a:lnTo>
                </a:path>
              </a:pathLst>
            </a:custGeom>
            <a:ln w="9524">
              <a:solidFill>
                <a:srgbClr val="D0D5D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0230962" y="3223709"/>
            <a:ext cx="1903730" cy="19428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50" dirty="0">
                <a:solidFill>
                  <a:srgbClr val="FFFFFF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AI </a:t>
            </a:r>
            <a:r>
              <a:rPr sz="1150" dirty="0">
                <a:solidFill>
                  <a:srgbClr val="FFFFFF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이미지 생성기 </a:t>
            </a:r>
            <a:r>
              <a:rPr sz="1050" dirty="0">
                <a:solidFill>
                  <a:srgbClr val="FFFFFF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 n8n + MAUI</a:t>
            </a:r>
            <a:endParaRPr sz="105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0055224" y="3757109"/>
            <a:ext cx="1179195" cy="19428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원하는 이미지 경로 </a:t>
            </a:r>
            <a:r>
              <a:rPr sz="105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</a:t>
            </a:r>
            <a:endParaRPr sz="105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0107581" y="4107058"/>
            <a:ext cx="6266180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105"/>
              </a:spcBef>
            </a:pPr>
            <a:r>
              <a:rPr lang="en-US" altLang="ko-KR" sz="135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http://www.naver.com/image2.jpg</a:t>
            </a:r>
            <a:endParaRPr sz="135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6382998" y="4044319"/>
            <a:ext cx="866775" cy="400050"/>
          </a:xfrm>
          <a:custGeom>
            <a:avLst/>
            <a:gdLst/>
            <a:ahLst/>
            <a:cxnLst/>
            <a:rect l="l" t="t" r="r" b="b"/>
            <a:pathLst>
              <a:path w="866775" h="400050">
                <a:moveTo>
                  <a:pt x="813376" y="400049"/>
                </a:moveTo>
                <a:lnTo>
                  <a:pt x="0" y="400049"/>
                </a:lnTo>
                <a:lnTo>
                  <a:pt x="0" y="0"/>
                </a:lnTo>
                <a:lnTo>
                  <a:pt x="813376" y="0"/>
                </a:lnTo>
                <a:lnTo>
                  <a:pt x="817093" y="365"/>
                </a:lnTo>
                <a:lnTo>
                  <a:pt x="852686" y="19392"/>
                </a:lnTo>
                <a:lnTo>
                  <a:pt x="866773" y="53397"/>
                </a:lnTo>
                <a:lnTo>
                  <a:pt x="866773" y="346652"/>
                </a:lnTo>
                <a:lnTo>
                  <a:pt x="847381" y="385964"/>
                </a:lnTo>
                <a:lnTo>
                  <a:pt x="813376" y="40004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6523741" y="4107058"/>
            <a:ext cx="799494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FFFFFF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생성하기</a:t>
            </a:r>
            <a:endParaRPr sz="135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10963272" y="4672969"/>
            <a:ext cx="5391150" cy="2876550"/>
            <a:chOff x="10963272" y="3667124"/>
            <a:chExt cx="5391150" cy="2876550"/>
          </a:xfrm>
        </p:grpSpPr>
        <p:sp>
          <p:nvSpPr>
            <p:cNvPr id="41" name="object 41"/>
            <p:cNvSpPr/>
            <p:nvPr/>
          </p:nvSpPr>
          <p:spPr>
            <a:xfrm>
              <a:off x="10968035" y="3671886"/>
              <a:ext cx="5381625" cy="2867025"/>
            </a:xfrm>
            <a:custGeom>
              <a:avLst/>
              <a:gdLst/>
              <a:ahLst/>
              <a:cxnLst/>
              <a:rect l="l" t="t" r="r" b="b"/>
              <a:pathLst>
                <a:path w="5381625" h="2867025">
                  <a:moveTo>
                    <a:pt x="1" y="2814637"/>
                  </a:moveTo>
                  <a:lnTo>
                    <a:pt x="1" y="52387"/>
                  </a:lnTo>
                  <a:lnTo>
                    <a:pt x="0" y="48947"/>
                  </a:lnTo>
                  <a:lnTo>
                    <a:pt x="336" y="45540"/>
                  </a:lnTo>
                  <a:lnTo>
                    <a:pt x="1006" y="42167"/>
                  </a:lnTo>
                  <a:lnTo>
                    <a:pt x="1677" y="38793"/>
                  </a:lnTo>
                  <a:lnTo>
                    <a:pt x="2670" y="35517"/>
                  </a:lnTo>
                  <a:lnTo>
                    <a:pt x="3986" y="32339"/>
                  </a:lnTo>
                  <a:lnTo>
                    <a:pt x="5303" y="29161"/>
                  </a:lnTo>
                  <a:lnTo>
                    <a:pt x="6916" y="26142"/>
                  </a:lnTo>
                  <a:lnTo>
                    <a:pt x="8828" y="23282"/>
                  </a:lnTo>
                  <a:lnTo>
                    <a:pt x="10740" y="20421"/>
                  </a:lnTo>
                  <a:lnTo>
                    <a:pt x="12911" y="17775"/>
                  </a:lnTo>
                  <a:lnTo>
                    <a:pt x="15344" y="15343"/>
                  </a:lnTo>
                  <a:lnTo>
                    <a:pt x="17776" y="12911"/>
                  </a:lnTo>
                  <a:lnTo>
                    <a:pt x="42167" y="1006"/>
                  </a:lnTo>
                  <a:lnTo>
                    <a:pt x="45540" y="335"/>
                  </a:lnTo>
                  <a:lnTo>
                    <a:pt x="48948" y="0"/>
                  </a:lnTo>
                  <a:lnTo>
                    <a:pt x="52388" y="0"/>
                  </a:lnTo>
                  <a:lnTo>
                    <a:pt x="5329237" y="0"/>
                  </a:lnTo>
                  <a:lnTo>
                    <a:pt x="5332677" y="0"/>
                  </a:lnTo>
                  <a:lnTo>
                    <a:pt x="5336084" y="335"/>
                  </a:lnTo>
                  <a:lnTo>
                    <a:pt x="5339457" y="1006"/>
                  </a:lnTo>
                  <a:lnTo>
                    <a:pt x="5342831" y="1677"/>
                  </a:lnTo>
                  <a:lnTo>
                    <a:pt x="5346106" y="2671"/>
                  </a:lnTo>
                  <a:lnTo>
                    <a:pt x="5349284" y="3987"/>
                  </a:lnTo>
                  <a:lnTo>
                    <a:pt x="5352461" y="5303"/>
                  </a:lnTo>
                  <a:lnTo>
                    <a:pt x="5372793" y="23282"/>
                  </a:lnTo>
                  <a:lnTo>
                    <a:pt x="5374704" y="26142"/>
                  </a:lnTo>
                  <a:lnTo>
                    <a:pt x="5381625" y="52387"/>
                  </a:lnTo>
                  <a:lnTo>
                    <a:pt x="5381625" y="2814637"/>
                  </a:lnTo>
                  <a:lnTo>
                    <a:pt x="5381624" y="2818077"/>
                  </a:lnTo>
                  <a:lnTo>
                    <a:pt x="5381287" y="2821483"/>
                  </a:lnTo>
                  <a:lnTo>
                    <a:pt x="5380615" y="2824856"/>
                  </a:lnTo>
                  <a:lnTo>
                    <a:pt x="5379945" y="2828230"/>
                  </a:lnTo>
                  <a:lnTo>
                    <a:pt x="5358340" y="2858194"/>
                  </a:lnTo>
                  <a:lnTo>
                    <a:pt x="5355480" y="2860105"/>
                  </a:lnTo>
                  <a:lnTo>
                    <a:pt x="5332677" y="2867024"/>
                  </a:lnTo>
                  <a:lnTo>
                    <a:pt x="5329237" y="2867024"/>
                  </a:lnTo>
                  <a:lnTo>
                    <a:pt x="52388" y="2867024"/>
                  </a:lnTo>
                  <a:lnTo>
                    <a:pt x="48948" y="2867024"/>
                  </a:lnTo>
                  <a:lnTo>
                    <a:pt x="45540" y="2866689"/>
                  </a:lnTo>
                  <a:lnTo>
                    <a:pt x="10740" y="2846601"/>
                  </a:lnTo>
                  <a:lnTo>
                    <a:pt x="8828" y="2843741"/>
                  </a:lnTo>
                  <a:lnTo>
                    <a:pt x="6916" y="2840880"/>
                  </a:lnTo>
                  <a:lnTo>
                    <a:pt x="0" y="2818077"/>
                  </a:lnTo>
                  <a:lnTo>
                    <a:pt x="1" y="2814637"/>
                  </a:lnTo>
                </a:path>
              </a:pathLst>
            </a:custGeom>
            <a:ln w="9524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10972799" y="3676649"/>
              <a:ext cx="5372100" cy="2438400"/>
            </a:xfrm>
            <a:custGeom>
              <a:avLst/>
              <a:gdLst/>
              <a:ahLst/>
              <a:cxnLst/>
              <a:rect l="l" t="t" r="r" b="b"/>
              <a:pathLst>
                <a:path w="5372100" h="2438400">
                  <a:moveTo>
                    <a:pt x="5372100" y="2438399"/>
                  </a:moveTo>
                  <a:lnTo>
                    <a:pt x="0" y="2438399"/>
                  </a:lnTo>
                  <a:lnTo>
                    <a:pt x="0" y="47625"/>
                  </a:lnTo>
                  <a:lnTo>
                    <a:pt x="21284" y="7846"/>
                  </a:lnTo>
                  <a:lnTo>
                    <a:pt x="47625" y="0"/>
                  </a:lnTo>
                  <a:lnTo>
                    <a:pt x="5324475" y="0"/>
                  </a:lnTo>
                  <a:lnTo>
                    <a:pt x="5364253" y="21284"/>
                  </a:lnTo>
                  <a:lnTo>
                    <a:pt x="5372100" y="2438399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>
              <a:endParaRPr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10972799" y="6115049"/>
              <a:ext cx="5372100" cy="419100"/>
            </a:xfrm>
            <a:custGeom>
              <a:avLst/>
              <a:gdLst/>
              <a:ahLst/>
              <a:cxnLst/>
              <a:rect l="l" t="t" r="r" b="b"/>
              <a:pathLst>
                <a:path w="5372100" h="419100">
                  <a:moveTo>
                    <a:pt x="5324475" y="419099"/>
                  </a:moveTo>
                  <a:lnTo>
                    <a:pt x="47625" y="419099"/>
                  </a:lnTo>
                  <a:lnTo>
                    <a:pt x="38123" y="418228"/>
                  </a:lnTo>
                  <a:lnTo>
                    <a:pt x="3487" y="389757"/>
                  </a:lnTo>
                  <a:lnTo>
                    <a:pt x="0" y="371475"/>
                  </a:lnTo>
                  <a:lnTo>
                    <a:pt x="0" y="0"/>
                  </a:lnTo>
                  <a:lnTo>
                    <a:pt x="5372100" y="0"/>
                  </a:lnTo>
                  <a:lnTo>
                    <a:pt x="5372099" y="371475"/>
                  </a:lnTo>
                  <a:lnTo>
                    <a:pt x="5350814" y="411253"/>
                  </a:lnTo>
                  <a:lnTo>
                    <a:pt x="5324475" y="419099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 rtlCol="0"/>
            <a:lstStyle/>
            <a:p>
              <a:endParaRPr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13487399" y="4593430"/>
              <a:ext cx="342900" cy="300355"/>
            </a:xfrm>
            <a:custGeom>
              <a:avLst/>
              <a:gdLst/>
              <a:ahLst/>
              <a:cxnLst/>
              <a:rect l="l" t="t" r="r" b="b"/>
              <a:pathLst>
                <a:path w="342900" h="300354">
                  <a:moveTo>
                    <a:pt x="300037" y="300037"/>
                  </a:moveTo>
                  <a:lnTo>
                    <a:pt x="42862" y="300037"/>
                  </a:lnTo>
                  <a:lnTo>
                    <a:pt x="26191" y="296664"/>
                  </a:lnTo>
                  <a:lnTo>
                    <a:pt x="12565" y="287471"/>
                  </a:lnTo>
                  <a:lnTo>
                    <a:pt x="3372" y="273845"/>
                  </a:lnTo>
                  <a:lnTo>
                    <a:pt x="0" y="257175"/>
                  </a:lnTo>
                  <a:lnTo>
                    <a:pt x="0" y="42862"/>
                  </a:lnTo>
                  <a:lnTo>
                    <a:pt x="3372" y="26191"/>
                  </a:lnTo>
                  <a:lnTo>
                    <a:pt x="12565" y="12565"/>
                  </a:lnTo>
                  <a:lnTo>
                    <a:pt x="26191" y="3372"/>
                  </a:lnTo>
                  <a:lnTo>
                    <a:pt x="42862" y="0"/>
                  </a:lnTo>
                  <a:lnTo>
                    <a:pt x="300037" y="0"/>
                  </a:lnTo>
                  <a:lnTo>
                    <a:pt x="316708" y="3372"/>
                  </a:lnTo>
                  <a:lnTo>
                    <a:pt x="330334" y="12565"/>
                  </a:lnTo>
                  <a:lnTo>
                    <a:pt x="339527" y="26191"/>
                  </a:lnTo>
                  <a:lnTo>
                    <a:pt x="342900" y="42862"/>
                  </a:lnTo>
                  <a:lnTo>
                    <a:pt x="70746" y="42862"/>
                  </a:lnTo>
                  <a:lnTo>
                    <a:pt x="66645" y="43678"/>
                  </a:lnTo>
                  <a:lnTo>
                    <a:pt x="42862" y="70746"/>
                  </a:lnTo>
                  <a:lnTo>
                    <a:pt x="42862" y="79272"/>
                  </a:lnTo>
                  <a:lnTo>
                    <a:pt x="70746" y="107156"/>
                  </a:lnTo>
                  <a:lnTo>
                    <a:pt x="198306" y="107156"/>
                  </a:lnTo>
                  <a:lnTo>
                    <a:pt x="193283" y="109768"/>
                  </a:lnTo>
                  <a:lnTo>
                    <a:pt x="190336" y="114188"/>
                  </a:lnTo>
                  <a:lnTo>
                    <a:pt x="151294" y="171450"/>
                  </a:lnTo>
                  <a:lnTo>
                    <a:pt x="96976" y="171450"/>
                  </a:lnTo>
                  <a:lnTo>
                    <a:pt x="92288" y="173660"/>
                  </a:lnTo>
                  <a:lnTo>
                    <a:pt x="89274" y="177477"/>
                  </a:lnTo>
                  <a:lnTo>
                    <a:pt x="42527" y="235877"/>
                  </a:lnTo>
                  <a:lnTo>
                    <a:pt x="41790" y="242507"/>
                  </a:lnTo>
                  <a:lnTo>
                    <a:pt x="47148" y="253625"/>
                  </a:lnTo>
                  <a:lnTo>
                    <a:pt x="52774" y="257175"/>
                  </a:lnTo>
                  <a:lnTo>
                    <a:pt x="342900" y="257175"/>
                  </a:lnTo>
                  <a:lnTo>
                    <a:pt x="339527" y="273845"/>
                  </a:lnTo>
                  <a:lnTo>
                    <a:pt x="330334" y="287471"/>
                  </a:lnTo>
                  <a:lnTo>
                    <a:pt x="316708" y="296664"/>
                  </a:lnTo>
                  <a:lnTo>
                    <a:pt x="300037" y="300037"/>
                  </a:lnTo>
                  <a:close/>
                </a:path>
                <a:path w="342900" h="300354">
                  <a:moveTo>
                    <a:pt x="342900" y="257175"/>
                  </a:moveTo>
                  <a:lnTo>
                    <a:pt x="289924" y="257175"/>
                  </a:lnTo>
                  <a:lnTo>
                    <a:pt x="295416" y="253893"/>
                  </a:lnTo>
                  <a:lnTo>
                    <a:pt x="300908" y="243311"/>
                  </a:lnTo>
                  <a:lnTo>
                    <a:pt x="300573" y="236949"/>
                  </a:lnTo>
                  <a:lnTo>
                    <a:pt x="213843" y="109768"/>
                  </a:lnTo>
                  <a:lnTo>
                    <a:pt x="208887" y="107156"/>
                  </a:lnTo>
                  <a:lnTo>
                    <a:pt x="79272" y="107156"/>
                  </a:lnTo>
                  <a:lnTo>
                    <a:pt x="83373" y="106340"/>
                  </a:lnTo>
                  <a:lnTo>
                    <a:pt x="107156" y="79272"/>
                  </a:lnTo>
                  <a:lnTo>
                    <a:pt x="107156" y="70746"/>
                  </a:lnTo>
                  <a:lnTo>
                    <a:pt x="79272" y="42862"/>
                  </a:lnTo>
                  <a:lnTo>
                    <a:pt x="342900" y="42862"/>
                  </a:lnTo>
                  <a:lnTo>
                    <a:pt x="342900" y="257175"/>
                  </a:lnTo>
                  <a:close/>
                </a:path>
                <a:path w="342900" h="300354">
                  <a:moveTo>
                    <a:pt x="132070" y="199645"/>
                  </a:moveTo>
                  <a:lnTo>
                    <a:pt x="111241" y="173660"/>
                  </a:lnTo>
                  <a:lnTo>
                    <a:pt x="106620" y="171450"/>
                  </a:lnTo>
                  <a:lnTo>
                    <a:pt x="151294" y="171450"/>
                  </a:lnTo>
                  <a:lnTo>
                    <a:pt x="132070" y="199645"/>
                  </a:lnTo>
                  <a:close/>
                </a:path>
              </a:pathLst>
            </a:custGeom>
            <a:solidFill>
              <a:srgbClr val="9CA2AF"/>
            </a:solidFill>
          </p:spPr>
          <p:txBody>
            <a:bodyPr wrap="square" lIns="0" tIns="0" rIns="0" bIns="0" rtlCol="0"/>
            <a:lstStyle/>
            <a:p>
              <a:endParaRPr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10963274" y="5973956"/>
            <a:ext cx="5381626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6A728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이미지가 여기에 표시됩니다</a:t>
            </a:r>
            <a:endParaRPr sz="135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1076780" y="7214684"/>
            <a:ext cx="563245" cy="19428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dirty="0">
                <a:solidFill>
                  <a:srgbClr val="6A728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생성 중</a:t>
            </a:r>
            <a:r>
              <a:rPr sz="1050" dirty="0">
                <a:solidFill>
                  <a:srgbClr val="6A728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...</a:t>
            </a:r>
            <a:endParaRPr sz="105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11229974" y="7263769"/>
            <a:ext cx="4676775" cy="962025"/>
            <a:chOff x="11229974" y="6257924"/>
            <a:chExt cx="4676775" cy="962025"/>
          </a:xfrm>
        </p:grpSpPr>
        <p:pic>
          <p:nvPicPr>
            <p:cNvPr id="48" name="object 4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773398" y="6257924"/>
              <a:ext cx="133350" cy="133350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229974" y="7048499"/>
              <a:ext cx="171449" cy="171449"/>
            </a:xfrm>
            <a:prstGeom prst="rect">
              <a:avLst/>
            </a:prstGeom>
          </p:spPr>
        </p:pic>
      </p:grpSp>
      <p:sp>
        <p:nvSpPr>
          <p:cNvPr id="50" name="object 50"/>
          <p:cNvSpPr txBox="1"/>
          <p:nvPr/>
        </p:nvSpPr>
        <p:spPr>
          <a:xfrm>
            <a:off x="15970073" y="7214684"/>
            <a:ext cx="271145" cy="19428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dirty="0">
                <a:solidFill>
                  <a:srgbClr val="2562EB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저장</a:t>
            </a:r>
            <a:endParaRPr sz="115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1520612" y="8000306"/>
            <a:ext cx="5291011" cy="24686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 워크샵을 통해 위와 같은 </a:t>
            </a:r>
            <a:r>
              <a:rPr sz="135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AI </a:t>
            </a:r>
            <a:r>
              <a:rPr sz="150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이미지 생성 앱을 만들게 됩니다</a:t>
            </a:r>
            <a:r>
              <a:rPr sz="135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  <a:endParaRPr sz="135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1185871" y="8336157"/>
            <a:ext cx="5715906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solidFill>
                  <a:srgbClr val="4A546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n8n</a:t>
            </a:r>
            <a:r>
              <a:rPr sz="1350" dirty="0">
                <a:solidFill>
                  <a:srgbClr val="4A546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의 워크플로우와 </a:t>
            </a:r>
            <a:r>
              <a:rPr sz="1200" dirty="0">
                <a:solidFill>
                  <a:srgbClr val="4A546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MAUI</a:t>
            </a:r>
            <a:r>
              <a:rPr sz="1350" dirty="0">
                <a:solidFill>
                  <a:srgbClr val="4A546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의 </a:t>
            </a:r>
            <a:r>
              <a:rPr sz="1200" dirty="0">
                <a:solidFill>
                  <a:srgbClr val="4A546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UI</a:t>
            </a:r>
            <a:r>
              <a:rPr sz="1350" dirty="0">
                <a:solidFill>
                  <a:srgbClr val="4A546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를 연동하여 실제 작동하는 앱을 구현합니다</a:t>
            </a:r>
            <a:r>
              <a:rPr sz="1200" dirty="0">
                <a:solidFill>
                  <a:srgbClr val="4A546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  <a:endParaRPr sz="12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58800" y="4041877"/>
            <a:ext cx="7061834" cy="10509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85"/>
              </a:spcBef>
            </a:pPr>
            <a:endParaRPr sz="15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12700">
              <a:lnSpc>
                <a:spcPct val="100000"/>
              </a:lnSpc>
            </a:pPr>
            <a:r>
              <a:rPr sz="2550" dirty="0">
                <a:solidFill>
                  <a:srgbClr val="2562EB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핵심 기능</a:t>
            </a:r>
            <a:endParaRPr sz="255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 marL="278765">
              <a:lnSpc>
                <a:spcPct val="100000"/>
              </a:lnSpc>
              <a:spcBef>
                <a:spcPts val="1165"/>
              </a:spcBef>
            </a:pPr>
            <a:r>
              <a:rPr sz="170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프롬프트 입력으로 맞춤형 이미지 생성</a:t>
            </a:r>
            <a:endParaRPr sz="17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571499" y="4902013"/>
            <a:ext cx="95250" cy="1352550"/>
            <a:chOff x="571499" y="4591049"/>
            <a:chExt cx="95250" cy="1352550"/>
          </a:xfrm>
        </p:grpSpPr>
        <p:pic>
          <p:nvPicPr>
            <p:cNvPr id="57" name="object 5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1499" y="4591049"/>
              <a:ext cx="95250" cy="95249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1499" y="5010149"/>
              <a:ext cx="95250" cy="95249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1499" y="5429249"/>
              <a:ext cx="95250" cy="95249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1499" y="5848349"/>
              <a:ext cx="95250" cy="95249"/>
            </a:xfrm>
            <a:prstGeom prst="rect">
              <a:avLst/>
            </a:prstGeom>
          </p:spPr>
        </p:pic>
      </p:grpSp>
      <p:sp>
        <p:nvSpPr>
          <p:cNvPr id="61" name="object 61"/>
          <p:cNvSpPr txBox="1"/>
          <p:nvPr/>
        </p:nvSpPr>
        <p:spPr>
          <a:xfrm>
            <a:off x="825500" y="5197923"/>
            <a:ext cx="6706084" cy="2737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토스 디자인 가이드라인 준수 </a:t>
            </a:r>
            <a:r>
              <a:rPr sz="150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sz="170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일관된 스타일</a:t>
            </a:r>
            <a:r>
              <a:rPr sz="150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  <a:endParaRPr sz="15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804865" y="5625469"/>
            <a:ext cx="5137149" cy="702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결과물 즉시 다운로드 및 공유 기능</a:t>
            </a:r>
            <a:endParaRPr sz="17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70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이미지 변형 및 추가 편집 옵션</a:t>
            </a:r>
            <a:endParaRPr sz="17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E27AF097-A11C-03E7-42F3-5B4B7D6D308A}"/>
              </a:ext>
            </a:extLst>
          </p:cNvPr>
          <p:cNvGrpSpPr/>
          <p:nvPr/>
        </p:nvGrpSpPr>
        <p:grpSpPr>
          <a:xfrm>
            <a:off x="368299" y="387350"/>
            <a:ext cx="17551966" cy="299720"/>
            <a:chOff x="368299" y="387350"/>
            <a:chExt cx="17551966" cy="299720"/>
          </a:xfrm>
        </p:grpSpPr>
        <p:pic>
          <p:nvPicPr>
            <p:cNvPr id="64" name="object 10">
              <a:extLst>
                <a:ext uri="{FF2B5EF4-FFF2-40B4-BE49-F238E27FC236}">
                  <a16:creationId xmlns:a16="http://schemas.microsoft.com/office/drawing/2014/main" id="{397AC25E-1B89-34D3-5FE5-A07E7F33A1C3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999743" y="428625"/>
              <a:ext cx="157162" cy="228600"/>
            </a:xfrm>
            <a:prstGeom prst="rect">
              <a:avLst/>
            </a:prstGeom>
          </p:spPr>
        </p:pic>
        <p:sp>
          <p:nvSpPr>
            <p:cNvPr id="65" name="object 20">
              <a:extLst>
                <a:ext uri="{FF2B5EF4-FFF2-40B4-BE49-F238E27FC236}">
                  <a16:creationId xmlns:a16="http://schemas.microsoft.com/office/drawing/2014/main" id="{0CDB9580-3E11-1931-2CE5-4BB48B59F9D8}"/>
                </a:ext>
              </a:extLst>
            </p:cNvPr>
            <p:cNvSpPr txBox="1"/>
            <p:nvPr/>
          </p:nvSpPr>
          <p:spPr>
            <a:xfrm>
              <a:off x="368299" y="387350"/>
              <a:ext cx="64071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solidFill>
                    <a:srgbClr val="0078D6"/>
                  </a:solidFill>
                  <a:latin typeface="Pretendard SemiBold" panose="02000703000000020004" pitchFamily="50" charset="-127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Dot4</a:t>
              </a:r>
              <a:endParaRPr sz="18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endParaRPr>
            </a:p>
          </p:txBody>
        </p:sp>
        <p:sp>
          <p:nvSpPr>
            <p:cNvPr id="66" name="object 21">
              <a:extLst>
                <a:ext uri="{FF2B5EF4-FFF2-40B4-BE49-F238E27FC236}">
                  <a16:creationId xmlns:a16="http://schemas.microsoft.com/office/drawing/2014/main" id="{8DB49D46-ADEF-DCA7-BC36-ACFBED2B54EE}"/>
                </a:ext>
              </a:extLst>
            </p:cNvPr>
            <p:cNvSpPr txBox="1"/>
            <p:nvPr/>
          </p:nvSpPr>
          <p:spPr>
            <a:xfrm>
              <a:off x="17226210" y="387350"/>
              <a:ext cx="69405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0" dirty="0">
                  <a:solidFill>
                    <a:srgbClr val="0078D6"/>
                  </a:solidFill>
                  <a:latin typeface="Pretendard SemiBold" panose="02000703000000020004" pitchFamily="50" charset="-127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MAUI</a:t>
              </a:r>
              <a:endParaRPr sz="18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endParaRPr>
            </a:p>
          </p:txBody>
        </p:sp>
      </p:grpSp>
      <p:sp>
        <p:nvSpPr>
          <p:cNvPr id="67" name="object 5">
            <a:extLst>
              <a:ext uri="{FF2B5EF4-FFF2-40B4-BE49-F238E27FC236}">
                <a16:creationId xmlns:a16="http://schemas.microsoft.com/office/drawing/2014/main" id="{49F6BC91-C38E-F27E-ECF8-D26C35CDB854}"/>
              </a:ext>
            </a:extLst>
          </p:cNvPr>
          <p:cNvSpPr txBox="1">
            <a:spLocks/>
          </p:cNvSpPr>
          <p:nvPr/>
        </p:nvSpPr>
        <p:spPr>
          <a:xfrm>
            <a:off x="558800" y="1111173"/>
            <a:ext cx="5886450" cy="5700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 sz="3100" b="0" i="0">
                <a:solidFill>
                  <a:srgbClr val="1F2937"/>
                </a:solidFill>
                <a:latin typeface="Dotum"/>
                <a:ea typeface="+mj-ea"/>
                <a:cs typeface="Dotum"/>
              </a:defRPr>
            </a:lvl1pPr>
          </a:lstStyle>
          <a:p>
            <a:pPr marL="12700">
              <a:spcBef>
                <a:spcPts val="125"/>
              </a:spcBef>
              <a:tabLst>
                <a:tab pos="1140460" algn="l"/>
                <a:tab pos="2698750" algn="l"/>
              </a:tabLst>
            </a:pPr>
            <a:r>
              <a:rPr lang="ko-KR" altLang="en-US" sz="36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토스 </a:t>
            </a:r>
            <a:r>
              <a:rPr lang="en-US" altLang="ko-KR" sz="36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AI </a:t>
            </a:r>
            <a:r>
              <a:rPr lang="ko-KR" altLang="en-US" sz="36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그래픽 </a:t>
            </a:r>
            <a:r>
              <a:rPr lang="ko-KR" altLang="en-US" sz="3600" dirty="0" err="1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생성기</a:t>
            </a:r>
            <a:r>
              <a:rPr lang="ko-KR" altLang="en-US" sz="36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따라하기</a:t>
            </a:r>
          </a:p>
        </p:txBody>
      </p:sp>
      <p:sp>
        <p:nvSpPr>
          <p:cNvPr id="68" name="object 12">
            <a:extLst>
              <a:ext uri="{FF2B5EF4-FFF2-40B4-BE49-F238E27FC236}">
                <a16:creationId xmlns:a16="http://schemas.microsoft.com/office/drawing/2014/main" id="{8AC43FFA-41EF-647D-56DB-3CA56D63255E}"/>
              </a:ext>
            </a:extLst>
          </p:cNvPr>
          <p:cNvSpPr txBox="1"/>
          <p:nvPr/>
        </p:nvSpPr>
        <p:spPr>
          <a:xfrm>
            <a:off x="9588498" y="1790658"/>
            <a:ext cx="8080378" cy="408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25"/>
              </a:spcBef>
            </a:pPr>
            <a:r>
              <a:rPr lang="ko-KR" altLang="en-US" sz="2500" dirty="0">
                <a:solidFill>
                  <a:srgbClr val="2562EB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워크샵 목표 결과물 </a:t>
            </a:r>
            <a:r>
              <a:rPr lang="en-US" altLang="ko-KR" sz="2500" dirty="0">
                <a:solidFill>
                  <a:srgbClr val="2562EB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(</a:t>
            </a:r>
            <a:r>
              <a:rPr lang="ko-KR" altLang="en-US" sz="2500" dirty="0">
                <a:solidFill>
                  <a:srgbClr val="2562EB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예시</a:t>
            </a:r>
            <a:r>
              <a:rPr lang="en-US" altLang="ko-KR" sz="2500" dirty="0">
                <a:solidFill>
                  <a:srgbClr val="2562EB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)</a:t>
            </a:r>
            <a:endParaRPr sz="25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73" name="object 12">
            <a:extLst>
              <a:ext uri="{FF2B5EF4-FFF2-40B4-BE49-F238E27FC236}">
                <a16:creationId xmlns:a16="http://schemas.microsoft.com/office/drawing/2014/main" id="{36819C82-6D4F-8F3D-B9DF-C1263953D23B}"/>
              </a:ext>
            </a:extLst>
          </p:cNvPr>
          <p:cNvSpPr txBox="1"/>
          <p:nvPr/>
        </p:nvSpPr>
        <p:spPr>
          <a:xfrm>
            <a:off x="619124" y="1951634"/>
            <a:ext cx="3956049" cy="408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ko-KR" altLang="en-US" sz="2500" b="1" dirty="0">
                <a:solidFill>
                  <a:srgbClr val="2562EB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토스트</a:t>
            </a:r>
            <a:r>
              <a:rPr lang="en-US" altLang="ko-KR" sz="2500" b="1" dirty="0">
                <a:solidFill>
                  <a:srgbClr val="2562EB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??</a:t>
            </a:r>
            <a:endParaRPr sz="25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74" name="object 6"/>
          <p:cNvSpPr txBox="1"/>
          <p:nvPr/>
        </p:nvSpPr>
        <p:spPr>
          <a:xfrm>
            <a:off x="641289" y="2546632"/>
            <a:ext cx="6979345" cy="13642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710"/>
              </a:spcBef>
            </a:pPr>
            <a:r>
              <a:rPr sz="1700" dirty="0" err="1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토스의</a:t>
            </a:r>
            <a:r>
              <a:rPr sz="170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AI 그래픽 생성기 '토스트(TOAST)'는 토스 디자인 시스템에 맞는 이미지를 AI로 빠르게 생성 하는 </a:t>
            </a:r>
            <a:r>
              <a:rPr sz="1700" dirty="0" err="1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내부</a:t>
            </a:r>
            <a:r>
              <a:rPr sz="170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sz="1700" dirty="0" err="1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도구</a:t>
            </a:r>
            <a:endParaRPr lang="en-US" sz="1700" dirty="0">
              <a:solidFill>
                <a:srgbClr val="37405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12700" marR="5080">
              <a:lnSpc>
                <a:spcPct val="150000"/>
              </a:lnSpc>
              <a:spcBef>
                <a:spcPts val="1710"/>
              </a:spcBef>
            </a:pPr>
            <a:r>
              <a:rPr lang="ko-KR" altLang="en-US" sz="170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디자이너와 개발자가 쉽게 상황에 맞는 그래픽을 생성하게 앱과 웹에 활용</a:t>
            </a:r>
            <a:endParaRPr sz="17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DBA98D1-7BC4-4C03-7831-72E2ACBA6995}"/>
              </a:ext>
            </a:extLst>
          </p:cNvPr>
          <p:cNvSpPr txBox="1"/>
          <p:nvPr/>
        </p:nvSpPr>
        <p:spPr>
          <a:xfrm>
            <a:off x="487723" y="8642682"/>
            <a:ext cx="9144000" cy="1704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참고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토스의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AI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그래픽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생성기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토스트를 소개합니다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https://toss.tech/article/ai-graphic-generator-1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https://toss.tech/article/ai-graphic-generator-2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9" y="2728404"/>
            <a:ext cx="8001000" cy="1943100"/>
          </a:xfrm>
          <a:custGeom>
            <a:avLst/>
            <a:gdLst/>
            <a:ahLst/>
            <a:cxnLst/>
            <a:rect l="l" t="t" r="r" b="b"/>
            <a:pathLst>
              <a:path w="8001000" h="1943100">
                <a:moveTo>
                  <a:pt x="7929802" y="1943099"/>
                </a:moveTo>
                <a:lnTo>
                  <a:pt x="71196" y="1943099"/>
                </a:lnTo>
                <a:lnTo>
                  <a:pt x="66241" y="1942611"/>
                </a:lnTo>
                <a:lnTo>
                  <a:pt x="29705" y="1927477"/>
                </a:lnTo>
                <a:lnTo>
                  <a:pt x="3885" y="1891437"/>
                </a:lnTo>
                <a:lnTo>
                  <a:pt x="0" y="1871903"/>
                </a:lnTo>
                <a:lnTo>
                  <a:pt x="0" y="1866899"/>
                </a:lnTo>
                <a:lnTo>
                  <a:pt x="0" y="71196"/>
                </a:lnTo>
                <a:lnTo>
                  <a:pt x="15621" y="29705"/>
                </a:lnTo>
                <a:lnTo>
                  <a:pt x="51661" y="3885"/>
                </a:lnTo>
                <a:lnTo>
                  <a:pt x="71196" y="0"/>
                </a:lnTo>
                <a:lnTo>
                  <a:pt x="7929802" y="0"/>
                </a:lnTo>
                <a:lnTo>
                  <a:pt x="7971293" y="15621"/>
                </a:lnTo>
                <a:lnTo>
                  <a:pt x="7997112" y="51661"/>
                </a:lnTo>
                <a:lnTo>
                  <a:pt x="8000998" y="71196"/>
                </a:lnTo>
                <a:lnTo>
                  <a:pt x="8000998" y="1871903"/>
                </a:lnTo>
                <a:lnTo>
                  <a:pt x="7985376" y="1913394"/>
                </a:lnTo>
                <a:lnTo>
                  <a:pt x="7949336" y="1939214"/>
                </a:lnTo>
                <a:lnTo>
                  <a:pt x="7934758" y="1942611"/>
                </a:lnTo>
                <a:lnTo>
                  <a:pt x="7929802" y="1943099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/>
          <a:lstStyle/>
          <a:p>
            <a:endParaRPr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1999" y="5547804"/>
            <a:ext cx="8001000" cy="1257300"/>
          </a:xfrm>
          <a:custGeom>
            <a:avLst/>
            <a:gdLst/>
            <a:ahLst/>
            <a:cxnLst/>
            <a:rect l="l" t="t" r="r" b="b"/>
            <a:pathLst>
              <a:path w="8001000" h="1257300">
                <a:moveTo>
                  <a:pt x="7929802" y="1257299"/>
                </a:moveTo>
                <a:lnTo>
                  <a:pt x="71196" y="1257299"/>
                </a:lnTo>
                <a:lnTo>
                  <a:pt x="66241" y="1256811"/>
                </a:lnTo>
                <a:lnTo>
                  <a:pt x="29705" y="1241678"/>
                </a:lnTo>
                <a:lnTo>
                  <a:pt x="3885" y="1205637"/>
                </a:lnTo>
                <a:lnTo>
                  <a:pt x="0" y="1186103"/>
                </a:lnTo>
                <a:lnTo>
                  <a:pt x="0" y="1181099"/>
                </a:lnTo>
                <a:lnTo>
                  <a:pt x="0" y="71196"/>
                </a:lnTo>
                <a:lnTo>
                  <a:pt x="15621" y="29705"/>
                </a:lnTo>
                <a:lnTo>
                  <a:pt x="51661" y="3885"/>
                </a:lnTo>
                <a:lnTo>
                  <a:pt x="71196" y="0"/>
                </a:lnTo>
                <a:lnTo>
                  <a:pt x="7929802" y="0"/>
                </a:lnTo>
                <a:lnTo>
                  <a:pt x="7971293" y="15620"/>
                </a:lnTo>
                <a:lnTo>
                  <a:pt x="7997112" y="51661"/>
                </a:lnTo>
                <a:lnTo>
                  <a:pt x="8000998" y="71196"/>
                </a:lnTo>
                <a:lnTo>
                  <a:pt x="8000998" y="1186103"/>
                </a:lnTo>
                <a:lnTo>
                  <a:pt x="7985376" y="1227593"/>
                </a:lnTo>
                <a:lnTo>
                  <a:pt x="7949336" y="1253413"/>
                </a:lnTo>
                <a:lnTo>
                  <a:pt x="7934758" y="1256811"/>
                </a:lnTo>
                <a:lnTo>
                  <a:pt x="7929802" y="1257299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/>
          <a:lstStyle/>
          <a:p>
            <a:endParaRPr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999" y="6957504"/>
            <a:ext cx="8001000" cy="1257300"/>
          </a:xfrm>
          <a:custGeom>
            <a:avLst/>
            <a:gdLst/>
            <a:ahLst/>
            <a:cxnLst/>
            <a:rect l="l" t="t" r="r" b="b"/>
            <a:pathLst>
              <a:path w="8001000" h="1257300">
                <a:moveTo>
                  <a:pt x="7929802" y="1257299"/>
                </a:moveTo>
                <a:lnTo>
                  <a:pt x="71196" y="1257299"/>
                </a:lnTo>
                <a:lnTo>
                  <a:pt x="66241" y="1256810"/>
                </a:lnTo>
                <a:lnTo>
                  <a:pt x="29705" y="1241677"/>
                </a:lnTo>
                <a:lnTo>
                  <a:pt x="3885" y="1205636"/>
                </a:lnTo>
                <a:lnTo>
                  <a:pt x="0" y="1186102"/>
                </a:lnTo>
                <a:lnTo>
                  <a:pt x="0" y="1181099"/>
                </a:lnTo>
                <a:lnTo>
                  <a:pt x="0" y="71196"/>
                </a:lnTo>
                <a:lnTo>
                  <a:pt x="15621" y="29704"/>
                </a:lnTo>
                <a:lnTo>
                  <a:pt x="51661" y="3885"/>
                </a:lnTo>
                <a:lnTo>
                  <a:pt x="71196" y="0"/>
                </a:lnTo>
                <a:lnTo>
                  <a:pt x="7929802" y="0"/>
                </a:lnTo>
                <a:lnTo>
                  <a:pt x="7971293" y="15621"/>
                </a:lnTo>
                <a:lnTo>
                  <a:pt x="7997112" y="51660"/>
                </a:lnTo>
                <a:lnTo>
                  <a:pt x="8000998" y="71196"/>
                </a:lnTo>
                <a:lnTo>
                  <a:pt x="8000998" y="1186102"/>
                </a:lnTo>
                <a:lnTo>
                  <a:pt x="7985376" y="1227594"/>
                </a:lnTo>
                <a:lnTo>
                  <a:pt x="7949336" y="1253413"/>
                </a:lnTo>
                <a:lnTo>
                  <a:pt x="7934758" y="1256811"/>
                </a:lnTo>
                <a:lnTo>
                  <a:pt x="7929802" y="1257299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/>
          <a:lstStyle/>
          <a:p>
            <a:endParaRPr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61999" y="8367204"/>
            <a:ext cx="8001000" cy="1104900"/>
            <a:chOff x="761999" y="8000999"/>
            <a:chExt cx="8001000" cy="1104900"/>
          </a:xfrm>
        </p:grpSpPr>
        <p:sp>
          <p:nvSpPr>
            <p:cNvPr id="6" name="object 6"/>
            <p:cNvSpPr/>
            <p:nvPr/>
          </p:nvSpPr>
          <p:spPr>
            <a:xfrm>
              <a:off x="761999" y="8000999"/>
              <a:ext cx="8001000" cy="1104900"/>
            </a:xfrm>
            <a:custGeom>
              <a:avLst/>
              <a:gdLst/>
              <a:ahLst/>
              <a:cxnLst/>
              <a:rect l="l" t="t" r="r" b="b"/>
              <a:pathLst>
                <a:path w="8001000" h="1104900">
                  <a:moveTo>
                    <a:pt x="7929802" y="1104899"/>
                  </a:moveTo>
                  <a:lnTo>
                    <a:pt x="71196" y="1104899"/>
                  </a:lnTo>
                  <a:lnTo>
                    <a:pt x="66241" y="1104411"/>
                  </a:lnTo>
                  <a:lnTo>
                    <a:pt x="29705" y="1089278"/>
                  </a:lnTo>
                  <a:lnTo>
                    <a:pt x="3885" y="1053236"/>
                  </a:lnTo>
                  <a:lnTo>
                    <a:pt x="0" y="1033703"/>
                  </a:lnTo>
                  <a:lnTo>
                    <a:pt x="0" y="10286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7929802" y="0"/>
                  </a:lnTo>
                  <a:lnTo>
                    <a:pt x="7971293" y="15621"/>
                  </a:lnTo>
                  <a:lnTo>
                    <a:pt x="7997112" y="51661"/>
                  </a:lnTo>
                  <a:lnTo>
                    <a:pt x="8000998" y="71196"/>
                  </a:lnTo>
                  <a:lnTo>
                    <a:pt x="8000998" y="1033703"/>
                  </a:lnTo>
                  <a:lnTo>
                    <a:pt x="7985376" y="1075193"/>
                  </a:lnTo>
                  <a:lnTo>
                    <a:pt x="7949336" y="1101013"/>
                  </a:lnTo>
                  <a:lnTo>
                    <a:pt x="7934758" y="1104411"/>
                  </a:lnTo>
                  <a:lnTo>
                    <a:pt x="7929802" y="1104899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952499" y="81914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9"/>
                  </a:lnTo>
                  <a:lnTo>
                    <a:pt x="100697" y="358506"/>
                  </a:lnTo>
                  <a:lnTo>
                    <a:pt x="62575" y="331658"/>
                  </a:lnTo>
                  <a:lnTo>
                    <a:pt x="32104" y="296335"/>
                  </a:lnTo>
                  <a:lnTo>
                    <a:pt x="11130" y="254666"/>
                  </a:lnTo>
                  <a:lnTo>
                    <a:pt x="915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5" y="92571"/>
                  </a:lnTo>
                  <a:lnTo>
                    <a:pt x="55796" y="55795"/>
                  </a:lnTo>
                  <a:lnTo>
                    <a:pt x="92572" y="27094"/>
                  </a:lnTo>
                  <a:lnTo>
                    <a:pt x="135199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7" y="27094"/>
                  </a:lnTo>
                  <a:lnTo>
                    <a:pt x="325203" y="55795"/>
                  </a:lnTo>
                  <a:lnTo>
                    <a:pt x="353903" y="92571"/>
                  </a:lnTo>
                  <a:lnTo>
                    <a:pt x="372799" y="135199"/>
                  </a:lnTo>
                  <a:lnTo>
                    <a:pt x="380771" y="181141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9" y="245799"/>
                  </a:lnTo>
                  <a:lnTo>
                    <a:pt x="353903" y="288427"/>
                  </a:lnTo>
                  <a:lnTo>
                    <a:pt x="325203" y="325203"/>
                  </a:lnTo>
                  <a:lnTo>
                    <a:pt x="288427" y="353902"/>
                  </a:lnTo>
                  <a:lnTo>
                    <a:pt x="245799" y="372798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0078D6"/>
            </a:solidFill>
          </p:spPr>
          <p:txBody>
            <a:bodyPr wrap="square" lIns="0" tIns="0" rIns="0" bIns="0" rtlCol="0"/>
            <a:lstStyle/>
            <a:p>
              <a:endParaRPr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2500" y="2961767"/>
            <a:ext cx="228600" cy="200025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1104899" y="379520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374050"/>
          </a:solidFill>
        </p:spPr>
        <p:txBody>
          <a:bodyPr wrap="square" lIns="0" tIns="0" rIns="0" bIns="0" rtlCol="0"/>
          <a:lstStyle/>
          <a:p>
            <a:endParaRPr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04899" y="406190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374050"/>
          </a:solidFill>
        </p:spPr>
        <p:txBody>
          <a:bodyPr wrap="square" lIns="0" tIns="0" rIns="0" bIns="0" rtlCol="0"/>
          <a:lstStyle/>
          <a:p>
            <a:endParaRPr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04899" y="432860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374050"/>
          </a:solidFill>
        </p:spPr>
        <p:txBody>
          <a:bodyPr wrap="square" lIns="0" tIns="0" rIns="0" bIns="0" rtlCol="0"/>
          <a:lstStyle/>
          <a:p>
            <a:endParaRPr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39800" y="2690461"/>
            <a:ext cx="7594600" cy="1765935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396875">
              <a:lnSpc>
                <a:spcPct val="100000"/>
              </a:lnSpc>
              <a:spcBef>
                <a:spcPts val="1545"/>
              </a:spcBef>
            </a:pPr>
            <a:r>
              <a:rPr sz="1800" b="1" dirty="0">
                <a:solidFill>
                  <a:srgbClr val="1F2937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OpenAI Image </a:t>
            </a:r>
            <a:r>
              <a:rPr sz="2050" dirty="0">
                <a:solidFill>
                  <a:srgbClr val="1F2937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노드</a:t>
            </a:r>
            <a:endParaRPr sz="205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402590" marR="5080" indent="-390525">
              <a:lnSpc>
                <a:spcPct val="150000"/>
              </a:lnSpc>
              <a:spcBef>
                <a:spcPts val="190"/>
              </a:spcBef>
            </a:pPr>
            <a:r>
              <a:rPr lang="en-US" sz="135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       </a:t>
            </a:r>
            <a:r>
              <a:rPr sz="1350" dirty="0" err="1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OpenAI</a:t>
            </a:r>
            <a:r>
              <a:rPr sz="1500" dirty="0" err="1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의</a:t>
            </a:r>
            <a:r>
              <a:rPr sz="150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sz="135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DALL-E </a:t>
            </a:r>
            <a:r>
              <a:rPr sz="150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모델을 활용하여 텍스트 프롬프트로부터 이미지를 생성합니다</a:t>
            </a:r>
            <a:r>
              <a:rPr sz="135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</a:t>
            </a:r>
            <a:endParaRPr lang="en-US" sz="1350" dirty="0">
              <a:solidFill>
                <a:srgbClr val="37405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402590" marR="5080" indent="-390525">
              <a:lnSpc>
                <a:spcPct val="150000"/>
              </a:lnSpc>
              <a:spcBef>
                <a:spcPts val="190"/>
              </a:spcBef>
            </a:pPr>
            <a:r>
              <a:rPr lang="en-US" sz="135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       </a:t>
            </a:r>
            <a:r>
              <a:rPr sz="1500" dirty="0" err="1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프롬프트</a:t>
            </a:r>
            <a:r>
              <a:rPr sz="150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입력으로 다양한 스타일의 이미지 생성</a:t>
            </a:r>
            <a:endParaRPr sz="15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402590" marR="2372995">
              <a:lnSpc>
                <a:spcPct val="116700"/>
              </a:lnSpc>
            </a:pPr>
            <a:r>
              <a:rPr sz="150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동적 변수를 활용한 커스텀 이미지 </a:t>
            </a:r>
            <a:r>
              <a:rPr sz="1500" dirty="0" err="1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생성</a:t>
            </a:r>
            <a:r>
              <a:rPr sz="150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sz="1500" dirty="0" err="1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가능</a:t>
            </a:r>
            <a:endParaRPr lang="en-US" sz="1500" dirty="0">
              <a:solidFill>
                <a:srgbClr val="37405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402590" marR="2372995">
              <a:lnSpc>
                <a:spcPct val="116700"/>
              </a:lnSpc>
            </a:pPr>
            <a:r>
              <a:rPr sz="1500" dirty="0" err="1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생성된</a:t>
            </a:r>
            <a:r>
              <a:rPr sz="150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이미지 </a:t>
            </a:r>
            <a:r>
              <a:rPr sz="135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URL </a:t>
            </a:r>
            <a:r>
              <a:rPr sz="150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또는 </a:t>
            </a:r>
            <a:r>
              <a:rPr sz="135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Base64</a:t>
            </a:r>
            <a:r>
              <a:rPr sz="150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로 반환</a:t>
            </a:r>
            <a:endParaRPr sz="15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52499" y="5738304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499" y="380999"/>
                </a:moveTo>
                <a:lnTo>
                  <a:pt x="144200" y="375289"/>
                </a:lnTo>
                <a:lnTo>
                  <a:pt x="100697" y="358506"/>
                </a:lnTo>
                <a:lnTo>
                  <a:pt x="62575" y="331659"/>
                </a:lnTo>
                <a:lnTo>
                  <a:pt x="32104" y="296334"/>
                </a:lnTo>
                <a:lnTo>
                  <a:pt x="11130" y="254666"/>
                </a:lnTo>
                <a:lnTo>
                  <a:pt x="915" y="209172"/>
                </a:lnTo>
                <a:lnTo>
                  <a:pt x="0" y="190499"/>
                </a:lnTo>
                <a:lnTo>
                  <a:pt x="228" y="181140"/>
                </a:lnTo>
                <a:lnTo>
                  <a:pt x="8200" y="135199"/>
                </a:lnTo>
                <a:lnTo>
                  <a:pt x="27095" y="92571"/>
                </a:lnTo>
                <a:lnTo>
                  <a:pt x="55796" y="55796"/>
                </a:lnTo>
                <a:lnTo>
                  <a:pt x="92572" y="27095"/>
                </a:lnTo>
                <a:lnTo>
                  <a:pt x="135199" y="8200"/>
                </a:lnTo>
                <a:lnTo>
                  <a:pt x="181141" y="228"/>
                </a:lnTo>
                <a:lnTo>
                  <a:pt x="190499" y="0"/>
                </a:lnTo>
                <a:lnTo>
                  <a:pt x="199858" y="228"/>
                </a:lnTo>
                <a:lnTo>
                  <a:pt x="245799" y="8200"/>
                </a:lnTo>
                <a:lnTo>
                  <a:pt x="288427" y="27095"/>
                </a:lnTo>
                <a:lnTo>
                  <a:pt x="325203" y="55796"/>
                </a:lnTo>
                <a:lnTo>
                  <a:pt x="353903" y="92571"/>
                </a:lnTo>
                <a:lnTo>
                  <a:pt x="372799" y="135199"/>
                </a:lnTo>
                <a:lnTo>
                  <a:pt x="380771" y="181140"/>
                </a:lnTo>
                <a:lnTo>
                  <a:pt x="380999" y="190499"/>
                </a:lnTo>
                <a:lnTo>
                  <a:pt x="380771" y="199858"/>
                </a:lnTo>
                <a:lnTo>
                  <a:pt x="372799" y="245799"/>
                </a:lnTo>
                <a:lnTo>
                  <a:pt x="353903" y="288426"/>
                </a:lnTo>
                <a:lnTo>
                  <a:pt x="325203" y="325203"/>
                </a:lnTo>
                <a:lnTo>
                  <a:pt x="288427" y="353902"/>
                </a:lnTo>
                <a:lnTo>
                  <a:pt x="245799" y="372798"/>
                </a:lnTo>
                <a:lnTo>
                  <a:pt x="199858" y="380771"/>
                </a:lnTo>
                <a:lnTo>
                  <a:pt x="190499" y="380999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/>
          <a:lstStyle/>
          <a:p>
            <a:endParaRPr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63922" y="5764466"/>
            <a:ext cx="3152775" cy="27635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443865" algn="l"/>
              </a:tabLst>
            </a:pPr>
            <a:r>
              <a:rPr sz="1500" b="1" dirty="0">
                <a:solidFill>
                  <a:srgbClr val="FFFFFF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	</a:t>
            </a:r>
            <a:r>
              <a:rPr sz="1500" b="1" dirty="0">
                <a:solidFill>
                  <a:srgbClr val="333333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OpenAI Image </a:t>
            </a:r>
            <a:r>
              <a:rPr sz="1700" dirty="0">
                <a:solidFill>
                  <a:srgbClr val="333333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노드 추가하기</a:t>
            </a:r>
            <a:endParaRPr sz="170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73199" y="6179566"/>
            <a:ext cx="6318885" cy="24686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n8n </a:t>
            </a:r>
            <a:r>
              <a:rPr sz="150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워크플로우에 노드 추가 버튼을 클릭하고 </a:t>
            </a:r>
            <a:r>
              <a:rPr sz="135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OpenAI Image</a:t>
            </a:r>
            <a:r>
              <a:rPr sz="150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를 검색하여 추가합니다</a:t>
            </a:r>
            <a:r>
              <a:rPr sz="135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  <a:endParaRPr sz="135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52499" y="7148004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499" y="380999"/>
                </a:moveTo>
                <a:lnTo>
                  <a:pt x="144200" y="375288"/>
                </a:lnTo>
                <a:lnTo>
                  <a:pt x="100697" y="358507"/>
                </a:lnTo>
                <a:lnTo>
                  <a:pt x="62575" y="331659"/>
                </a:lnTo>
                <a:lnTo>
                  <a:pt x="32104" y="296335"/>
                </a:lnTo>
                <a:lnTo>
                  <a:pt x="11130" y="254665"/>
                </a:lnTo>
                <a:lnTo>
                  <a:pt x="915" y="209171"/>
                </a:lnTo>
                <a:lnTo>
                  <a:pt x="0" y="190499"/>
                </a:lnTo>
                <a:lnTo>
                  <a:pt x="228" y="181141"/>
                </a:lnTo>
                <a:lnTo>
                  <a:pt x="8200" y="135198"/>
                </a:lnTo>
                <a:lnTo>
                  <a:pt x="27095" y="92571"/>
                </a:lnTo>
                <a:lnTo>
                  <a:pt x="55796" y="55795"/>
                </a:lnTo>
                <a:lnTo>
                  <a:pt x="92572" y="27095"/>
                </a:lnTo>
                <a:lnTo>
                  <a:pt x="135199" y="8200"/>
                </a:lnTo>
                <a:lnTo>
                  <a:pt x="181141" y="228"/>
                </a:lnTo>
                <a:lnTo>
                  <a:pt x="190499" y="0"/>
                </a:lnTo>
                <a:lnTo>
                  <a:pt x="199858" y="228"/>
                </a:lnTo>
                <a:lnTo>
                  <a:pt x="245799" y="8200"/>
                </a:lnTo>
                <a:lnTo>
                  <a:pt x="288427" y="27094"/>
                </a:lnTo>
                <a:lnTo>
                  <a:pt x="325203" y="55795"/>
                </a:lnTo>
                <a:lnTo>
                  <a:pt x="353903" y="92571"/>
                </a:lnTo>
                <a:lnTo>
                  <a:pt x="372799" y="135198"/>
                </a:lnTo>
                <a:lnTo>
                  <a:pt x="380771" y="181141"/>
                </a:lnTo>
                <a:lnTo>
                  <a:pt x="380999" y="190499"/>
                </a:lnTo>
                <a:lnTo>
                  <a:pt x="380771" y="199858"/>
                </a:lnTo>
                <a:lnTo>
                  <a:pt x="372799" y="245798"/>
                </a:lnTo>
                <a:lnTo>
                  <a:pt x="353903" y="288426"/>
                </a:lnTo>
                <a:lnTo>
                  <a:pt x="325203" y="325203"/>
                </a:lnTo>
                <a:lnTo>
                  <a:pt x="288427" y="353903"/>
                </a:lnTo>
                <a:lnTo>
                  <a:pt x="245799" y="372797"/>
                </a:lnTo>
                <a:lnTo>
                  <a:pt x="199858" y="380770"/>
                </a:lnTo>
                <a:lnTo>
                  <a:pt x="190499" y="380999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/>
          <a:lstStyle/>
          <a:p>
            <a:endParaRPr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63922" y="7174166"/>
            <a:ext cx="1999614" cy="27635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443865" algn="l"/>
              </a:tabLst>
            </a:pPr>
            <a:r>
              <a:rPr sz="1500" b="1" dirty="0">
                <a:solidFill>
                  <a:srgbClr val="FFFFFF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	</a:t>
            </a:r>
            <a:r>
              <a:rPr sz="1500" b="1" dirty="0">
                <a:solidFill>
                  <a:srgbClr val="333333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API </a:t>
            </a:r>
            <a:r>
              <a:rPr sz="1700" dirty="0">
                <a:solidFill>
                  <a:srgbClr val="333333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인증 설정하기</a:t>
            </a:r>
            <a:endParaRPr sz="17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73199" y="7589266"/>
            <a:ext cx="5554980" cy="24686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OpenAI API </a:t>
            </a:r>
            <a:r>
              <a:rPr sz="150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키를 입력하고 인증을 설정합니다</a:t>
            </a:r>
            <a:r>
              <a:rPr sz="135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(</a:t>
            </a:r>
            <a:r>
              <a:rPr sz="150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워크샵용 공유 </a:t>
            </a:r>
            <a:r>
              <a:rPr sz="135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API </a:t>
            </a:r>
            <a:r>
              <a:rPr sz="150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키 사용</a:t>
            </a:r>
            <a:r>
              <a:rPr sz="135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  <a:endParaRPr sz="135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63921" y="8583866"/>
            <a:ext cx="3939549" cy="27635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443865" algn="l"/>
              </a:tabLst>
            </a:pPr>
            <a:r>
              <a:rPr sz="1500" b="1" dirty="0">
                <a:solidFill>
                  <a:srgbClr val="FFFFFF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	</a:t>
            </a:r>
            <a:r>
              <a:rPr sz="1700" dirty="0">
                <a:solidFill>
                  <a:srgbClr val="333333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토스트 스타일 프롬프트 입력하기</a:t>
            </a:r>
            <a:endParaRPr sz="170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473199" y="8998966"/>
            <a:ext cx="7291142" cy="24686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토스 디자인 시스템에 맞는 </a:t>
            </a:r>
            <a:r>
              <a:rPr sz="135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3D </a:t>
            </a:r>
            <a:r>
              <a:rPr sz="150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카툰 스타일 아이콘 생성 프롬프트를 설정합니다</a:t>
            </a:r>
            <a:r>
              <a:rPr sz="135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  <a:endParaRPr sz="135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537277" y="1048454"/>
            <a:ext cx="297180" cy="287020"/>
          </a:xfrm>
          <a:custGeom>
            <a:avLst/>
            <a:gdLst/>
            <a:ahLst/>
            <a:cxnLst/>
            <a:rect l="l" t="t" r="r" b="b"/>
            <a:pathLst>
              <a:path w="297179" h="287019">
                <a:moveTo>
                  <a:pt x="226200" y="286866"/>
                </a:moveTo>
                <a:lnTo>
                  <a:pt x="220172" y="283685"/>
                </a:lnTo>
                <a:lnTo>
                  <a:pt x="148567" y="245454"/>
                </a:lnTo>
                <a:lnTo>
                  <a:pt x="76962" y="283685"/>
                </a:lnTo>
                <a:lnTo>
                  <a:pt x="70935" y="286866"/>
                </a:lnTo>
                <a:lnTo>
                  <a:pt x="63624" y="286363"/>
                </a:lnTo>
                <a:lnTo>
                  <a:pt x="52573" y="278438"/>
                </a:lnTo>
                <a:lnTo>
                  <a:pt x="49783" y="271629"/>
                </a:lnTo>
                <a:lnTo>
                  <a:pt x="50899" y="264932"/>
                </a:lnTo>
                <a:lnTo>
                  <a:pt x="64628" y="183616"/>
                </a:lnTo>
                <a:lnTo>
                  <a:pt x="1674" y="121332"/>
                </a:lnTo>
                <a:lnTo>
                  <a:pt x="96552" y="83883"/>
                </a:lnTo>
                <a:lnTo>
                  <a:pt x="132438" y="10045"/>
                </a:lnTo>
                <a:lnTo>
                  <a:pt x="135452" y="3906"/>
                </a:lnTo>
                <a:lnTo>
                  <a:pt x="141647" y="0"/>
                </a:lnTo>
                <a:lnTo>
                  <a:pt x="155376" y="0"/>
                </a:lnTo>
                <a:lnTo>
                  <a:pt x="161627" y="3906"/>
                </a:lnTo>
                <a:lnTo>
                  <a:pt x="164585" y="10045"/>
                </a:lnTo>
                <a:lnTo>
                  <a:pt x="200471" y="83883"/>
                </a:lnTo>
                <a:lnTo>
                  <a:pt x="280671" y="95715"/>
                </a:lnTo>
                <a:lnTo>
                  <a:pt x="287368" y="96719"/>
                </a:lnTo>
                <a:lnTo>
                  <a:pt x="292893" y="101407"/>
                </a:lnTo>
                <a:lnTo>
                  <a:pt x="297135" y="114244"/>
                </a:lnTo>
                <a:lnTo>
                  <a:pt x="295405" y="121332"/>
                </a:lnTo>
                <a:lnTo>
                  <a:pt x="232450" y="183616"/>
                </a:lnTo>
                <a:lnTo>
                  <a:pt x="246236" y="264932"/>
                </a:lnTo>
                <a:lnTo>
                  <a:pt x="247352" y="271629"/>
                </a:lnTo>
                <a:lnTo>
                  <a:pt x="244561" y="278383"/>
                </a:lnTo>
                <a:lnTo>
                  <a:pt x="233511" y="286419"/>
                </a:lnTo>
                <a:lnTo>
                  <a:pt x="226200" y="286866"/>
                </a:lnTo>
                <a:close/>
              </a:path>
            </a:pathLst>
          </a:custGeom>
          <a:solidFill>
            <a:srgbClr val="F59D0A"/>
          </a:solidFill>
        </p:spPr>
        <p:txBody>
          <a:bodyPr wrap="square" lIns="0" tIns="0" rIns="0" bIns="0" rtlCol="0"/>
          <a:lstStyle/>
          <a:p>
            <a:endParaRPr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955819" y="987742"/>
            <a:ext cx="5763950" cy="408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50" dirty="0">
                <a:solidFill>
                  <a:srgbClr val="2562EB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워크샵 핵심</a:t>
            </a:r>
            <a:r>
              <a:rPr sz="2250" b="1" dirty="0">
                <a:solidFill>
                  <a:srgbClr val="2562EB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: </a:t>
            </a:r>
            <a:r>
              <a:rPr sz="2550" dirty="0">
                <a:solidFill>
                  <a:srgbClr val="2562EB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토스트 스타일 아이콘 생성</a:t>
            </a:r>
            <a:endParaRPr sz="255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pic>
        <p:nvPicPr>
          <p:cNvPr id="26" name="object 2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24998" y="1571624"/>
            <a:ext cx="8000999" cy="6172199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11637862" y="2476868"/>
            <a:ext cx="842548" cy="2507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dirty="0">
                <a:solidFill>
                  <a:srgbClr val="333333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변수 입력</a:t>
            </a:r>
            <a:endParaRPr sz="155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2442873" y="2092325"/>
            <a:ext cx="24892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0078D6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→</a:t>
            </a:r>
            <a:endParaRPr sz="210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2780713" y="2501900"/>
            <a:ext cx="1385570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333333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OpenAI Image</a:t>
            </a:r>
            <a:endParaRPr sz="135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4255154" y="2092325"/>
            <a:ext cx="24892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0078D6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→</a:t>
            </a:r>
            <a:endParaRPr sz="210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4592994" y="2476868"/>
            <a:ext cx="820419" cy="2507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b="1" dirty="0">
                <a:solidFill>
                  <a:srgbClr val="333333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3D </a:t>
            </a:r>
            <a:r>
              <a:rPr sz="1550" dirty="0">
                <a:solidFill>
                  <a:srgbClr val="333333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아이콘</a:t>
            </a:r>
            <a:endParaRPr sz="155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197745" y="3197986"/>
            <a:ext cx="2494048" cy="27635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dirty="0">
                <a:solidFill>
                  <a:srgbClr val="2562EB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토스트 스타일 프롬프트</a:t>
            </a:r>
            <a:endParaRPr sz="17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0131070" y="4845811"/>
            <a:ext cx="1451610" cy="27635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dirty="0">
                <a:solidFill>
                  <a:srgbClr val="2562EB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변수 사용법</a:t>
            </a:r>
            <a:endParaRPr sz="17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921952" y="5364761"/>
            <a:ext cx="1543685" cy="46609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350" dirty="0">
                <a:solidFill>
                  <a:srgbClr val="33333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변수 구문</a:t>
            </a:r>
            <a:endParaRPr sz="135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{{ $json.</a:t>
            </a:r>
            <a:r>
              <a:rPr sz="135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변수명 </a:t>
            </a:r>
            <a:r>
              <a:rPr sz="120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}}</a:t>
            </a:r>
            <a:endParaRPr sz="12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3760528" y="5358318"/>
            <a:ext cx="2603500" cy="478977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1350" dirty="0">
                <a:solidFill>
                  <a:srgbClr val="33333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데이터 전달 방식</a:t>
            </a:r>
            <a:endParaRPr sz="135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35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이전 노드의 </a:t>
            </a:r>
            <a:r>
              <a:rPr sz="120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JSON </a:t>
            </a:r>
            <a:r>
              <a:rPr sz="135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데이터</a:t>
            </a:r>
            <a:endParaRPr sz="135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0083444" y="6141211"/>
            <a:ext cx="1932663" cy="27635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dirty="0">
                <a:solidFill>
                  <a:srgbClr val="2562EB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입력 예시 및 결과</a:t>
            </a:r>
            <a:endParaRPr sz="17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874249" y="6604303"/>
            <a:ext cx="1022351" cy="7448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350" dirty="0">
                <a:solidFill>
                  <a:srgbClr val="1C4ED8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입력값</a:t>
            </a:r>
            <a:endParaRPr sz="135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  <a:tabLst>
                <a:tab pos="1232535" algn="l"/>
              </a:tabLst>
            </a:pPr>
            <a:r>
              <a:rPr sz="1200" dirty="0" err="1">
                <a:solidFill>
                  <a:srgbClr val="333333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object_name</a:t>
            </a:r>
            <a:r>
              <a:rPr sz="1200" dirty="0">
                <a:solidFill>
                  <a:srgbClr val="333333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</a:t>
            </a:r>
            <a:endParaRPr sz="12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  <a:tabLst>
                <a:tab pos="866775" algn="l"/>
              </a:tabLst>
            </a:pPr>
            <a:r>
              <a:rPr sz="1200" dirty="0" err="1">
                <a:solidFill>
                  <a:srgbClr val="333333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bg_desc</a:t>
            </a:r>
            <a:r>
              <a:rPr sz="1200" dirty="0">
                <a:solidFill>
                  <a:srgbClr val="333333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</a:t>
            </a:r>
            <a:endParaRPr sz="12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3712825" y="6629837"/>
            <a:ext cx="3286918" cy="711028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20000"/>
              </a:lnSpc>
              <a:spcBef>
                <a:spcPts val="295"/>
              </a:spcBef>
            </a:pPr>
            <a:r>
              <a:rPr sz="1350" dirty="0">
                <a:solidFill>
                  <a:srgbClr val="047857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생성 결과</a:t>
            </a:r>
            <a:endParaRPr sz="135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12700" marR="5080">
              <a:lnSpc>
                <a:spcPct val="120000"/>
              </a:lnSpc>
            </a:pPr>
            <a:r>
              <a:rPr sz="120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3D 카툰 스타일의 커피컵 아이콘 </a:t>
            </a:r>
            <a:r>
              <a:rPr sz="1200" dirty="0" err="1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부드러운</a:t>
            </a:r>
            <a:r>
              <a:rPr sz="120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br>
              <a:rPr lang="en-US" sz="120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sz="1200" dirty="0" err="1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파란색</a:t>
            </a:r>
            <a:r>
              <a:rPr sz="120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배경</a:t>
            </a:r>
            <a:endParaRPr sz="12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9524998" y="8048624"/>
            <a:ext cx="8001000" cy="1733550"/>
            <a:chOff x="9524998" y="8048624"/>
            <a:chExt cx="8001000" cy="1733550"/>
          </a:xfrm>
        </p:grpSpPr>
        <p:sp>
          <p:nvSpPr>
            <p:cNvPr id="41" name="object 41"/>
            <p:cNvSpPr/>
            <p:nvPr/>
          </p:nvSpPr>
          <p:spPr>
            <a:xfrm>
              <a:off x="9529760" y="8053386"/>
              <a:ext cx="7991475" cy="1724025"/>
            </a:xfrm>
            <a:custGeom>
              <a:avLst/>
              <a:gdLst/>
              <a:ahLst/>
              <a:cxnLst/>
              <a:rect l="l" t="t" r="r" b="b"/>
              <a:pathLst>
                <a:path w="7991475" h="1724025">
                  <a:moveTo>
                    <a:pt x="7924727" y="1724023"/>
                  </a:moveTo>
                  <a:lnTo>
                    <a:pt x="66747" y="1724023"/>
                  </a:lnTo>
                  <a:lnTo>
                    <a:pt x="62101" y="1723566"/>
                  </a:lnTo>
                  <a:lnTo>
                    <a:pt x="24240" y="1706416"/>
                  </a:lnTo>
                  <a:lnTo>
                    <a:pt x="2287" y="1671123"/>
                  </a:lnTo>
                  <a:lnTo>
                    <a:pt x="0" y="1657277"/>
                  </a:lnTo>
                  <a:lnTo>
                    <a:pt x="0" y="1652587"/>
                  </a:lnTo>
                  <a:lnTo>
                    <a:pt x="0" y="66746"/>
                  </a:lnTo>
                  <a:lnTo>
                    <a:pt x="14644" y="27847"/>
                  </a:lnTo>
                  <a:lnTo>
                    <a:pt x="48433" y="3642"/>
                  </a:lnTo>
                  <a:lnTo>
                    <a:pt x="66747" y="0"/>
                  </a:lnTo>
                  <a:lnTo>
                    <a:pt x="7924727" y="0"/>
                  </a:lnTo>
                  <a:lnTo>
                    <a:pt x="7963625" y="14645"/>
                  </a:lnTo>
                  <a:lnTo>
                    <a:pt x="7987828" y="48432"/>
                  </a:lnTo>
                  <a:lnTo>
                    <a:pt x="7991473" y="66746"/>
                  </a:lnTo>
                  <a:lnTo>
                    <a:pt x="7991473" y="1657277"/>
                  </a:lnTo>
                  <a:lnTo>
                    <a:pt x="7976827" y="1696174"/>
                  </a:lnTo>
                  <a:lnTo>
                    <a:pt x="7943039" y="1720380"/>
                  </a:lnTo>
                  <a:lnTo>
                    <a:pt x="7929372" y="1723566"/>
                  </a:lnTo>
                  <a:lnTo>
                    <a:pt x="7924727" y="1724023"/>
                  </a:lnTo>
                  <a:close/>
                </a:path>
              </a:pathLst>
            </a:custGeom>
            <a:solidFill>
              <a:srgbClr val="FFFAEB"/>
            </a:solidFill>
          </p:spPr>
          <p:txBody>
            <a:bodyPr wrap="square" lIns="0" tIns="0" rIns="0" bIns="0" rtlCol="0"/>
            <a:lstStyle/>
            <a:p>
              <a:endParaRPr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9529760" y="8053386"/>
              <a:ext cx="7991475" cy="1724025"/>
            </a:xfrm>
            <a:custGeom>
              <a:avLst/>
              <a:gdLst/>
              <a:ahLst/>
              <a:cxnLst/>
              <a:rect l="l" t="t" r="r" b="b"/>
              <a:pathLst>
                <a:path w="7991475" h="1724025">
                  <a:moveTo>
                    <a:pt x="0" y="16525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372" y="57499"/>
                  </a:lnTo>
                  <a:lnTo>
                    <a:pt x="2287" y="52899"/>
                  </a:lnTo>
                  <a:lnTo>
                    <a:pt x="3642" y="48432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62101" y="457"/>
                  </a:lnTo>
                  <a:lnTo>
                    <a:pt x="66747" y="0"/>
                  </a:lnTo>
                  <a:lnTo>
                    <a:pt x="71438" y="0"/>
                  </a:lnTo>
                  <a:lnTo>
                    <a:pt x="7920037" y="0"/>
                  </a:lnTo>
                  <a:lnTo>
                    <a:pt x="7924727" y="0"/>
                  </a:lnTo>
                  <a:lnTo>
                    <a:pt x="7929372" y="457"/>
                  </a:lnTo>
                  <a:lnTo>
                    <a:pt x="7959724" y="12038"/>
                  </a:lnTo>
                  <a:lnTo>
                    <a:pt x="7963625" y="14645"/>
                  </a:lnTo>
                  <a:lnTo>
                    <a:pt x="7967233" y="17606"/>
                  </a:lnTo>
                  <a:lnTo>
                    <a:pt x="7970550" y="20923"/>
                  </a:lnTo>
                  <a:lnTo>
                    <a:pt x="7973867" y="24239"/>
                  </a:lnTo>
                  <a:lnTo>
                    <a:pt x="7976827" y="27847"/>
                  </a:lnTo>
                  <a:lnTo>
                    <a:pt x="7979432" y="31748"/>
                  </a:lnTo>
                  <a:lnTo>
                    <a:pt x="7982039" y="35648"/>
                  </a:lnTo>
                  <a:lnTo>
                    <a:pt x="7984240" y="39764"/>
                  </a:lnTo>
                  <a:lnTo>
                    <a:pt x="7986034" y="44098"/>
                  </a:lnTo>
                  <a:lnTo>
                    <a:pt x="7987828" y="48432"/>
                  </a:lnTo>
                  <a:lnTo>
                    <a:pt x="7989184" y="52899"/>
                  </a:lnTo>
                  <a:lnTo>
                    <a:pt x="7990099" y="57499"/>
                  </a:lnTo>
                  <a:lnTo>
                    <a:pt x="7991015" y="62100"/>
                  </a:lnTo>
                  <a:lnTo>
                    <a:pt x="7991473" y="66746"/>
                  </a:lnTo>
                  <a:lnTo>
                    <a:pt x="7991474" y="71437"/>
                  </a:lnTo>
                  <a:lnTo>
                    <a:pt x="7991474" y="1652587"/>
                  </a:lnTo>
                  <a:lnTo>
                    <a:pt x="7991473" y="1657277"/>
                  </a:lnTo>
                  <a:lnTo>
                    <a:pt x="7991015" y="1661922"/>
                  </a:lnTo>
                  <a:lnTo>
                    <a:pt x="7990099" y="1666523"/>
                  </a:lnTo>
                  <a:lnTo>
                    <a:pt x="7989184" y="1671123"/>
                  </a:lnTo>
                  <a:lnTo>
                    <a:pt x="7987828" y="1675590"/>
                  </a:lnTo>
                  <a:lnTo>
                    <a:pt x="7986034" y="1679923"/>
                  </a:lnTo>
                  <a:lnTo>
                    <a:pt x="7984240" y="1684257"/>
                  </a:lnTo>
                  <a:lnTo>
                    <a:pt x="7982039" y="1688374"/>
                  </a:lnTo>
                  <a:lnTo>
                    <a:pt x="7979432" y="1692274"/>
                  </a:lnTo>
                  <a:lnTo>
                    <a:pt x="7976827" y="1696174"/>
                  </a:lnTo>
                  <a:lnTo>
                    <a:pt x="7959723" y="1711983"/>
                  </a:lnTo>
                  <a:lnTo>
                    <a:pt x="7955823" y="1714589"/>
                  </a:lnTo>
                  <a:lnTo>
                    <a:pt x="7920037" y="1724024"/>
                  </a:lnTo>
                  <a:lnTo>
                    <a:pt x="71438" y="1724024"/>
                  </a:lnTo>
                  <a:lnTo>
                    <a:pt x="31748" y="1711983"/>
                  </a:lnTo>
                  <a:lnTo>
                    <a:pt x="27848" y="1709378"/>
                  </a:lnTo>
                  <a:lnTo>
                    <a:pt x="24240" y="1706416"/>
                  </a:lnTo>
                  <a:lnTo>
                    <a:pt x="20923" y="1703100"/>
                  </a:lnTo>
                  <a:lnTo>
                    <a:pt x="17606" y="1699783"/>
                  </a:lnTo>
                  <a:lnTo>
                    <a:pt x="457" y="1661922"/>
                  </a:lnTo>
                  <a:lnTo>
                    <a:pt x="0" y="1657277"/>
                  </a:lnTo>
                  <a:lnTo>
                    <a:pt x="0" y="1652587"/>
                  </a:lnTo>
                  <a:close/>
                </a:path>
              </a:pathLst>
            </a:custGeom>
            <a:ln w="9524">
              <a:solidFill>
                <a:srgbClr val="FDE68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pic>
          <p:nvPicPr>
            <p:cNvPr id="43" name="object 4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86924" y="8248649"/>
              <a:ext cx="190499" cy="190499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9686912" y="8667749"/>
              <a:ext cx="57150" cy="857250"/>
            </a:xfrm>
            <a:custGeom>
              <a:avLst/>
              <a:gdLst/>
              <a:ahLst/>
              <a:cxnLst/>
              <a:rect l="l" t="t" r="r" b="b"/>
              <a:pathLst>
                <a:path w="57150" h="857250">
                  <a:moveTo>
                    <a:pt x="57150" y="824890"/>
                  </a:moveTo>
                  <a:lnTo>
                    <a:pt x="32372" y="800100"/>
                  </a:lnTo>
                  <a:lnTo>
                    <a:pt x="24790" y="800100"/>
                  </a:lnTo>
                  <a:lnTo>
                    <a:pt x="0" y="824890"/>
                  </a:lnTo>
                  <a:lnTo>
                    <a:pt x="0" y="832472"/>
                  </a:lnTo>
                  <a:lnTo>
                    <a:pt x="24790" y="857250"/>
                  </a:lnTo>
                  <a:lnTo>
                    <a:pt x="32372" y="857250"/>
                  </a:lnTo>
                  <a:lnTo>
                    <a:pt x="57150" y="832472"/>
                  </a:lnTo>
                  <a:lnTo>
                    <a:pt x="57150" y="828675"/>
                  </a:lnTo>
                  <a:lnTo>
                    <a:pt x="57150" y="824890"/>
                  </a:lnTo>
                  <a:close/>
                </a:path>
                <a:path w="57150" h="857250">
                  <a:moveTo>
                    <a:pt x="57150" y="558190"/>
                  </a:moveTo>
                  <a:lnTo>
                    <a:pt x="32372" y="533400"/>
                  </a:lnTo>
                  <a:lnTo>
                    <a:pt x="24790" y="533400"/>
                  </a:lnTo>
                  <a:lnTo>
                    <a:pt x="0" y="558190"/>
                  </a:lnTo>
                  <a:lnTo>
                    <a:pt x="0" y="565772"/>
                  </a:lnTo>
                  <a:lnTo>
                    <a:pt x="24790" y="590550"/>
                  </a:lnTo>
                  <a:lnTo>
                    <a:pt x="32372" y="590550"/>
                  </a:lnTo>
                  <a:lnTo>
                    <a:pt x="57150" y="565772"/>
                  </a:lnTo>
                  <a:lnTo>
                    <a:pt x="57150" y="561975"/>
                  </a:lnTo>
                  <a:lnTo>
                    <a:pt x="57150" y="558190"/>
                  </a:lnTo>
                  <a:close/>
                </a:path>
                <a:path w="57150" h="857250">
                  <a:moveTo>
                    <a:pt x="57150" y="291490"/>
                  </a:moveTo>
                  <a:lnTo>
                    <a:pt x="32372" y="266700"/>
                  </a:lnTo>
                  <a:lnTo>
                    <a:pt x="24790" y="266700"/>
                  </a:lnTo>
                  <a:lnTo>
                    <a:pt x="0" y="291490"/>
                  </a:lnTo>
                  <a:lnTo>
                    <a:pt x="0" y="299072"/>
                  </a:lnTo>
                  <a:lnTo>
                    <a:pt x="24790" y="323850"/>
                  </a:lnTo>
                  <a:lnTo>
                    <a:pt x="32372" y="323850"/>
                  </a:lnTo>
                  <a:lnTo>
                    <a:pt x="57150" y="299072"/>
                  </a:lnTo>
                  <a:lnTo>
                    <a:pt x="57150" y="295275"/>
                  </a:lnTo>
                  <a:lnTo>
                    <a:pt x="57150" y="291490"/>
                  </a:lnTo>
                  <a:close/>
                </a:path>
                <a:path w="57150" h="857250">
                  <a:moveTo>
                    <a:pt x="57150" y="24790"/>
                  </a:moveTo>
                  <a:lnTo>
                    <a:pt x="32372" y="0"/>
                  </a:lnTo>
                  <a:lnTo>
                    <a:pt x="24790" y="0"/>
                  </a:lnTo>
                  <a:lnTo>
                    <a:pt x="0" y="24790"/>
                  </a:lnTo>
                  <a:lnTo>
                    <a:pt x="0" y="32372"/>
                  </a:lnTo>
                  <a:lnTo>
                    <a:pt x="24790" y="57150"/>
                  </a:lnTo>
                  <a:lnTo>
                    <a:pt x="32372" y="57150"/>
                  </a:lnTo>
                  <a:lnTo>
                    <a:pt x="57150" y="32372"/>
                  </a:lnTo>
                  <a:lnTo>
                    <a:pt x="57150" y="28575"/>
                  </a:lnTo>
                  <a:lnTo>
                    <a:pt x="57150" y="24790"/>
                  </a:lnTo>
                  <a:close/>
                </a:path>
              </a:pathLst>
            </a:custGeom>
            <a:solidFill>
              <a:srgbClr val="374050"/>
            </a:solidFill>
          </p:spPr>
          <p:txBody>
            <a:bodyPr wrap="square" lIns="0" tIns="0" rIns="0" bIns="0" rtlCol="0"/>
            <a:lstStyle/>
            <a:p>
              <a:endParaRPr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9912349" y="8071414"/>
            <a:ext cx="6089651" cy="1572096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969"/>
              </a:spcBef>
            </a:pPr>
            <a:r>
              <a:rPr sz="1700" dirty="0">
                <a:solidFill>
                  <a:srgbClr val="B45309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토스트 디자인 핵심 요소</a:t>
            </a:r>
            <a:endParaRPr sz="17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12700" marR="552450">
              <a:lnSpc>
                <a:spcPct val="116700"/>
              </a:lnSpc>
              <a:spcBef>
                <a:spcPts val="484"/>
              </a:spcBef>
            </a:pPr>
            <a:r>
              <a:rPr sz="135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3D </a:t>
            </a:r>
            <a:r>
              <a:rPr sz="150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카툰 스타일의 </a:t>
            </a:r>
            <a:r>
              <a:rPr sz="1500" dirty="0" err="1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깔끔한</a:t>
            </a:r>
            <a:r>
              <a:rPr sz="150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sz="1500" dirty="0" err="1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아이콘</a:t>
            </a:r>
            <a:endParaRPr lang="en-US" sz="1500" dirty="0">
              <a:solidFill>
                <a:srgbClr val="37405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12700" marR="552450">
              <a:lnSpc>
                <a:spcPct val="116700"/>
              </a:lnSpc>
              <a:spcBef>
                <a:spcPts val="484"/>
              </a:spcBef>
            </a:pPr>
            <a:r>
              <a:rPr sz="1500" dirty="0" err="1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부드러운</a:t>
            </a:r>
            <a:r>
              <a:rPr sz="150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그림자와 하이라이트</a:t>
            </a:r>
            <a:endParaRPr sz="15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12700" marR="5080">
              <a:lnSpc>
                <a:spcPct val="116700"/>
              </a:lnSpc>
            </a:pPr>
            <a:r>
              <a:rPr sz="150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앱 아이콘처럼 간결하고 </a:t>
            </a:r>
            <a:r>
              <a:rPr sz="1500" dirty="0" err="1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재미있는</a:t>
            </a:r>
            <a:r>
              <a:rPr sz="150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sz="1500" dirty="0" err="1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디자인</a:t>
            </a:r>
            <a:endParaRPr lang="en-US" sz="1500" dirty="0">
              <a:solidFill>
                <a:srgbClr val="37405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12700" marR="5080">
              <a:lnSpc>
                <a:spcPct val="116700"/>
              </a:lnSpc>
            </a:pPr>
            <a:r>
              <a:rPr sz="1500" dirty="0" err="1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변수를</a:t>
            </a:r>
            <a:r>
              <a:rPr sz="150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활용한 동적 이미지 생성</a:t>
            </a:r>
            <a:endParaRPr sz="15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14C19B3F-A86E-DB4E-EB86-50D2FFF3FFF2}"/>
              </a:ext>
            </a:extLst>
          </p:cNvPr>
          <p:cNvGrpSpPr/>
          <p:nvPr/>
        </p:nvGrpSpPr>
        <p:grpSpPr>
          <a:xfrm>
            <a:off x="368299" y="387350"/>
            <a:ext cx="17551966" cy="299720"/>
            <a:chOff x="368299" y="387350"/>
            <a:chExt cx="17551966" cy="299720"/>
          </a:xfrm>
        </p:grpSpPr>
        <p:pic>
          <p:nvPicPr>
            <p:cNvPr id="53" name="object 10">
              <a:extLst>
                <a:ext uri="{FF2B5EF4-FFF2-40B4-BE49-F238E27FC236}">
                  <a16:creationId xmlns:a16="http://schemas.microsoft.com/office/drawing/2014/main" id="{C071B7EF-625D-4E10-8AD3-D5470FE2C89F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999743" y="428625"/>
              <a:ext cx="157162" cy="228600"/>
            </a:xfrm>
            <a:prstGeom prst="rect">
              <a:avLst/>
            </a:prstGeom>
          </p:spPr>
        </p:pic>
        <p:sp>
          <p:nvSpPr>
            <p:cNvPr id="54" name="object 20">
              <a:extLst>
                <a:ext uri="{FF2B5EF4-FFF2-40B4-BE49-F238E27FC236}">
                  <a16:creationId xmlns:a16="http://schemas.microsoft.com/office/drawing/2014/main" id="{4A7E7E2F-F01F-4F30-A269-3B1137CD97CA}"/>
                </a:ext>
              </a:extLst>
            </p:cNvPr>
            <p:cNvSpPr txBox="1"/>
            <p:nvPr/>
          </p:nvSpPr>
          <p:spPr>
            <a:xfrm>
              <a:off x="368299" y="387350"/>
              <a:ext cx="64071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solidFill>
                    <a:srgbClr val="0078D6"/>
                  </a:solidFill>
                  <a:latin typeface="Pretendard SemiBold" panose="02000703000000020004" pitchFamily="50" charset="-127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Dot4</a:t>
              </a:r>
              <a:endParaRPr sz="18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endParaRPr>
            </a:p>
          </p:txBody>
        </p:sp>
        <p:sp>
          <p:nvSpPr>
            <p:cNvPr id="55" name="object 21">
              <a:extLst>
                <a:ext uri="{FF2B5EF4-FFF2-40B4-BE49-F238E27FC236}">
                  <a16:creationId xmlns:a16="http://schemas.microsoft.com/office/drawing/2014/main" id="{4B90C905-BDED-BC41-5D15-369ED5C20E79}"/>
                </a:ext>
              </a:extLst>
            </p:cNvPr>
            <p:cNvSpPr txBox="1"/>
            <p:nvPr/>
          </p:nvSpPr>
          <p:spPr>
            <a:xfrm>
              <a:off x="17226210" y="387350"/>
              <a:ext cx="69405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0" dirty="0">
                  <a:solidFill>
                    <a:srgbClr val="0078D6"/>
                  </a:solidFill>
                  <a:latin typeface="Pretendard SemiBold" panose="02000703000000020004" pitchFamily="50" charset="-127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MAUI</a:t>
              </a:r>
              <a:endParaRPr sz="18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endParaRPr>
            </a:p>
          </p:txBody>
        </p:sp>
      </p:grpSp>
      <p:sp>
        <p:nvSpPr>
          <p:cNvPr id="56" name="object 5">
            <a:extLst>
              <a:ext uri="{FF2B5EF4-FFF2-40B4-BE49-F238E27FC236}">
                <a16:creationId xmlns:a16="http://schemas.microsoft.com/office/drawing/2014/main" id="{7BB85DC2-3B80-1A71-D11E-F99011717FB7}"/>
              </a:ext>
            </a:extLst>
          </p:cNvPr>
          <p:cNvSpPr txBox="1">
            <a:spLocks/>
          </p:cNvSpPr>
          <p:nvPr/>
        </p:nvSpPr>
        <p:spPr>
          <a:xfrm>
            <a:off x="558800" y="1111173"/>
            <a:ext cx="5886450" cy="5700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 sz="3100" b="0" i="0">
                <a:solidFill>
                  <a:srgbClr val="1F2937"/>
                </a:solidFill>
                <a:latin typeface="Dotum"/>
                <a:ea typeface="+mj-ea"/>
                <a:cs typeface="Dotum"/>
              </a:defRPr>
            </a:lvl1pPr>
          </a:lstStyle>
          <a:p>
            <a:pPr marL="12700">
              <a:spcBef>
                <a:spcPts val="125"/>
              </a:spcBef>
              <a:tabLst>
                <a:tab pos="1140460" algn="l"/>
                <a:tab pos="2698750" algn="l"/>
              </a:tabLst>
            </a:pPr>
            <a:r>
              <a:rPr lang="en-US" altLang="ko-KR" sz="36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N8N </a:t>
            </a:r>
            <a:r>
              <a:rPr lang="ko-KR" altLang="en-US" sz="36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기본 노드 실습</a:t>
            </a:r>
          </a:p>
        </p:txBody>
      </p:sp>
      <p:sp>
        <p:nvSpPr>
          <p:cNvPr id="58" name="object 12">
            <a:extLst>
              <a:ext uri="{FF2B5EF4-FFF2-40B4-BE49-F238E27FC236}">
                <a16:creationId xmlns:a16="http://schemas.microsoft.com/office/drawing/2014/main" id="{0C466553-9B0A-117E-8191-1A9E8F1D3FCB}"/>
              </a:ext>
            </a:extLst>
          </p:cNvPr>
          <p:cNvSpPr txBox="1"/>
          <p:nvPr/>
        </p:nvSpPr>
        <p:spPr>
          <a:xfrm>
            <a:off x="749299" y="2070363"/>
            <a:ext cx="3956049" cy="40075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ko-KR" altLang="en-US" sz="2500" b="1" dirty="0">
                <a:solidFill>
                  <a:srgbClr val="2562EB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이미지 생성 노드 소개</a:t>
            </a:r>
            <a:endParaRPr sz="25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60" name="object 12">
            <a:extLst>
              <a:ext uri="{FF2B5EF4-FFF2-40B4-BE49-F238E27FC236}">
                <a16:creationId xmlns:a16="http://schemas.microsoft.com/office/drawing/2014/main" id="{949108A2-04F7-7F77-1400-234481CE0519}"/>
              </a:ext>
            </a:extLst>
          </p:cNvPr>
          <p:cNvSpPr txBox="1"/>
          <p:nvPr/>
        </p:nvSpPr>
        <p:spPr>
          <a:xfrm>
            <a:off x="749299" y="4932123"/>
            <a:ext cx="3956049" cy="40075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ko-KR" altLang="en-US" sz="2500" b="1">
                <a:solidFill>
                  <a:srgbClr val="2562EB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워크플로우 구성 순서</a:t>
            </a:r>
            <a:endParaRPr sz="25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87A9135-C538-B005-7115-45964B12E1C5}"/>
              </a:ext>
            </a:extLst>
          </p:cNvPr>
          <p:cNvSpPr/>
          <p:nvPr/>
        </p:nvSpPr>
        <p:spPr>
          <a:xfrm>
            <a:off x="10083445" y="3694906"/>
            <a:ext cx="4927955" cy="693836"/>
          </a:xfrm>
          <a:prstGeom prst="rect">
            <a:avLst/>
          </a:prstGeom>
          <a:solidFill>
            <a:srgbClr val="F2F4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11CD087-06FA-387C-1CBF-39921798EA46}"/>
              </a:ext>
            </a:extLst>
          </p:cNvPr>
          <p:cNvSpPr txBox="1"/>
          <p:nvPr/>
        </p:nvSpPr>
        <p:spPr>
          <a:xfrm>
            <a:off x="9906000" y="3662817"/>
            <a:ext cx="7244556" cy="7178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200000"/>
              </a:lnSpc>
              <a:spcBef>
                <a:spcPts val="100"/>
              </a:spcBef>
            </a:pPr>
            <a:r>
              <a:rPr lang="en-US" altLang="ko-KR" sz="1100" dirty="0">
                <a:solidFill>
                  <a:srgbClr val="1F2937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A colorful 3D cartoon-style icon of {{ $</a:t>
            </a:r>
            <a:r>
              <a:rPr lang="en-US" altLang="ko-KR" sz="1100" dirty="0" err="1">
                <a:solidFill>
                  <a:srgbClr val="1F2937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json.object_name</a:t>
            </a:r>
            <a:r>
              <a:rPr lang="en-US" altLang="ko-KR" sz="1100" dirty="0">
                <a:solidFill>
                  <a:srgbClr val="1F2937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}}. Rendered in smooth plastic-like material, with soft shadows and highlights, centered on a {{$</a:t>
            </a:r>
            <a:r>
              <a:rPr lang="en-US" altLang="ko-KR" sz="1100" dirty="0" err="1">
                <a:solidFill>
                  <a:srgbClr val="1F2937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json.bg_desc</a:t>
            </a:r>
            <a:r>
              <a:rPr lang="en-US" altLang="ko-KR" sz="1100" dirty="0">
                <a:solidFill>
                  <a:srgbClr val="1F2937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}} background. Stylized and playful like modern app icons</a:t>
            </a:r>
            <a:endParaRPr lang="en-US" altLang="ko-KR" sz="11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73FB391-795B-07A7-9A44-BCE52B051AC8}"/>
              </a:ext>
            </a:extLst>
          </p:cNvPr>
          <p:cNvSpPr/>
          <p:nvPr/>
        </p:nvSpPr>
        <p:spPr>
          <a:xfrm>
            <a:off x="10591799" y="7069408"/>
            <a:ext cx="1066800" cy="367203"/>
          </a:xfrm>
          <a:prstGeom prst="rect">
            <a:avLst/>
          </a:prstGeom>
          <a:solidFill>
            <a:srgbClr val="EFF5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F65BD64-4E6D-918A-1D10-90B97956542B}"/>
              </a:ext>
            </a:extLst>
          </p:cNvPr>
          <p:cNvSpPr/>
          <p:nvPr/>
        </p:nvSpPr>
        <p:spPr>
          <a:xfrm>
            <a:off x="10866120" y="6849894"/>
            <a:ext cx="1325880" cy="384763"/>
          </a:xfrm>
          <a:prstGeom prst="rect">
            <a:avLst/>
          </a:prstGeom>
          <a:solidFill>
            <a:srgbClr val="EFF5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object 38">
            <a:extLst>
              <a:ext uri="{FF2B5EF4-FFF2-40B4-BE49-F238E27FC236}">
                <a16:creationId xmlns:a16="http://schemas.microsoft.com/office/drawing/2014/main" id="{4DC26C75-67E4-A4A9-FC2A-8D2365037E56}"/>
              </a:ext>
            </a:extLst>
          </p:cNvPr>
          <p:cNvSpPr txBox="1"/>
          <p:nvPr/>
        </p:nvSpPr>
        <p:spPr>
          <a:xfrm>
            <a:off x="10933593" y="6828540"/>
            <a:ext cx="1022351" cy="471283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  <a:tabLst>
                <a:tab pos="1232535" algn="l"/>
              </a:tabLst>
            </a:pPr>
            <a:r>
              <a:rPr lang="en-US" sz="1200" dirty="0" err="1">
                <a:solidFill>
                  <a:srgbClr val="2562EB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Coffiee</a:t>
            </a:r>
            <a:r>
              <a:rPr lang="en-US" sz="1200" dirty="0">
                <a:solidFill>
                  <a:srgbClr val="2562EB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cup</a:t>
            </a:r>
          </a:p>
          <a:p>
            <a:pPr marL="12700">
              <a:lnSpc>
                <a:spcPct val="100000"/>
              </a:lnSpc>
              <a:spcBef>
                <a:spcPts val="330"/>
              </a:spcBef>
              <a:tabLst>
                <a:tab pos="1232535" algn="l"/>
              </a:tabLst>
            </a:pPr>
            <a:r>
              <a:rPr lang="en-US" sz="1200" dirty="0">
                <a:solidFill>
                  <a:srgbClr val="2562EB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Soft blue</a:t>
            </a:r>
            <a:endParaRPr sz="1200" dirty="0">
              <a:solidFill>
                <a:srgbClr val="2562EB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69" name="object 13">
            <a:extLst>
              <a:ext uri="{FF2B5EF4-FFF2-40B4-BE49-F238E27FC236}">
                <a16:creationId xmlns:a16="http://schemas.microsoft.com/office/drawing/2014/main" id="{60542F27-A563-6F4B-5C48-ABDD18D13B45}"/>
              </a:ext>
            </a:extLst>
          </p:cNvPr>
          <p:cNvSpPr/>
          <p:nvPr/>
        </p:nvSpPr>
        <p:spPr>
          <a:xfrm>
            <a:off x="0" y="0"/>
            <a:ext cx="76200" cy="10287000"/>
          </a:xfrm>
          <a:custGeom>
            <a:avLst/>
            <a:gdLst/>
            <a:ahLst/>
            <a:cxnLst/>
            <a:rect l="l" t="t" r="r" b="b"/>
            <a:pathLst>
              <a:path w="76200" h="10287000">
                <a:moveTo>
                  <a:pt x="76199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76199" y="0"/>
                </a:lnTo>
                <a:lnTo>
                  <a:pt x="76199" y="10286999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9599" y="2209799"/>
            <a:ext cx="8229600" cy="8053387"/>
            <a:chOff x="609599" y="2209799"/>
            <a:chExt cx="8229600" cy="8372475"/>
          </a:xfrm>
        </p:grpSpPr>
        <p:sp>
          <p:nvSpPr>
            <p:cNvPr id="3" name="object 3"/>
            <p:cNvSpPr/>
            <p:nvPr/>
          </p:nvSpPr>
          <p:spPr>
            <a:xfrm>
              <a:off x="628649" y="2209799"/>
              <a:ext cx="8210550" cy="8372475"/>
            </a:xfrm>
            <a:custGeom>
              <a:avLst/>
              <a:gdLst/>
              <a:ahLst/>
              <a:cxnLst/>
              <a:rect l="l" t="t" r="r" b="b"/>
              <a:pathLst>
                <a:path w="8210550" h="8372475">
                  <a:moveTo>
                    <a:pt x="8177500" y="8372473"/>
                  </a:moveTo>
                  <a:lnTo>
                    <a:pt x="16523" y="8372473"/>
                  </a:lnTo>
                  <a:lnTo>
                    <a:pt x="14093" y="8371505"/>
                  </a:lnTo>
                  <a:lnTo>
                    <a:pt x="0" y="8339426"/>
                  </a:lnTo>
                  <a:lnTo>
                    <a:pt x="0" y="8334374"/>
                  </a:lnTo>
                  <a:lnTo>
                    <a:pt x="0" y="33047"/>
                  </a:lnTo>
                  <a:lnTo>
                    <a:pt x="16523" y="0"/>
                  </a:lnTo>
                  <a:lnTo>
                    <a:pt x="8177500" y="0"/>
                  </a:lnTo>
                  <a:lnTo>
                    <a:pt x="8209581" y="28187"/>
                  </a:lnTo>
                  <a:lnTo>
                    <a:pt x="8210548" y="33047"/>
                  </a:lnTo>
                  <a:lnTo>
                    <a:pt x="8210548" y="8339426"/>
                  </a:lnTo>
                  <a:lnTo>
                    <a:pt x="8182361" y="8371505"/>
                  </a:lnTo>
                  <a:lnTo>
                    <a:pt x="8177500" y="8372473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609599" y="2209799"/>
              <a:ext cx="38100" cy="8372475"/>
            </a:xfrm>
            <a:custGeom>
              <a:avLst/>
              <a:gdLst/>
              <a:ahLst/>
              <a:cxnLst/>
              <a:rect l="l" t="t" r="r" b="b"/>
              <a:pathLst>
                <a:path w="38100" h="8372475">
                  <a:moveTo>
                    <a:pt x="38099" y="8372474"/>
                  </a:moveTo>
                  <a:lnTo>
                    <a:pt x="2789" y="8348999"/>
                  </a:lnTo>
                  <a:lnTo>
                    <a:pt x="0" y="8334374"/>
                  </a:lnTo>
                  <a:lnTo>
                    <a:pt x="0" y="38099"/>
                  </a:lnTo>
                  <a:lnTo>
                    <a:pt x="23473" y="2789"/>
                  </a:lnTo>
                  <a:lnTo>
                    <a:pt x="38099" y="0"/>
                  </a:lnTo>
                  <a:lnTo>
                    <a:pt x="38099" y="8372474"/>
                  </a:lnTo>
                  <a:close/>
                </a:path>
              </a:pathLst>
            </a:custGeom>
            <a:solidFill>
              <a:srgbClr val="0078D6"/>
            </a:solidFill>
          </p:spPr>
          <p:txBody>
            <a:bodyPr wrap="square" lIns="0" tIns="0" rIns="0" bIns="0" rtlCol="0"/>
            <a:lstStyle/>
            <a:p>
              <a:endParaRPr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599" y="1438274"/>
            <a:ext cx="171450" cy="2286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96899" y="1232775"/>
            <a:ext cx="7753984" cy="795089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339725">
              <a:lnSpc>
                <a:spcPct val="100000"/>
              </a:lnSpc>
              <a:spcBef>
                <a:spcPts val="1140"/>
              </a:spcBef>
            </a:pPr>
            <a:r>
              <a:rPr sz="2050" dirty="0">
                <a:solidFill>
                  <a:srgbClr val="2562EB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구조화된 분석 프롬프트</a:t>
            </a:r>
            <a:endParaRPr sz="205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50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이미지 분석을 통해 토스트 스타일 아이콘으로 변환하기 위한 구조화된 프롬프트입니다</a:t>
            </a:r>
            <a:r>
              <a:rPr sz="135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  <a:endParaRPr sz="135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9448799" y="8915399"/>
            <a:ext cx="8229600" cy="1352550"/>
            <a:chOff x="9448799" y="8915399"/>
            <a:chExt cx="8229600" cy="1352550"/>
          </a:xfrm>
        </p:grpSpPr>
        <p:sp>
          <p:nvSpPr>
            <p:cNvPr id="24" name="object 24"/>
            <p:cNvSpPr/>
            <p:nvPr/>
          </p:nvSpPr>
          <p:spPr>
            <a:xfrm>
              <a:off x="9453561" y="8920161"/>
              <a:ext cx="8220075" cy="1343025"/>
            </a:xfrm>
            <a:custGeom>
              <a:avLst/>
              <a:gdLst/>
              <a:ahLst/>
              <a:cxnLst/>
              <a:rect l="l" t="t" r="r" b="b"/>
              <a:pathLst>
                <a:path w="8220075" h="1343025">
                  <a:moveTo>
                    <a:pt x="8153326" y="1343023"/>
                  </a:moveTo>
                  <a:lnTo>
                    <a:pt x="66746" y="1343023"/>
                  </a:lnTo>
                  <a:lnTo>
                    <a:pt x="62100" y="1342565"/>
                  </a:lnTo>
                  <a:lnTo>
                    <a:pt x="24239" y="1325416"/>
                  </a:lnTo>
                  <a:lnTo>
                    <a:pt x="2287" y="1290124"/>
                  </a:lnTo>
                  <a:lnTo>
                    <a:pt x="0" y="1276277"/>
                  </a:lnTo>
                  <a:lnTo>
                    <a:pt x="0" y="1271587"/>
                  </a:lnTo>
                  <a:lnTo>
                    <a:pt x="0" y="66747"/>
                  </a:lnTo>
                  <a:lnTo>
                    <a:pt x="14644" y="27847"/>
                  </a:lnTo>
                  <a:lnTo>
                    <a:pt x="48431" y="3642"/>
                  </a:lnTo>
                  <a:lnTo>
                    <a:pt x="66746" y="0"/>
                  </a:lnTo>
                  <a:lnTo>
                    <a:pt x="8153326" y="0"/>
                  </a:lnTo>
                  <a:lnTo>
                    <a:pt x="8192223" y="14645"/>
                  </a:lnTo>
                  <a:lnTo>
                    <a:pt x="8216429" y="48432"/>
                  </a:lnTo>
                  <a:lnTo>
                    <a:pt x="8220073" y="66747"/>
                  </a:lnTo>
                  <a:lnTo>
                    <a:pt x="8220073" y="1276277"/>
                  </a:lnTo>
                  <a:lnTo>
                    <a:pt x="8205427" y="1315175"/>
                  </a:lnTo>
                  <a:lnTo>
                    <a:pt x="8171638" y="1339379"/>
                  </a:lnTo>
                  <a:lnTo>
                    <a:pt x="8157972" y="1342565"/>
                  </a:lnTo>
                  <a:lnTo>
                    <a:pt x="8153326" y="1343023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9453561" y="8920161"/>
              <a:ext cx="8220075" cy="1343025"/>
            </a:xfrm>
            <a:custGeom>
              <a:avLst/>
              <a:gdLst/>
              <a:ahLst/>
              <a:cxnLst/>
              <a:rect l="l" t="t" r="r" b="b"/>
              <a:pathLst>
                <a:path w="8220075" h="1343025">
                  <a:moveTo>
                    <a:pt x="0" y="1271587"/>
                  </a:moveTo>
                  <a:lnTo>
                    <a:pt x="0" y="71437"/>
                  </a:lnTo>
                  <a:lnTo>
                    <a:pt x="0" y="66747"/>
                  </a:lnTo>
                  <a:lnTo>
                    <a:pt x="457" y="62101"/>
                  </a:lnTo>
                  <a:lnTo>
                    <a:pt x="1372" y="57501"/>
                  </a:lnTo>
                  <a:lnTo>
                    <a:pt x="2287" y="52900"/>
                  </a:lnTo>
                  <a:lnTo>
                    <a:pt x="3642" y="48433"/>
                  </a:lnTo>
                  <a:lnTo>
                    <a:pt x="5437" y="44099"/>
                  </a:lnTo>
                  <a:lnTo>
                    <a:pt x="7232" y="39764"/>
                  </a:lnTo>
                  <a:lnTo>
                    <a:pt x="9432" y="35648"/>
                  </a:lnTo>
                  <a:lnTo>
                    <a:pt x="12038" y="31748"/>
                  </a:lnTo>
                  <a:lnTo>
                    <a:pt x="14644" y="27847"/>
                  </a:lnTo>
                  <a:lnTo>
                    <a:pt x="17606" y="24239"/>
                  </a:lnTo>
                  <a:lnTo>
                    <a:pt x="20923" y="20923"/>
                  </a:lnTo>
                  <a:lnTo>
                    <a:pt x="24239" y="17606"/>
                  </a:lnTo>
                  <a:lnTo>
                    <a:pt x="27848" y="14645"/>
                  </a:lnTo>
                  <a:lnTo>
                    <a:pt x="31748" y="12038"/>
                  </a:lnTo>
                  <a:lnTo>
                    <a:pt x="35647" y="9432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8148636" y="0"/>
                  </a:lnTo>
                  <a:lnTo>
                    <a:pt x="8153326" y="0"/>
                  </a:lnTo>
                  <a:lnTo>
                    <a:pt x="8157972" y="457"/>
                  </a:lnTo>
                  <a:lnTo>
                    <a:pt x="8195833" y="17606"/>
                  </a:lnTo>
                  <a:lnTo>
                    <a:pt x="8199149" y="20923"/>
                  </a:lnTo>
                  <a:lnTo>
                    <a:pt x="8202466" y="24239"/>
                  </a:lnTo>
                  <a:lnTo>
                    <a:pt x="8219616" y="62101"/>
                  </a:lnTo>
                  <a:lnTo>
                    <a:pt x="8220074" y="71437"/>
                  </a:lnTo>
                  <a:lnTo>
                    <a:pt x="8220074" y="1271587"/>
                  </a:lnTo>
                  <a:lnTo>
                    <a:pt x="8220073" y="1276277"/>
                  </a:lnTo>
                  <a:lnTo>
                    <a:pt x="8219615" y="1280922"/>
                  </a:lnTo>
                  <a:lnTo>
                    <a:pt x="8218699" y="1285523"/>
                  </a:lnTo>
                  <a:lnTo>
                    <a:pt x="8217784" y="1290124"/>
                  </a:lnTo>
                  <a:lnTo>
                    <a:pt x="8216429" y="1294590"/>
                  </a:lnTo>
                  <a:lnTo>
                    <a:pt x="8214633" y="1298924"/>
                  </a:lnTo>
                  <a:lnTo>
                    <a:pt x="8212839" y="1303257"/>
                  </a:lnTo>
                  <a:lnTo>
                    <a:pt x="8210638" y="1307374"/>
                  </a:lnTo>
                  <a:lnTo>
                    <a:pt x="8208032" y="1311274"/>
                  </a:lnTo>
                  <a:lnTo>
                    <a:pt x="8205427" y="1315175"/>
                  </a:lnTo>
                  <a:lnTo>
                    <a:pt x="8171638" y="1339379"/>
                  </a:lnTo>
                  <a:lnTo>
                    <a:pt x="8162571" y="1341649"/>
                  </a:lnTo>
                  <a:lnTo>
                    <a:pt x="8157972" y="1342565"/>
                  </a:lnTo>
                  <a:lnTo>
                    <a:pt x="8153326" y="1343023"/>
                  </a:lnTo>
                  <a:lnTo>
                    <a:pt x="8148636" y="1343024"/>
                  </a:lnTo>
                  <a:lnTo>
                    <a:pt x="71437" y="1343024"/>
                  </a:lnTo>
                  <a:lnTo>
                    <a:pt x="66746" y="1343023"/>
                  </a:lnTo>
                  <a:lnTo>
                    <a:pt x="62100" y="1342565"/>
                  </a:lnTo>
                  <a:lnTo>
                    <a:pt x="57499" y="1341649"/>
                  </a:lnTo>
                  <a:lnTo>
                    <a:pt x="52898" y="1340734"/>
                  </a:lnTo>
                  <a:lnTo>
                    <a:pt x="31748" y="1330982"/>
                  </a:lnTo>
                  <a:lnTo>
                    <a:pt x="27848" y="1328376"/>
                  </a:lnTo>
                  <a:lnTo>
                    <a:pt x="5437" y="1298924"/>
                  </a:lnTo>
                  <a:lnTo>
                    <a:pt x="3642" y="1294590"/>
                  </a:lnTo>
                  <a:lnTo>
                    <a:pt x="2287" y="1290124"/>
                  </a:lnTo>
                  <a:lnTo>
                    <a:pt x="1372" y="1285523"/>
                  </a:lnTo>
                  <a:lnTo>
                    <a:pt x="457" y="1280922"/>
                  </a:lnTo>
                  <a:lnTo>
                    <a:pt x="0" y="1276277"/>
                  </a:lnTo>
                  <a:lnTo>
                    <a:pt x="0" y="1271587"/>
                  </a:lnTo>
                  <a:close/>
                </a:path>
              </a:pathLst>
            </a:custGeom>
            <a:ln w="9524">
              <a:solidFill>
                <a:srgbClr val="BEDAFE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54777" y="9153524"/>
              <a:ext cx="130961" cy="19049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48824" y="9496424"/>
              <a:ext cx="171449" cy="17144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48824" y="9839324"/>
              <a:ext cx="171449" cy="171449"/>
            </a:xfrm>
            <a:prstGeom prst="rect">
              <a:avLst/>
            </a:prstGeom>
          </p:spPr>
        </p:pic>
      </p:grpSp>
      <p:sp>
        <p:nvSpPr>
          <p:cNvPr id="29" name="object 29"/>
          <p:cNvSpPr/>
          <p:nvPr/>
        </p:nvSpPr>
        <p:spPr>
          <a:xfrm>
            <a:off x="9448799" y="1352549"/>
            <a:ext cx="285750" cy="286385"/>
          </a:xfrm>
          <a:custGeom>
            <a:avLst/>
            <a:gdLst/>
            <a:ahLst/>
            <a:cxnLst/>
            <a:rect l="l" t="t" r="r" b="b"/>
            <a:pathLst>
              <a:path w="285750" h="286385">
                <a:moveTo>
                  <a:pt x="116085" y="232171"/>
                </a:moveTo>
                <a:lnTo>
                  <a:pt x="70894" y="223051"/>
                </a:lnTo>
                <a:lnTo>
                  <a:pt x="33995" y="198176"/>
                </a:lnTo>
                <a:lnTo>
                  <a:pt x="9120" y="161277"/>
                </a:lnTo>
                <a:lnTo>
                  <a:pt x="0" y="116085"/>
                </a:lnTo>
                <a:lnTo>
                  <a:pt x="9120" y="70894"/>
                </a:lnTo>
                <a:lnTo>
                  <a:pt x="33995" y="33995"/>
                </a:lnTo>
                <a:lnTo>
                  <a:pt x="70894" y="9120"/>
                </a:lnTo>
                <a:lnTo>
                  <a:pt x="116085" y="0"/>
                </a:lnTo>
                <a:lnTo>
                  <a:pt x="161277" y="9120"/>
                </a:lnTo>
                <a:lnTo>
                  <a:pt x="198176" y="33995"/>
                </a:lnTo>
                <a:lnTo>
                  <a:pt x="211377" y="53578"/>
                </a:lnTo>
                <a:lnTo>
                  <a:pt x="108663" y="53578"/>
                </a:lnTo>
                <a:lnTo>
                  <a:pt x="102691" y="59549"/>
                </a:lnTo>
                <a:lnTo>
                  <a:pt x="102691" y="102691"/>
                </a:lnTo>
                <a:lnTo>
                  <a:pt x="59549" y="102691"/>
                </a:lnTo>
                <a:lnTo>
                  <a:pt x="53578" y="108663"/>
                </a:lnTo>
                <a:lnTo>
                  <a:pt x="53578" y="123508"/>
                </a:lnTo>
                <a:lnTo>
                  <a:pt x="59549" y="129480"/>
                </a:lnTo>
                <a:lnTo>
                  <a:pt x="102691" y="129480"/>
                </a:lnTo>
                <a:lnTo>
                  <a:pt x="102691" y="172622"/>
                </a:lnTo>
                <a:lnTo>
                  <a:pt x="108663" y="178593"/>
                </a:lnTo>
                <a:lnTo>
                  <a:pt x="213540" y="178593"/>
                </a:lnTo>
                <a:lnTo>
                  <a:pt x="209847" y="184565"/>
                </a:lnTo>
                <a:lnTo>
                  <a:pt x="235109" y="209847"/>
                </a:lnTo>
                <a:lnTo>
                  <a:pt x="184565" y="209847"/>
                </a:lnTo>
                <a:lnTo>
                  <a:pt x="169368" y="219269"/>
                </a:lnTo>
                <a:lnTo>
                  <a:pt x="152732" y="226283"/>
                </a:lnTo>
                <a:lnTo>
                  <a:pt x="134893" y="230661"/>
                </a:lnTo>
                <a:lnTo>
                  <a:pt x="116085" y="232171"/>
                </a:lnTo>
                <a:close/>
              </a:path>
              <a:path w="285750" h="286385">
                <a:moveTo>
                  <a:pt x="213540" y="178593"/>
                </a:moveTo>
                <a:lnTo>
                  <a:pt x="123508" y="178593"/>
                </a:lnTo>
                <a:lnTo>
                  <a:pt x="129480" y="172622"/>
                </a:lnTo>
                <a:lnTo>
                  <a:pt x="129480" y="129480"/>
                </a:lnTo>
                <a:lnTo>
                  <a:pt x="172622" y="129480"/>
                </a:lnTo>
                <a:lnTo>
                  <a:pt x="178593" y="123508"/>
                </a:lnTo>
                <a:lnTo>
                  <a:pt x="178593" y="108663"/>
                </a:lnTo>
                <a:lnTo>
                  <a:pt x="172622" y="102691"/>
                </a:lnTo>
                <a:lnTo>
                  <a:pt x="129480" y="102691"/>
                </a:lnTo>
                <a:lnTo>
                  <a:pt x="129480" y="59549"/>
                </a:lnTo>
                <a:lnTo>
                  <a:pt x="123508" y="53578"/>
                </a:lnTo>
                <a:lnTo>
                  <a:pt x="211377" y="53578"/>
                </a:lnTo>
                <a:lnTo>
                  <a:pt x="223051" y="70894"/>
                </a:lnTo>
                <a:lnTo>
                  <a:pt x="232171" y="116085"/>
                </a:lnTo>
                <a:lnTo>
                  <a:pt x="230653" y="134893"/>
                </a:lnTo>
                <a:lnTo>
                  <a:pt x="226262" y="152732"/>
                </a:lnTo>
                <a:lnTo>
                  <a:pt x="219245" y="169368"/>
                </a:lnTo>
                <a:lnTo>
                  <a:pt x="213540" y="178593"/>
                </a:lnTo>
                <a:close/>
              </a:path>
              <a:path w="285750" h="286385">
                <a:moveTo>
                  <a:pt x="267862" y="285791"/>
                </a:moveTo>
                <a:lnTo>
                  <a:pt x="261134" y="284483"/>
                </a:lnTo>
                <a:lnTo>
                  <a:pt x="255221" y="280559"/>
                </a:lnTo>
                <a:lnTo>
                  <a:pt x="184565" y="209847"/>
                </a:lnTo>
                <a:lnTo>
                  <a:pt x="235109" y="209847"/>
                </a:lnTo>
                <a:lnTo>
                  <a:pt x="280503" y="255277"/>
                </a:lnTo>
                <a:lnTo>
                  <a:pt x="284427" y="261189"/>
                </a:lnTo>
                <a:lnTo>
                  <a:pt x="285736" y="267918"/>
                </a:lnTo>
                <a:lnTo>
                  <a:pt x="284427" y="274647"/>
                </a:lnTo>
                <a:lnTo>
                  <a:pt x="280503" y="280559"/>
                </a:lnTo>
                <a:lnTo>
                  <a:pt x="274591" y="284483"/>
                </a:lnTo>
                <a:lnTo>
                  <a:pt x="267862" y="285791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897531" y="1260030"/>
            <a:ext cx="4809069" cy="408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50" dirty="0">
                <a:solidFill>
                  <a:srgbClr val="2562EB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분석 요구사항 및 핵심 레이블</a:t>
            </a:r>
            <a:endParaRPr sz="255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pic>
        <p:nvPicPr>
          <p:cNvPr id="31" name="object 3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448799" y="1918260"/>
            <a:ext cx="228640" cy="202078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9740898" y="1820824"/>
            <a:ext cx="3213101" cy="32957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dirty="0">
                <a:solidFill>
                  <a:srgbClr val="1C4ED8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핵심 분석 레이블</a:t>
            </a:r>
            <a:endParaRPr sz="205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855199" y="8976289"/>
            <a:ext cx="5713095" cy="1067435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1700" dirty="0">
                <a:solidFill>
                  <a:srgbClr val="1C4ED8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활용 방법</a:t>
            </a:r>
            <a:endParaRPr sz="170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40640">
              <a:lnSpc>
                <a:spcPct val="100000"/>
              </a:lnSpc>
              <a:spcBef>
                <a:spcPts val="785"/>
              </a:spcBef>
            </a:pPr>
            <a:r>
              <a:rPr sz="150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 프롬프트 결과는 다음 단계의 </a:t>
            </a:r>
            <a:r>
              <a:rPr sz="135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JavaScript </a:t>
            </a:r>
            <a:r>
              <a:rPr sz="150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코드 노드에서 파싱됩니다</a:t>
            </a:r>
            <a:r>
              <a:rPr sz="135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  <a:endParaRPr sz="135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40640">
              <a:lnSpc>
                <a:spcPct val="100000"/>
              </a:lnSpc>
              <a:spcBef>
                <a:spcPts val="900"/>
              </a:spcBef>
            </a:pPr>
            <a:r>
              <a:rPr sz="1350" b="1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Main object</a:t>
            </a:r>
            <a:r>
              <a:rPr sz="150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와 </a:t>
            </a:r>
            <a:r>
              <a:rPr sz="1350" b="1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Background</a:t>
            </a:r>
            <a:r>
              <a:rPr sz="150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가 토스트 스타일 이미지 생성에 중요합니다</a:t>
            </a:r>
            <a:r>
              <a:rPr sz="1350" dirty="0">
                <a:solidFill>
                  <a:srgbClr val="37405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  <a:endParaRPr sz="135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9448798" y="2362199"/>
            <a:ext cx="8229600" cy="1143000"/>
            <a:chOff x="9448798" y="2362199"/>
            <a:chExt cx="8229600" cy="1143000"/>
          </a:xfrm>
        </p:grpSpPr>
        <p:sp>
          <p:nvSpPr>
            <p:cNvPr id="39" name="object 39"/>
            <p:cNvSpPr/>
            <p:nvPr/>
          </p:nvSpPr>
          <p:spPr>
            <a:xfrm>
              <a:off x="9507016" y="2362199"/>
              <a:ext cx="8171815" cy="1143000"/>
            </a:xfrm>
            <a:custGeom>
              <a:avLst/>
              <a:gdLst/>
              <a:ahLst/>
              <a:cxnLst/>
              <a:rect l="l" t="t" r="r" b="b"/>
              <a:pathLst>
                <a:path w="8171815" h="1143000">
                  <a:moveTo>
                    <a:pt x="8171370" y="114300"/>
                  </a:moveTo>
                  <a:lnTo>
                    <a:pt x="8162671" y="70561"/>
                  </a:lnTo>
                  <a:lnTo>
                    <a:pt x="8138338" y="33997"/>
                  </a:lnTo>
                  <a:lnTo>
                    <a:pt x="8102562" y="9525"/>
                  </a:lnTo>
                  <a:lnTo>
                    <a:pt x="8057070" y="0"/>
                  </a:lnTo>
                  <a:lnTo>
                    <a:pt x="56070" y="0"/>
                  </a:lnTo>
                  <a:lnTo>
                    <a:pt x="12331" y="8712"/>
                  </a:lnTo>
                  <a:lnTo>
                    <a:pt x="0" y="14795"/>
                  </a:lnTo>
                  <a:lnTo>
                    <a:pt x="22440" y="20408"/>
                  </a:lnTo>
                  <a:lnTo>
                    <a:pt x="26911" y="17500"/>
                  </a:lnTo>
                  <a:lnTo>
                    <a:pt x="33985" y="14020"/>
                  </a:lnTo>
                  <a:lnTo>
                    <a:pt x="41211" y="11518"/>
                  </a:lnTo>
                  <a:lnTo>
                    <a:pt x="48564" y="10033"/>
                  </a:lnTo>
                  <a:lnTo>
                    <a:pt x="56070" y="9525"/>
                  </a:lnTo>
                  <a:lnTo>
                    <a:pt x="8057070" y="9525"/>
                  </a:lnTo>
                  <a:lnTo>
                    <a:pt x="8097164" y="17500"/>
                  </a:lnTo>
                  <a:lnTo>
                    <a:pt x="8131162" y="40220"/>
                  </a:lnTo>
                  <a:lnTo>
                    <a:pt x="8153870" y="74206"/>
                  </a:lnTo>
                  <a:lnTo>
                    <a:pt x="8161845" y="114300"/>
                  </a:lnTo>
                  <a:lnTo>
                    <a:pt x="8161845" y="1028700"/>
                  </a:lnTo>
                  <a:lnTo>
                    <a:pt x="8153870" y="1068806"/>
                  </a:lnTo>
                  <a:lnTo>
                    <a:pt x="8131619" y="1102296"/>
                  </a:lnTo>
                  <a:lnTo>
                    <a:pt x="8097164" y="1125499"/>
                  </a:lnTo>
                  <a:lnTo>
                    <a:pt x="8057070" y="1133475"/>
                  </a:lnTo>
                  <a:lnTo>
                    <a:pt x="56070" y="1133475"/>
                  </a:lnTo>
                  <a:lnTo>
                    <a:pt x="22440" y="1122603"/>
                  </a:lnTo>
                  <a:lnTo>
                    <a:pt x="0" y="1128217"/>
                  </a:lnTo>
                  <a:lnTo>
                    <a:pt x="44818" y="1142466"/>
                  </a:lnTo>
                  <a:lnTo>
                    <a:pt x="56070" y="1143000"/>
                  </a:lnTo>
                  <a:lnTo>
                    <a:pt x="8057070" y="1143000"/>
                  </a:lnTo>
                  <a:lnTo>
                    <a:pt x="8100809" y="1134300"/>
                  </a:lnTo>
                  <a:lnTo>
                    <a:pt x="8102562" y="1133475"/>
                  </a:lnTo>
                  <a:lnTo>
                    <a:pt x="8111007" y="1129499"/>
                  </a:lnTo>
                  <a:lnTo>
                    <a:pt x="8145475" y="1101178"/>
                  </a:lnTo>
                  <a:lnTo>
                    <a:pt x="8166481" y="1061834"/>
                  </a:lnTo>
                  <a:lnTo>
                    <a:pt x="8171370" y="1028700"/>
                  </a:lnTo>
                  <a:lnTo>
                    <a:pt x="8171370" y="114300"/>
                  </a:lnTo>
                  <a:close/>
                </a:path>
              </a:pathLst>
            </a:custGeom>
            <a:solidFill>
              <a:srgbClr val="E8ECEF"/>
            </a:solidFill>
          </p:spPr>
          <p:txBody>
            <a:bodyPr wrap="square" lIns="0" tIns="0" rIns="0" bIns="0" rtlCol="0"/>
            <a:lstStyle/>
            <a:p>
              <a:endParaRPr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9448798" y="2376825"/>
              <a:ext cx="81280" cy="1113790"/>
            </a:xfrm>
            <a:custGeom>
              <a:avLst/>
              <a:gdLst/>
              <a:ahLst/>
              <a:cxnLst/>
              <a:rect l="l" t="t" r="r" b="b"/>
              <a:pathLst>
                <a:path w="81279" h="1113789">
                  <a:moveTo>
                    <a:pt x="58503" y="1113748"/>
                  </a:moveTo>
                  <a:lnTo>
                    <a:pt x="25900" y="1086550"/>
                  </a:lnTo>
                  <a:lnTo>
                    <a:pt x="4894" y="1047203"/>
                  </a:lnTo>
                  <a:lnTo>
                    <a:pt x="0" y="1014074"/>
                  </a:lnTo>
                  <a:lnTo>
                    <a:pt x="0" y="99674"/>
                  </a:lnTo>
                  <a:lnTo>
                    <a:pt x="8700" y="55933"/>
                  </a:lnTo>
                  <a:lnTo>
                    <a:pt x="33477" y="18851"/>
                  </a:lnTo>
                  <a:lnTo>
                    <a:pt x="58503" y="0"/>
                  </a:lnTo>
                  <a:lnTo>
                    <a:pt x="80929" y="5606"/>
                  </a:lnTo>
                  <a:lnTo>
                    <a:pt x="78343" y="7284"/>
                  </a:lnTo>
                  <a:lnTo>
                    <a:pt x="71957" y="12540"/>
                  </a:lnTo>
                  <a:lnTo>
                    <a:pt x="47108" y="50233"/>
                  </a:lnTo>
                  <a:lnTo>
                    <a:pt x="38462" y="89352"/>
                  </a:lnTo>
                  <a:lnTo>
                    <a:pt x="38100" y="99674"/>
                  </a:lnTo>
                  <a:lnTo>
                    <a:pt x="38100" y="1014074"/>
                  </a:lnTo>
                  <a:lnTo>
                    <a:pt x="43900" y="1054169"/>
                  </a:lnTo>
                  <a:lnTo>
                    <a:pt x="65982" y="1095106"/>
                  </a:lnTo>
                  <a:lnTo>
                    <a:pt x="80929" y="1108141"/>
                  </a:lnTo>
                  <a:lnTo>
                    <a:pt x="58503" y="1113748"/>
                  </a:lnTo>
                  <a:close/>
                </a:path>
              </a:pathLst>
            </a:custGeom>
            <a:solidFill>
              <a:srgbClr val="0078D6"/>
            </a:solidFill>
          </p:spPr>
          <p:txBody>
            <a:bodyPr wrap="square" lIns="0" tIns="0" rIns="0" bIns="0" rtlCol="0"/>
            <a:lstStyle/>
            <a:p>
              <a:endParaRPr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9677398" y="2647949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285749" y="571499"/>
                  </a:moveTo>
                  <a:lnTo>
                    <a:pt x="243820" y="568407"/>
                  </a:lnTo>
                  <a:lnTo>
                    <a:pt x="202800" y="559195"/>
                  </a:lnTo>
                  <a:lnTo>
                    <a:pt x="163574" y="544064"/>
                  </a:lnTo>
                  <a:lnTo>
                    <a:pt x="126994" y="523341"/>
                  </a:lnTo>
                  <a:lnTo>
                    <a:pt x="93852" y="497476"/>
                  </a:lnTo>
                  <a:lnTo>
                    <a:pt x="64862" y="467027"/>
                  </a:lnTo>
                  <a:lnTo>
                    <a:pt x="40653" y="432654"/>
                  </a:lnTo>
                  <a:lnTo>
                    <a:pt x="21750" y="395101"/>
                  </a:lnTo>
                  <a:lnTo>
                    <a:pt x="8562" y="355181"/>
                  </a:lnTo>
                  <a:lnTo>
                    <a:pt x="1376" y="313758"/>
                  </a:lnTo>
                  <a:lnTo>
                    <a:pt x="0" y="285749"/>
                  </a:lnTo>
                  <a:lnTo>
                    <a:pt x="344" y="271729"/>
                  </a:lnTo>
                  <a:lnTo>
                    <a:pt x="5489" y="230002"/>
                  </a:lnTo>
                  <a:lnTo>
                    <a:pt x="16702" y="189483"/>
                  </a:lnTo>
                  <a:lnTo>
                    <a:pt x="33740" y="151048"/>
                  </a:lnTo>
                  <a:lnTo>
                    <a:pt x="56232" y="115528"/>
                  </a:lnTo>
                  <a:lnTo>
                    <a:pt x="83693" y="83693"/>
                  </a:lnTo>
                  <a:lnTo>
                    <a:pt x="115528" y="56233"/>
                  </a:lnTo>
                  <a:lnTo>
                    <a:pt x="151046" y="33740"/>
                  </a:lnTo>
                  <a:lnTo>
                    <a:pt x="189482" y="16703"/>
                  </a:lnTo>
                  <a:lnTo>
                    <a:pt x="230001" y="5490"/>
                  </a:lnTo>
                  <a:lnTo>
                    <a:pt x="271728" y="344"/>
                  </a:lnTo>
                  <a:lnTo>
                    <a:pt x="285749" y="0"/>
                  </a:lnTo>
                  <a:lnTo>
                    <a:pt x="299770" y="344"/>
                  </a:lnTo>
                  <a:lnTo>
                    <a:pt x="341495" y="5490"/>
                  </a:lnTo>
                  <a:lnTo>
                    <a:pt x="382015" y="16703"/>
                  </a:lnTo>
                  <a:lnTo>
                    <a:pt x="420451" y="33740"/>
                  </a:lnTo>
                  <a:lnTo>
                    <a:pt x="455970" y="56232"/>
                  </a:lnTo>
                  <a:lnTo>
                    <a:pt x="487805" y="83693"/>
                  </a:lnTo>
                  <a:lnTo>
                    <a:pt x="515266" y="115528"/>
                  </a:lnTo>
                  <a:lnTo>
                    <a:pt x="537758" y="151048"/>
                  </a:lnTo>
                  <a:lnTo>
                    <a:pt x="554796" y="189483"/>
                  </a:lnTo>
                  <a:lnTo>
                    <a:pt x="566008" y="230002"/>
                  </a:lnTo>
                  <a:lnTo>
                    <a:pt x="571156" y="271729"/>
                  </a:lnTo>
                  <a:lnTo>
                    <a:pt x="571499" y="285749"/>
                  </a:lnTo>
                  <a:lnTo>
                    <a:pt x="571156" y="299771"/>
                  </a:lnTo>
                  <a:lnTo>
                    <a:pt x="566008" y="341496"/>
                  </a:lnTo>
                  <a:lnTo>
                    <a:pt x="554797" y="382016"/>
                  </a:lnTo>
                  <a:lnTo>
                    <a:pt x="537758" y="420451"/>
                  </a:lnTo>
                  <a:lnTo>
                    <a:pt x="515266" y="455970"/>
                  </a:lnTo>
                  <a:lnTo>
                    <a:pt x="487805" y="487805"/>
                  </a:lnTo>
                  <a:lnTo>
                    <a:pt x="455971" y="515266"/>
                  </a:lnTo>
                  <a:lnTo>
                    <a:pt x="420451" y="537758"/>
                  </a:lnTo>
                  <a:lnTo>
                    <a:pt x="382015" y="554796"/>
                  </a:lnTo>
                  <a:lnTo>
                    <a:pt x="341495" y="566008"/>
                  </a:lnTo>
                  <a:lnTo>
                    <a:pt x="299770" y="571155"/>
                  </a:lnTo>
                  <a:lnTo>
                    <a:pt x="285749" y="571499"/>
                  </a:lnTo>
                  <a:close/>
                </a:path>
              </a:pathLst>
            </a:custGeom>
            <a:solidFill>
              <a:srgbClr val="DB2525"/>
            </a:solidFill>
          </p:spPr>
          <p:txBody>
            <a:bodyPr wrap="square" lIns="0" tIns="0" rIns="0" bIns="0" rtlCol="0"/>
            <a:lstStyle/>
            <a:p>
              <a:endParaRPr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pic>
          <p:nvPicPr>
            <p:cNvPr id="42" name="object 4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39324" y="2810213"/>
              <a:ext cx="247650" cy="246972"/>
            </a:xfrm>
            <a:prstGeom prst="rect">
              <a:avLst/>
            </a:prstGeom>
          </p:spPr>
        </p:pic>
      </p:grpSp>
      <p:sp>
        <p:nvSpPr>
          <p:cNvPr id="43" name="object 43"/>
          <p:cNvSpPr txBox="1"/>
          <p:nvPr/>
        </p:nvSpPr>
        <p:spPr>
          <a:xfrm>
            <a:off x="10426699" y="2372126"/>
            <a:ext cx="2451098" cy="557204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350" b="1" dirty="0">
                <a:solidFill>
                  <a:srgbClr val="333333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Main object:</a:t>
            </a:r>
            <a:endParaRPr sz="135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150" dirty="0">
                <a:solidFill>
                  <a:srgbClr val="666666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주요 객체나 캐릭터 식별</a:t>
            </a:r>
            <a:endParaRPr sz="115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10439399" y="3019424"/>
            <a:ext cx="2952750" cy="400050"/>
            <a:chOff x="10439399" y="3019424"/>
            <a:chExt cx="2952750" cy="400050"/>
          </a:xfrm>
        </p:grpSpPr>
        <p:sp>
          <p:nvSpPr>
            <p:cNvPr id="45" name="object 45"/>
            <p:cNvSpPr/>
            <p:nvPr/>
          </p:nvSpPr>
          <p:spPr>
            <a:xfrm>
              <a:off x="10439399" y="3019424"/>
              <a:ext cx="2952750" cy="400050"/>
            </a:xfrm>
            <a:custGeom>
              <a:avLst/>
              <a:gdLst/>
              <a:ahLst/>
              <a:cxnLst/>
              <a:rect l="l" t="t" r="r" b="b"/>
              <a:pathLst>
                <a:path w="2952750" h="400050">
                  <a:moveTo>
                    <a:pt x="2876549" y="400049"/>
                  </a:moveTo>
                  <a:lnTo>
                    <a:pt x="76199" y="400049"/>
                  </a:lnTo>
                  <a:lnTo>
                    <a:pt x="68693" y="399687"/>
                  </a:lnTo>
                  <a:lnTo>
                    <a:pt x="27882" y="382782"/>
                  </a:lnTo>
                  <a:lnTo>
                    <a:pt x="3261" y="345936"/>
                  </a:lnTo>
                  <a:lnTo>
                    <a:pt x="0" y="32384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8" y="5800"/>
                  </a:lnTo>
                  <a:lnTo>
                    <a:pt x="76199" y="0"/>
                  </a:lnTo>
                  <a:lnTo>
                    <a:pt x="2876549" y="0"/>
                  </a:lnTo>
                  <a:lnTo>
                    <a:pt x="2918891" y="12829"/>
                  </a:lnTo>
                  <a:lnTo>
                    <a:pt x="2946948" y="47039"/>
                  </a:lnTo>
                  <a:lnTo>
                    <a:pt x="2952749" y="76199"/>
                  </a:lnTo>
                  <a:lnTo>
                    <a:pt x="2952749" y="323849"/>
                  </a:lnTo>
                  <a:lnTo>
                    <a:pt x="2939919" y="366191"/>
                  </a:lnTo>
                  <a:lnTo>
                    <a:pt x="2905708" y="394249"/>
                  </a:lnTo>
                  <a:lnTo>
                    <a:pt x="2876549" y="400049"/>
                  </a:lnTo>
                  <a:close/>
                </a:path>
              </a:pathLst>
            </a:custGeom>
            <a:solidFill>
              <a:srgbClr val="E3F1FD"/>
            </a:solidFill>
          </p:spPr>
          <p:txBody>
            <a:bodyPr wrap="square" lIns="0" tIns="0" rIns="0" bIns="0" rtlCol="0"/>
            <a:lstStyle/>
            <a:p>
              <a:endParaRPr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10439387" y="3019424"/>
              <a:ext cx="2952750" cy="400050"/>
            </a:xfrm>
            <a:custGeom>
              <a:avLst/>
              <a:gdLst/>
              <a:ahLst/>
              <a:cxnLst/>
              <a:rect l="l" t="t" r="r" b="b"/>
              <a:pathLst>
                <a:path w="2952750" h="400050">
                  <a:moveTo>
                    <a:pt x="9525" y="270573"/>
                  </a:moveTo>
                  <a:lnTo>
                    <a:pt x="0" y="270573"/>
                  </a:lnTo>
                  <a:lnTo>
                    <a:pt x="0" y="299148"/>
                  </a:lnTo>
                  <a:lnTo>
                    <a:pt x="9525" y="299148"/>
                  </a:lnTo>
                  <a:lnTo>
                    <a:pt x="9525" y="270573"/>
                  </a:lnTo>
                  <a:close/>
                </a:path>
                <a:path w="2952750" h="400050">
                  <a:moveTo>
                    <a:pt x="9525" y="223012"/>
                  </a:moveTo>
                  <a:lnTo>
                    <a:pt x="0" y="223012"/>
                  </a:lnTo>
                  <a:lnTo>
                    <a:pt x="0" y="251587"/>
                  </a:lnTo>
                  <a:lnTo>
                    <a:pt x="9525" y="251587"/>
                  </a:lnTo>
                  <a:lnTo>
                    <a:pt x="9525" y="223012"/>
                  </a:lnTo>
                  <a:close/>
                </a:path>
                <a:path w="2952750" h="400050">
                  <a:moveTo>
                    <a:pt x="9525" y="175450"/>
                  </a:moveTo>
                  <a:lnTo>
                    <a:pt x="0" y="175450"/>
                  </a:lnTo>
                  <a:lnTo>
                    <a:pt x="0" y="204025"/>
                  </a:lnTo>
                  <a:lnTo>
                    <a:pt x="9525" y="204025"/>
                  </a:lnTo>
                  <a:lnTo>
                    <a:pt x="9525" y="175450"/>
                  </a:lnTo>
                  <a:close/>
                </a:path>
                <a:path w="2952750" h="400050">
                  <a:moveTo>
                    <a:pt x="9525" y="127901"/>
                  </a:moveTo>
                  <a:lnTo>
                    <a:pt x="0" y="127901"/>
                  </a:lnTo>
                  <a:lnTo>
                    <a:pt x="0" y="156476"/>
                  </a:lnTo>
                  <a:lnTo>
                    <a:pt x="9525" y="156476"/>
                  </a:lnTo>
                  <a:lnTo>
                    <a:pt x="9525" y="127901"/>
                  </a:lnTo>
                  <a:close/>
                </a:path>
                <a:path w="2952750" h="400050">
                  <a:moveTo>
                    <a:pt x="9525" y="80340"/>
                  </a:moveTo>
                  <a:lnTo>
                    <a:pt x="0" y="80340"/>
                  </a:lnTo>
                  <a:lnTo>
                    <a:pt x="0" y="108915"/>
                  </a:lnTo>
                  <a:lnTo>
                    <a:pt x="9525" y="108915"/>
                  </a:lnTo>
                  <a:lnTo>
                    <a:pt x="9525" y="80340"/>
                  </a:lnTo>
                  <a:close/>
                </a:path>
                <a:path w="2952750" h="400050">
                  <a:moveTo>
                    <a:pt x="12484" y="343446"/>
                  </a:moveTo>
                  <a:lnTo>
                    <a:pt x="12382" y="343179"/>
                  </a:lnTo>
                  <a:lnTo>
                    <a:pt x="10795" y="336867"/>
                  </a:lnTo>
                  <a:lnTo>
                    <a:pt x="9842" y="330428"/>
                  </a:lnTo>
                  <a:lnTo>
                    <a:pt x="9525" y="323850"/>
                  </a:lnTo>
                  <a:lnTo>
                    <a:pt x="9525" y="318122"/>
                  </a:lnTo>
                  <a:lnTo>
                    <a:pt x="0" y="318122"/>
                  </a:lnTo>
                  <a:lnTo>
                    <a:pt x="0" y="323850"/>
                  </a:lnTo>
                  <a:lnTo>
                    <a:pt x="368" y="331368"/>
                  </a:lnTo>
                  <a:lnTo>
                    <a:pt x="1460" y="338721"/>
                  </a:lnTo>
                  <a:lnTo>
                    <a:pt x="3263" y="345948"/>
                  </a:lnTo>
                  <a:lnTo>
                    <a:pt x="3378" y="346240"/>
                  </a:lnTo>
                  <a:lnTo>
                    <a:pt x="12484" y="343446"/>
                  </a:lnTo>
                  <a:close/>
                </a:path>
                <a:path w="2952750" h="400050">
                  <a:moveTo>
                    <a:pt x="20142" y="40182"/>
                  </a:moveTo>
                  <a:lnTo>
                    <a:pt x="12141" y="35026"/>
                  </a:lnTo>
                  <a:lnTo>
                    <a:pt x="9055" y="40182"/>
                  </a:lnTo>
                  <a:lnTo>
                    <a:pt x="5803" y="47040"/>
                  </a:lnTo>
                  <a:lnTo>
                    <a:pt x="3263" y="54114"/>
                  </a:lnTo>
                  <a:lnTo>
                    <a:pt x="1460" y="61341"/>
                  </a:lnTo>
                  <a:lnTo>
                    <a:pt x="1384" y="61785"/>
                  </a:lnTo>
                  <a:lnTo>
                    <a:pt x="10744" y="63588"/>
                  </a:lnTo>
                  <a:lnTo>
                    <a:pt x="10795" y="63195"/>
                  </a:lnTo>
                  <a:lnTo>
                    <a:pt x="12382" y="56883"/>
                  </a:lnTo>
                  <a:lnTo>
                    <a:pt x="14605" y="50685"/>
                  </a:lnTo>
                  <a:lnTo>
                    <a:pt x="17411" y="44742"/>
                  </a:lnTo>
                  <a:lnTo>
                    <a:pt x="20142" y="40182"/>
                  </a:lnTo>
                  <a:close/>
                </a:path>
                <a:path w="2952750" h="400050">
                  <a:moveTo>
                    <a:pt x="36474" y="377317"/>
                  </a:moveTo>
                  <a:lnTo>
                    <a:pt x="19418" y="358673"/>
                  </a:lnTo>
                  <a:lnTo>
                    <a:pt x="11315" y="363651"/>
                  </a:lnTo>
                  <a:lnTo>
                    <a:pt x="30797" y="384949"/>
                  </a:lnTo>
                  <a:lnTo>
                    <a:pt x="36474" y="377317"/>
                  </a:lnTo>
                  <a:close/>
                </a:path>
                <a:path w="2952750" h="400050">
                  <a:moveTo>
                    <a:pt x="52209" y="14058"/>
                  </a:moveTo>
                  <a:lnTo>
                    <a:pt x="48780" y="5181"/>
                  </a:lnTo>
                  <a:lnTo>
                    <a:pt x="47040" y="5803"/>
                  </a:lnTo>
                  <a:lnTo>
                    <a:pt x="40246" y="9017"/>
                  </a:lnTo>
                  <a:lnTo>
                    <a:pt x="33858" y="12839"/>
                  </a:lnTo>
                  <a:lnTo>
                    <a:pt x="27889" y="17272"/>
                  </a:lnTo>
                  <a:lnTo>
                    <a:pt x="24549" y="20307"/>
                  </a:lnTo>
                  <a:lnTo>
                    <a:pt x="31000" y="27292"/>
                  </a:lnTo>
                  <a:lnTo>
                    <a:pt x="33934" y="24638"/>
                  </a:lnTo>
                  <a:lnTo>
                    <a:pt x="39154" y="20751"/>
                  </a:lnTo>
                  <a:lnTo>
                    <a:pt x="44742" y="17411"/>
                  </a:lnTo>
                  <a:lnTo>
                    <a:pt x="50685" y="14605"/>
                  </a:lnTo>
                  <a:lnTo>
                    <a:pt x="52209" y="14058"/>
                  </a:lnTo>
                  <a:close/>
                </a:path>
                <a:path w="2952750" h="400050">
                  <a:moveTo>
                    <a:pt x="75399" y="390486"/>
                  </a:moveTo>
                  <a:lnTo>
                    <a:pt x="69634" y="390207"/>
                  </a:lnTo>
                  <a:lnTo>
                    <a:pt x="63195" y="389267"/>
                  </a:lnTo>
                  <a:lnTo>
                    <a:pt x="56883" y="387680"/>
                  </a:lnTo>
                  <a:lnTo>
                    <a:pt x="50876" y="385521"/>
                  </a:lnTo>
                  <a:lnTo>
                    <a:pt x="47256" y="394335"/>
                  </a:lnTo>
                  <a:lnTo>
                    <a:pt x="54114" y="396798"/>
                  </a:lnTo>
                  <a:lnTo>
                    <a:pt x="61341" y="398602"/>
                  </a:lnTo>
                  <a:lnTo>
                    <a:pt x="68694" y="399694"/>
                  </a:lnTo>
                  <a:lnTo>
                    <a:pt x="75285" y="400011"/>
                  </a:lnTo>
                  <a:lnTo>
                    <a:pt x="75399" y="390486"/>
                  </a:lnTo>
                  <a:close/>
                </a:path>
                <a:path w="2952750" h="400050">
                  <a:moveTo>
                    <a:pt x="104775" y="0"/>
                  </a:moveTo>
                  <a:lnTo>
                    <a:pt x="76200" y="0"/>
                  </a:lnTo>
                  <a:lnTo>
                    <a:pt x="68694" y="368"/>
                  </a:lnTo>
                  <a:lnTo>
                    <a:pt x="67576" y="533"/>
                  </a:lnTo>
                  <a:lnTo>
                    <a:pt x="68656" y="9994"/>
                  </a:lnTo>
                  <a:lnTo>
                    <a:pt x="69634" y="9842"/>
                  </a:lnTo>
                  <a:lnTo>
                    <a:pt x="76200" y="9525"/>
                  </a:lnTo>
                  <a:lnTo>
                    <a:pt x="104775" y="9525"/>
                  </a:lnTo>
                  <a:lnTo>
                    <a:pt x="104775" y="0"/>
                  </a:lnTo>
                  <a:close/>
                </a:path>
                <a:path w="2952750" h="400050">
                  <a:moveTo>
                    <a:pt x="122796" y="390525"/>
                  </a:moveTo>
                  <a:lnTo>
                    <a:pt x="94221" y="390525"/>
                  </a:lnTo>
                  <a:lnTo>
                    <a:pt x="94221" y="400050"/>
                  </a:lnTo>
                  <a:lnTo>
                    <a:pt x="122796" y="400050"/>
                  </a:lnTo>
                  <a:lnTo>
                    <a:pt x="122796" y="390525"/>
                  </a:lnTo>
                  <a:close/>
                </a:path>
                <a:path w="2952750" h="400050">
                  <a:moveTo>
                    <a:pt x="152336" y="0"/>
                  </a:moveTo>
                  <a:lnTo>
                    <a:pt x="123761" y="0"/>
                  </a:lnTo>
                  <a:lnTo>
                    <a:pt x="123761" y="9525"/>
                  </a:lnTo>
                  <a:lnTo>
                    <a:pt x="152336" y="9525"/>
                  </a:lnTo>
                  <a:lnTo>
                    <a:pt x="152336" y="0"/>
                  </a:lnTo>
                  <a:close/>
                </a:path>
                <a:path w="2952750" h="400050">
                  <a:moveTo>
                    <a:pt x="170345" y="390525"/>
                  </a:moveTo>
                  <a:lnTo>
                    <a:pt x="141770" y="390525"/>
                  </a:lnTo>
                  <a:lnTo>
                    <a:pt x="141770" y="400050"/>
                  </a:lnTo>
                  <a:lnTo>
                    <a:pt x="170345" y="400050"/>
                  </a:lnTo>
                  <a:lnTo>
                    <a:pt x="170345" y="390525"/>
                  </a:lnTo>
                  <a:close/>
                </a:path>
                <a:path w="2952750" h="400050">
                  <a:moveTo>
                    <a:pt x="199898" y="0"/>
                  </a:moveTo>
                  <a:lnTo>
                    <a:pt x="171323" y="0"/>
                  </a:lnTo>
                  <a:lnTo>
                    <a:pt x="171323" y="9525"/>
                  </a:lnTo>
                  <a:lnTo>
                    <a:pt x="199898" y="9525"/>
                  </a:lnTo>
                  <a:lnTo>
                    <a:pt x="199898" y="0"/>
                  </a:lnTo>
                  <a:close/>
                </a:path>
                <a:path w="2952750" h="400050">
                  <a:moveTo>
                    <a:pt x="217906" y="390525"/>
                  </a:moveTo>
                  <a:lnTo>
                    <a:pt x="189331" y="390525"/>
                  </a:lnTo>
                  <a:lnTo>
                    <a:pt x="189331" y="400050"/>
                  </a:lnTo>
                  <a:lnTo>
                    <a:pt x="217906" y="400050"/>
                  </a:lnTo>
                  <a:lnTo>
                    <a:pt x="217906" y="390525"/>
                  </a:lnTo>
                  <a:close/>
                </a:path>
                <a:path w="2952750" h="400050">
                  <a:moveTo>
                    <a:pt x="247446" y="0"/>
                  </a:moveTo>
                  <a:lnTo>
                    <a:pt x="218871" y="0"/>
                  </a:lnTo>
                  <a:lnTo>
                    <a:pt x="218871" y="9525"/>
                  </a:lnTo>
                  <a:lnTo>
                    <a:pt x="247446" y="9525"/>
                  </a:lnTo>
                  <a:lnTo>
                    <a:pt x="247446" y="0"/>
                  </a:lnTo>
                  <a:close/>
                </a:path>
                <a:path w="2952750" h="400050">
                  <a:moveTo>
                    <a:pt x="265455" y="390525"/>
                  </a:moveTo>
                  <a:lnTo>
                    <a:pt x="236880" y="390525"/>
                  </a:lnTo>
                  <a:lnTo>
                    <a:pt x="236880" y="400050"/>
                  </a:lnTo>
                  <a:lnTo>
                    <a:pt x="265455" y="400050"/>
                  </a:lnTo>
                  <a:lnTo>
                    <a:pt x="265455" y="390525"/>
                  </a:lnTo>
                  <a:close/>
                </a:path>
                <a:path w="2952750" h="400050">
                  <a:moveTo>
                    <a:pt x="295008" y="0"/>
                  </a:moveTo>
                  <a:lnTo>
                    <a:pt x="266433" y="0"/>
                  </a:lnTo>
                  <a:lnTo>
                    <a:pt x="266433" y="9525"/>
                  </a:lnTo>
                  <a:lnTo>
                    <a:pt x="295008" y="9525"/>
                  </a:lnTo>
                  <a:lnTo>
                    <a:pt x="295008" y="0"/>
                  </a:lnTo>
                  <a:close/>
                </a:path>
                <a:path w="2952750" h="400050">
                  <a:moveTo>
                    <a:pt x="313016" y="390525"/>
                  </a:moveTo>
                  <a:lnTo>
                    <a:pt x="284441" y="390525"/>
                  </a:lnTo>
                  <a:lnTo>
                    <a:pt x="284441" y="400050"/>
                  </a:lnTo>
                  <a:lnTo>
                    <a:pt x="313016" y="400050"/>
                  </a:lnTo>
                  <a:lnTo>
                    <a:pt x="313016" y="390525"/>
                  </a:lnTo>
                  <a:close/>
                </a:path>
                <a:path w="2952750" h="400050">
                  <a:moveTo>
                    <a:pt x="342557" y="0"/>
                  </a:moveTo>
                  <a:lnTo>
                    <a:pt x="313982" y="0"/>
                  </a:lnTo>
                  <a:lnTo>
                    <a:pt x="313982" y="9525"/>
                  </a:lnTo>
                  <a:lnTo>
                    <a:pt x="342557" y="9525"/>
                  </a:lnTo>
                  <a:lnTo>
                    <a:pt x="342557" y="0"/>
                  </a:lnTo>
                  <a:close/>
                </a:path>
                <a:path w="2952750" h="400050">
                  <a:moveTo>
                    <a:pt x="360565" y="390525"/>
                  </a:moveTo>
                  <a:lnTo>
                    <a:pt x="331990" y="390525"/>
                  </a:lnTo>
                  <a:lnTo>
                    <a:pt x="331990" y="400050"/>
                  </a:lnTo>
                  <a:lnTo>
                    <a:pt x="360565" y="400050"/>
                  </a:lnTo>
                  <a:lnTo>
                    <a:pt x="360565" y="390525"/>
                  </a:lnTo>
                  <a:close/>
                </a:path>
                <a:path w="2952750" h="400050">
                  <a:moveTo>
                    <a:pt x="390118" y="0"/>
                  </a:moveTo>
                  <a:lnTo>
                    <a:pt x="361543" y="0"/>
                  </a:lnTo>
                  <a:lnTo>
                    <a:pt x="361543" y="9525"/>
                  </a:lnTo>
                  <a:lnTo>
                    <a:pt x="390118" y="9525"/>
                  </a:lnTo>
                  <a:lnTo>
                    <a:pt x="390118" y="0"/>
                  </a:lnTo>
                  <a:close/>
                </a:path>
                <a:path w="2952750" h="400050">
                  <a:moveTo>
                    <a:pt x="408127" y="390525"/>
                  </a:moveTo>
                  <a:lnTo>
                    <a:pt x="379552" y="390525"/>
                  </a:lnTo>
                  <a:lnTo>
                    <a:pt x="379552" y="400050"/>
                  </a:lnTo>
                  <a:lnTo>
                    <a:pt x="408127" y="400050"/>
                  </a:lnTo>
                  <a:lnTo>
                    <a:pt x="408127" y="390525"/>
                  </a:lnTo>
                  <a:close/>
                </a:path>
                <a:path w="2952750" h="400050">
                  <a:moveTo>
                    <a:pt x="437667" y="0"/>
                  </a:moveTo>
                  <a:lnTo>
                    <a:pt x="409092" y="0"/>
                  </a:lnTo>
                  <a:lnTo>
                    <a:pt x="409092" y="9525"/>
                  </a:lnTo>
                  <a:lnTo>
                    <a:pt x="437667" y="9525"/>
                  </a:lnTo>
                  <a:lnTo>
                    <a:pt x="437667" y="0"/>
                  </a:lnTo>
                  <a:close/>
                </a:path>
                <a:path w="2952750" h="400050">
                  <a:moveTo>
                    <a:pt x="455688" y="390525"/>
                  </a:moveTo>
                  <a:lnTo>
                    <a:pt x="427113" y="390525"/>
                  </a:lnTo>
                  <a:lnTo>
                    <a:pt x="427113" y="400050"/>
                  </a:lnTo>
                  <a:lnTo>
                    <a:pt x="455688" y="400050"/>
                  </a:lnTo>
                  <a:lnTo>
                    <a:pt x="455688" y="390525"/>
                  </a:lnTo>
                  <a:close/>
                </a:path>
                <a:path w="2952750" h="400050">
                  <a:moveTo>
                    <a:pt x="485228" y="0"/>
                  </a:moveTo>
                  <a:lnTo>
                    <a:pt x="456653" y="0"/>
                  </a:lnTo>
                  <a:lnTo>
                    <a:pt x="456653" y="9525"/>
                  </a:lnTo>
                  <a:lnTo>
                    <a:pt x="485228" y="9525"/>
                  </a:lnTo>
                  <a:lnTo>
                    <a:pt x="485228" y="0"/>
                  </a:lnTo>
                  <a:close/>
                </a:path>
                <a:path w="2952750" h="400050">
                  <a:moveTo>
                    <a:pt x="503237" y="390525"/>
                  </a:moveTo>
                  <a:lnTo>
                    <a:pt x="474662" y="390525"/>
                  </a:lnTo>
                  <a:lnTo>
                    <a:pt x="474662" y="400050"/>
                  </a:lnTo>
                  <a:lnTo>
                    <a:pt x="503237" y="400050"/>
                  </a:lnTo>
                  <a:lnTo>
                    <a:pt x="503237" y="390525"/>
                  </a:lnTo>
                  <a:close/>
                </a:path>
                <a:path w="2952750" h="400050">
                  <a:moveTo>
                    <a:pt x="532790" y="0"/>
                  </a:moveTo>
                  <a:lnTo>
                    <a:pt x="504215" y="0"/>
                  </a:lnTo>
                  <a:lnTo>
                    <a:pt x="504215" y="9525"/>
                  </a:lnTo>
                  <a:lnTo>
                    <a:pt x="532790" y="9525"/>
                  </a:lnTo>
                  <a:lnTo>
                    <a:pt x="532790" y="0"/>
                  </a:lnTo>
                  <a:close/>
                </a:path>
                <a:path w="2952750" h="400050">
                  <a:moveTo>
                    <a:pt x="550799" y="390525"/>
                  </a:moveTo>
                  <a:lnTo>
                    <a:pt x="522224" y="390525"/>
                  </a:lnTo>
                  <a:lnTo>
                    <a:pt x="522224" y="400050"/>
                  </a:lnTo>
                  <a:lnTo>
                    <a:pt x="550799" y="400050"/>
                  </a:lnTo>
                  <a:lnTo>
                    <a:pt x="550799" y="390525"/>
                  </a:lnTo>
                  <a:close/>
                </a:path>
                <a:path w="2952750" h="400050">
                  <a:moveTo>
                    <a:pt x="580339" y="0"/>
                  </a:moveTo>
                  <a:lnTo>
                    <a:pt x="551764" y="0"/>
                  </a:lnTo>
                  <a:lnTo>
                    <a:pt x="551764" y="9525"/>
                  </a:lnTo>
                  <a:lnTo>
                    <a:pt x="580339" y="9525"/>
                  </a:lnTo>
                  <a:lnTo>
                    <a:pt x="580339" y="0"/>
                  </a:lnTo>
                  <a:close/>
                </a:path>
                <a:path w="2952750" h="400050">
                  <a:moveTo>
                    <a:pt x="598347" y="390525"/>
                  </a:moveTo>
                  <a:lnTo>
                    <a:pt x="569772" y="390525"/>
                  </a:lnTo>
                  <a:lnTo>
                    <a:pt x="569772" y="400050"/>
                  </a:lnTo>
                  <a:lnTo>
                    <a:pt x="598347" y="400050"/>
                  </a:lnTo>
                  <a:lnTo>
                    <a:pt x="598347" y="390525"/>
                  </a:lnTo>
                  <a:close/>
                </a:path>
                <a:path w="2952750" h="400050">
                  <a:moveTo>
                    <a:pt x="627900" y="0"/>
                  </a:moveTo>
                  <a:lnTo>
                    <a:pt x="599325" y="0"/>
                  </a:lnTo>
                  <a:lnTo>
                    <a:pt x="599325" y="9525"/>
                  </a:lnTo>
                  <a:lnTo>
                    <a:pt x="627900" y="9525"/>
                  </a:lnTo>
                  <a:lnTo>
                    <a:pt x="627900" y="0"/>
                  </a:lnTo>
                  <a:close/>
                </a:path>
                <a:path w="2952750" h="400050">
                  <a:moveTo>
                    <a:pt x="645909" y="390525"/>
                  </a:moveTo>
                  <a:lnTo>
                    <a:pt x="617334" y="390525"/>
                  </a:lnTo>
                  <a:lnTo>
                    <a:pt x="617334" y="400050"/>
                  </a:lnTo>
                  <a:lnTo>
                    <a:pt x="645909" y="400050"/>
                  </a:lnTo>
                  <a:lnTo>
                    <a:pt x="645909" y="390525"/>
                  </a:lnTo>
                  <a:close/>
                </a:path>
                <a:path w="2952750" h="400050">
                  <a:moveTo>
                    <a:pt x="675449" y="0"/>
                  </a:moveTo>
                  <a:lnTo>
                    <a:pt x="646874" y="0"/>
                  </a:lnTo>
                  <a:lnTo>
                    <a:pt x="646874" y="9525"/>
                  </a:lnTo>
                  <a:lnTo>
                    <a:pt x="675449" y="9525"/>
                  </a:lnTo>
                  <a:lnTo>
                    <a:pt x="675449" y="0"/>
                  </a:lnTo>
                  <a:close/>
                </a:path>
                <a:path w="2952750" h="400050">
                  <a:moveTo>
                    <a:pt x="693458" y="390525"/>
                  </a:moveTo>
                  <a:lnTo>
                    <a:pt x="664883" y="390525"/>
                  </a:lnTo>
                  <a:lnTo>
                    <a:pt x="664883" y="400050"/>
                  </a:lnTo>
                  <a:lnTo>
                    <a:pt x="693458" y="400050"/>
                  </a:lnTo>
                  <a:lnTo>
                    <a:pt x="693458" y="390525"/>
                  </a:lnTo>
                  <a:close/>
                </a:path>
                <a:path w="2952750" h="400050">
                  <a:moveTo>
                    <a:pt x="723011" y="0"/>
                  </a:moveTo>
                  <a:lnTo>
                    <a:pt x="694436" y="0"/>
                  </a:lnTo>
                  <a:lnTo>
                    <a:pt x="694436" y="9525"/>
                  </a:lnTo>
                  <a:lnTo>
                    <a:pt x="723011" y="9525"/>
                  </a:lnTo>
                  <a:lnTo>
                    <a:pt x="723011" y="0"/>
                  </a:lnTo>
                  <a:close/>
                </a:path>
                <a:path w="2952750" h="400050">
                  <a:moveTo>
                    <a:pt x="741019" y="390525"/>
                  </a:moveTo>
                  <a:lnTo>
                    <a:pt x="712444" y="390525"/>
                  </a:lnTo>
                  <a:lnTo>
                    <a:pt x="712444" y="400050"/>
                  </a:lnTo>
                  <a:lnTo>
                    <a:pt x="741019" y="400050"/>
                  </a:lnTo>
                  <a:lnTo>
                    <a:pt x="741019" y="390525"/>
                  </a:lnTo>
                  <a:close/>
                </a:path>
                <a:path w="2952750" h="400050">
                  <a:moveTo>
                    <a:pt x="770559" y="0"/>
                  </a:moveTo>
                  <a:lnTo>
                    <a:pt x="741984" y="0"/>
                  </a:lnTo>
                  <a:lnTo>
                    <a:pt x="741984" y="9525"/>
                  </a:lnTo>
                  <a:lnTo>
                    <a:pt x="770559" y="9525"/>
                  </a:lnTo>
                  <a:lnTo>
                    <a:pt x="770559" y="0"/>
                  </a:lnTo>
                  <a:close/>
                </a:path>
                <a:path w="2952750" h="400050">
                  <a:moveTo>
                    <a:pt x="788581" y="390525"/>
                  </a:moveTo>
                  <a:lnTo>
                    <a:pt x="760006" y="390525"/>
                  </a:lnTo>
                  <a:lnTo>
                    <a:pt x="760006" y="400050"/>
                  </a:lnTo>
                  <a:lnTo>
                    <a:pt x="788581" y="400050"/>
                  </a:lnTo>
                  <a:lnTo>
                    <a:pt x="788581" y="390525"/>
                  </a:lnTo>
                  <a:close/>
                </a:path>
                <a:path w="2952750" h="400050">
                  <a:moveTo>
                    <a:pt x="818121" y="0"/>
                  </a:moveTo>
                  <a:lnTo>
                    <a:pt x="789546" y="0"/>
                  </a:lnTo>
                  <a:lnTo>
                    <a:pt x="789546" y="9525"/>
                  </a:lnTo>
                  <a:lnTo>
                    <a:pt x="818121" y="9525"/>
                  </a:lnTo>
                  <a:lnTo>
                    <a:pt x="818121" y="0"/>
                  </a:lnTo>
                  <a:close/>
                </a:path>
                <a:path w="2952750" h="400050">
                  <a:moveTo>
                    <a:pt x="836129" y="390525"/>
                  </a:moveTo>
                  <a:lnTo>
                    <a:pt x="807554" y="390525"/>
                  </a:lnTo>
                  <a:lnTo>
                    <a:pt x="807554" y="400050"/>
                  </a:lnTo>
                  <a:lnTo>
                    <a:pt x="836129" y="400050"/>
                  </a:lnTo>
                  <a:lnTo>
                    <a:pt x="836129" y="390525"/>
                  </a:lnTo>
                  <a:close/>
                </a:path>
                <a:path w="2952750" h="400050">
                  <a:moveTo>
                    <a:pt x="865670" y="0"/>
                  </a:moveTo>
                  <a:lnTo>
                    <a:pt x="837095" y="0"/>
                  </a:lnTo>
                  <a:lnTo>
                    <a:pt x="837095" y="9525"/>
                  </a:lnTo>
                  <a:lnTo>
                    <a:pt x="865670" y="9525"/>
                  </a:lnTo>
                  <a:lnTo>
                    <a:pt x="865670" y="0"/>
                  </a:lnTo>
                  <a:close/>
                </a:path>
                <a:path w="2952750" h="400050">
                  <a:moveTo>
                    <a:pt x="883691" y="390525"/>
                  </a:moveTo>
                  <a:lnTo>
                    <a:pt x="855116" y="390525"/>
                  </a:lnTo>
                  <a:lnTo>
                    <a:pt x="855116" y="400050"/>
                  </a:lnTo>
                  <a:lnTo>
                    <a:pt x="883691" y="400050"/>
                  </a:lnTo>
                  <a:lnTo>
                    <a:pt x="883691" y="390525"/>
                  </a:lnTo>
                  <a:close/>
                </a:path>
                <a:path w="2952750" h="400050">
                  <a:moveTo>
                    <a:pt x="913231" y="0"/>
                  </a:moveTo>
                  <a:lnTo>
                    <a:pt x="884656" y="0"/>
                  </a:lnTo>
                  <a:lnTo>
                    <a:pt x="884656" y="9525"/>
                  </a:lnTo>
                  <a:lnTo>
                    <a:pt x="913231" y="9525"/>
                  </a:lnTo>
                  <a:lnTo>
                    <a:pt x="913231" y="0"/>
                  </a:lnTo>
                  <a:close/>
                </a:path>
                <a:path w="2952750" h="400050">
                  <a:moveTo>
                    <a:pt x="931240" y="390525"/>
                  </a:moveTo>
                  <a:lnTo>
                    <a:pt x="902665" y="390525"/>
                  </a:lnTo>
                  <a:lnTo>
                    <a:pt x="902665" y="400050"/>
                  </a:lnTo>
                  <a:lnTo>
                    <a:pt x="931240" y="400050"/>
                  </a:lnTo>
                  <a:lnTo>
                    <a:pt x="931240" y="390525"/>
                  </a:lnTo>
                  <a:close/>
                </a:path>
                <a:path w="2952750" h="400050">
                  <a:moveTo>
                    <a:pt x="960793" y="0"/>
                  </a:moveTo>
                  <a:lnTo>
                    <a:pt x="932218" y="0"/>
                  </a:lnTo>
                  <a:lnTo>
                    <a:pt x="932218" y="9525"/>
                  </a:lnTo>
                  <a:lnTo>
                    <a:pt x="960793" y="9525"/>
                  </a:lnTo>
                  <a:lnTo>
                    <a:pt x="960793" y="0"/>
                  </a:lnTo>
                  <a:close/>
                </a:path>
                <a:path w="2952750" h="400050">
                  <a:moveTo>
                    <a:pt x="978801" y="390525"/>
                  </a:moveTo>
                  <a:lnTo>
                    <a:pt x="950226" y="390525"/>
                  </a:lnTo>
                  <a:lnTo>
                    <a:pt x="950226" y="400050"/>
                  </a:lnTo>
                  <a:lnTo>
                    <a:pt x="978801" y="400050"/>
                  </a:lnTo>
                  <a:lnTo>
                    <a:pt x="978801" y="390525"/>
                  </a:lnTo>
                  <a:close/>
                </a:path>
                <a:path w="2952750" h="400050">
                  <a:moveTo>
                    <a:pt x="1008341" y="0"/>
                  </a:moveTo>
                  <a:lnTo>
                    <a:pt x="979766" y="0"/>
                  </a:lnTo>
                  <a:lnTo>
                    <a:pt x="979766" y="9525"/>
                  </a:lnTo>
                  <a:lnTo>
                    <a:pt x="1008341" y="9525"/>
                  </a:lnTo>
                  <a:lnTo>
                    <a:pt x="1008341" y="0"/>
                  </a:lnTo>
                  <a:close/>
                </a:path>
                <a:path w="2952750" h="400050">
                  <a:moveTo>
                    <a:pt x="1026350" y="390525"/>
                  </a:moveTo>
                  <a:lnTo>
                    <a:pt x="997775" y="390525"/>
                  </a:lnTo>
                  <a:lnTo>
                    <a:pt x="997775" y="400050"/>
                  </a:lnTo>
                  <a:lnTo>
                    <a:pt x="1026350" y="400050"/>
                  </a:lnTo>
                  <a:lnTo>
                    <a:pt x="1026350" y="390525"/>
                  </a:lnTo>
                  <a:close/>
                </a:path>
                <a:path w="2952750" h="400050">
                  <a:moveTo>
                    <a:pt x="1055903" y="0"/>
                  </a:moveTo>
                  <a:lnTo>
                    <a:pt x="1027328" y="0"/>
                  </a:lnTo>
                  <a:lnTo>
                    <a:pt x="1027328" y="9525"/>
                  </a:lnTo>
                  <a:lnTo>
                    <a:pt x="1055903" y="9525"/>
                  </a:lnTo>
                  <a:lnTo>
                    <a:pt x="1055903" y="0"/>
                  </a:lnTo>
                  <a:close/>
                </a:path>
                <a:path w="2952750" h="400050">
                  <a:moveTo>
                    <a:pt x="1073912" y="390525"/>
                  </a:moveTo>
                  <a:lnTo>
                    <a:pt x="1045337" y="390525"/>
                  </a:lnTo>
                  <a:lnTo>
                    <a:pt x="1045337" y="400050"/>
                  </a:lnTo>
                  <a:lnTo>
                    <a:pt x="1073912" y="400050"/>
                  </a:lnTo>
                  <a:lnTo>
                    <a:pt x="1073912" y="390525"/>
                  </a:lnTo>
                  <a:close/>
                </a:path>
                <a:path w="2952750" h="400050">
                  <a:moveTo>
                    <a:pt x="1103452" y="0"/>
                  </a:moveTo>
                  <a:lnTo>
                    <a:pt x="1074877" y="0"/>
                  </a:lnTo>
                  <a:lnTo>
                    <a:pt x="1074877" y="9525"/>
                  </a:lnTo>
                  <a:lnTo>
                    <a:pt x="1103452" y="9525"/>
                  </a:lnTo>
                  <a:lnTo>
                    <a:pt x="1103452" y="0"/>
                  </a:lnTo>
                  <a:close/>
                </a:path>
                <a:path w="2952750" h="400050">
                  <a:moveTo>
                    <a:pt x="1121473" y="390525"/>
                  </a:moveTo>
                  <a:lnTo>
                    <a:pt x="1092885" y="390525"/>
                  </a:lnTo>
                  <a:lnTo>
                    <a:pt x="1092885" y="400050"/>
                  </a:lnTo>
                  <a:lnTo>
                    <a:pt x="1121473" y="400050"/>
                  </a:lnTo>
                  <a:lnTo>
                    <a:pt x="1121473" y="390525"/>
                  </a:lnTo>
                  <a:close/>
                </a:path>
                <a:path w="2952750" h="400050">
                  <a:moveTo>
                    <a:pt x="1151013" y="0"/>
                  </a:moveTo>
                  <a:lnTo>
                    <a:pt x="1122438" y="0"/>
                  </a:lnTo>
                  <a:lnTo>
                    <a:pt x="1122438" y="9525"/>
                  </a:lnTo>
                  <a:lnTo>
                    <a:pt x="1151013" y="9525"/>
                  </a:lnTo>
                  <a:lnTo>
                    <a:pt x="1151013" y="0"/>
                  </a:lnTo>
                  <a:close/>
                </a:path>
                <a:path w="2952750" h="400050">
                  <a:moveTo>
                    <a:pt x="1169022" y="390525"/>
                  </a:moveTo>
                  <a:lnTo>
                    <a:pt x="1140447" y="390525"/>
                  </a:lnTo>
                  <a:lnTo>
                    <a:pt x="1140447" y="400050"/>
                  </a:lnTo>
                  <a:lnTo>
                    <a:pt x="1169022" y="400050"/>
                  </a:lnTo>
                  <a:lnTo>
                    <a:pt x="1169022" y="390525"/>
                  </a:lnTo>
                  <a:close/>
                </a:path>
                <a:path w="2952750" h="400050">
                  <a:moveTo>
                    <a:pt x="1198562" y="0"/>
                  </a:moveTo>
                  <a:lnTo>
                    <a:pt x="1169987" y="0"/>
                  </a:lnTo>
                  <a:lnTo>
                    <a:pt x="1169987" y="9525"/>
                  </a:lnTo>
                  <a:lnTo>
                    <a:pt x="1198562" y="9525"/>
                  </a:lnTo>
                  <a:lnTo>
                    <a:pt x="1198562" y="0"/>
                  </a:lnTo>
                  <a:close/>
                </a:path>
                <a:path w="2952750" h="400050">
                  <a:moveTo>
                    <a:pt x="1216583" y="390525"/>
                  </a:moveTo>
                  <a:lnTo>
                    <a:pt x="1188008" y="390525"/>
                  </a:lnTo>
                  <a:lnTo>
                    <a:pt x="1188008" y="400050"/>
                  </a:lnTo>
                  <a:lnTo>
                    <a:pt x="1216583" y="400050"/>
                  </a:lnTo>
                  <a:lnTo>
                    <a:pt x="1216583" y="390525"/>
                  </a:lnTo>
                  <a:close/>
                </a:path>
                <a:path w="2952750" h="400050">
                  <a:moveTo>
                    <a:pt x="1246124" y="0"/>
                  </a:moveTo>
                  <a:lnTo>
                    <a:pt x="1217549" y="0"/>
                  </a:lnTo>
                  <a:lnTo>
                    <a:pt x="1217549" y="9525"/>
                  </a:lnTo>
                  <a:lnTo>
                    <a:pt x="1246124" y="9525"/>
                  </a:lnTo>
                  <a:lnTo>
                    <a:pt x="1246124" y="0"/>
                  </a:lnTo>
                  <a:close/>
                </a:path>
                <a:path w="2952750" h="400050">
                  <a:moveTo>
                    <a:pt x="1264132" y="390525"/>
                  </a:moveTo>
                  <a:lnTo>
                    <a:pt x="1235557" y="390525"/>
                  </a:lnTo>
                  <a:lnTo>
                    <a:pt x="1235557" y="400050"/>
                  </a:lnTo>
                  <a:lnTo>
                    <a:pt x="1264132" y="400050"/>
                  </a:lnTo>
                  <a:lnTo>
                    <a:pt x="1264132" y="390525"/>
                  </a:lnTo>
                  <a:close/>
                </a:path>
                <a:path w="2952750" h="400050">
                  <a:moveTo>
                    <a:pt x="1293685" y="0"/>
                  </a:moveTo>
                  <a:lnTo>
                    <a:pt x="1265110" y="0"/>
                  </a:lnTo>
                  <a:lnTo>
                    <a:pt x="1265110" y="9525"/>
                  </a:lnTo>
                  <a:lnTo>
                    <a:pt x="1293685" y="9525"/>
                  </a:lnTo>
                  <a:lnTo>
                    <a:pt x="1293685" y="0"/>
                  </a:lnTo>
                  <a:close/>
                </a:path>
                <a:path w="2952750" h="400050">
                  <a:moveTo>
                    <a:pt x="1311694" y="390525"/>
                  </a:moveTo>
                  <a:lnTo>
                    <a:pt x="1283119" y="390525"/>
                  </a:lnTo>
                  <a:lnTo>
                    <a:pt x="1283119" y="400050"/>
                  </a:lnTo>
                  <a:lnTo>
                    <a:pt x="1311694" y="400050"/>
                  </a:lnTo>
                  <a:lnTo>
                    <a:pt x="1311694" y="390525"/>
                  </a:lnTo>
                  <a:close/>
                </a:path>
                <a:path w="2952750" h="400050">
                  <a:moveTo>
                    <a:pt x="1341234" y="0"/>
                  </a:moveTo>
                  <a:lnTo>
                    <a:pt x="1312659" y="0"/>
                  </a:lnTo>
                  <a:lnTo>
                    <a:pt x="1312659" y="9525"/>
                  </a:lnTo>
                  <a:lnTo>
                    <a:pt x="1341234" y="9525"/>
                  </a:lnTo>
                  <a:lnTo>
                    <a:pt x="1341234" y="0"/>
                  </a:lnTo>
                  <a:close/>
                </a:path>
                <a:path w="2952750" h="400050">
                  <a:moveTo>
                    <a:pt x="1359242" y="390525"/>
                  </a:moveTo>
                  <a:lnTo>
                    <a:pt x="1330667" y="390525"/>
                  </a:lnTo>
                  <a:lnTo>
                    <a:pt x="1330667" y="400050"/>
                  </a:lnTo>
                  <a:lnTo>
                    <a:pt x="1359242" y="400050"/>
                  </a:lnTo>
                  <a:lnTo>
                    <a:pt x="1359242" y="390525"/>
                  </a:lnTo>
                  <a:close/>
                </a:path>
                <a:path w="2952750" h="400050">
                  <a:moveTo>
                    <a:pt x="1388795" y="0"/>
                  </a:moveTo>
                  <a:lnTo>
                    <a:pt x="1360220" y="0"/>
                  </a:lnTo>
                  <a:lnTo>
                    <a:pt x="1360220" y="9525"/>
                  </a:lnTo>
                  <a:lnTo>
                    <a:pt x="1388795" y="9525"/>
                  </a:lnTo>
                  <a:lnTo>
                    <a:pt x="1388795" y="0"/>
                  </a:lnTo>
                  <a:close/>
                </a:path>
                <a:path w="2952750" h="400050">
                  <a:moveTo>
                    <a:pt x="1406804" y="390525"/>
                  </a:moveTo>
                  <a:lnTo>
                    <a:pt x="1378229" y="390525"/>
                  </a:lnTo>
                  <a:lnTo>
                    <a:pt x="1378229" y="400050"/>
                  </a:lnTo>
                  <a:lnTo>
                    <a:pt x="1406804" y="400050"/>
                  </a:lnTo>
                  <a:lnTo>
                    <a:pt x="1406804" y="390525"/>
                  </a:lnTo>
                  <a:close/>
                </a:path>
                <a:path w="2952750" h="400050">
                  <a:moveTo>
                    <a:pt x="1436344" y="0"/>
                  </a:moveTo>
                  <a:lnTo>
                    <a:pt x="1407769" y="0"/>
                  </a:lnTo>
                  <a:lnTo>
                    <a:pt x="1407769" y="9525"/>
                  </a:lnTo>
                  <a:lnTo>
                    <a:pt x="1436344" y="9525"/>
                  </a:lnTo>
                  <a:lnTo>
                    <a:pt x="1436344" y="0"/>
                  </a:lnTo>
                  <a:close/>
                </a:path>
                <a:path w="2952750" h="400050">
                  <a:moveTo>
                    <a:pt x="1454353" y="390525"/>
                  </a:moveTo>
                  <a:lnTo>
                    <a:pt x="1425778" y="390525"/>
                  </a:lnTo>
                  <a:lnTo>
                    <a:pt x="1425778" y="400050"/>
                  </a:lnTo>
                  <a:lnTo>
                    <a:pt x="1454353" y="400050"/>
                  </a:lnTo>
                  <a:lnTo>
                    <a:pt x="1454353" y="390525"/>
                  </a:lnTo>
                  <a:close/>
                </a:path>
                <a:path w="2952750" h="400050">
                  <a:moveTo>
                    <a:pt x="1483906" y="0"/>
                  </a:moveTo>
                  <a:lnTo>
                    <a:pt x="1455331" y="0"/>
                  </a:lnTo>
                  <a:lnTo>
                    <a:pt x="1455331" y="9525"/>
                  </a:lnTo>
                  <a:lnTo>
                    <a:pt x="1483906" y="9525"/>
                  </a:lnTo>
                  <a:lnTo>
                    <a:pt x="1483906" y="0"/>
                  </a:lnTo>
                  <a:close/>
                </a:path>
                <a:path w="2952750" h="400050">
                  <a:moveTo>
                    <a:pt x="1501914" y="390525"/>
                  </a:moveTo>
                  <a:lnTo>
                    <a:pt x="1473339" y="390525"/>
                  </a:lnTo>
                  <a:lnTo>
                    <a:pt x="1473339" y="400050"/>
                  </a:lnTo>
                  <a:lnTo>
                    <a:pt x="1501914" y="400050"/>
                  </a:lnTo>
                  <a:lnTo>
                    <a:pt x="1501914" y="390525"/>
                  </a:lnTo>
                  <a:close/>
                </a:path>
                <a:path w="2952750" h="400050">
                  <a:moveTo>
                    <a:pt x="1531454" y="0"/>
                  </a:moveTo>
                  <a:lnTo>
                    <a:pt x="1502879" y="0"/>
                  </a:lnTo>
                  <a:lnTo>
                    <a:pt x="1502879" y="9525"/>
                  </a:lnTo>
                  <a:lnTo>
                    <a:pt x="1531454" y="9525"/>
                  </a:lnTo>
                  <a:lnTo>
                    <a:pt x="1531454" y="0"/>
                  </a:lnTo>
                  <a:close/>
                </a:path>
                <a:path w="2952750" h="400050">
                  <a:moveTo>
                    <a:pt x="1549476" y="390525"/>
                  </a:moveTo>
                  <a:lnTo>
                    <a:pt x="1520901" y="390525"/>
                  </a:lnTo>
                  <a:lnTo>
                    <a:pt x="1520901" y="400050"/>
                  </a:lnTo>
                  <a:lnTo>
                    <a:pt x="1549476" y="400050"/>
                  </a:lnTo>
                  <a:lnTo>
                    <a:pt x="1549476" y="390525"/>
                  </a:lnTo>
                  <a:close/>
                </a:path>
                <a:path w="2952750" h="400050">
                  <a:moveTo>
                    <a:pt x="1579016" y="0"/>
                  </a:moveTo>
                  <a:lnTo>
                    <a:pt x="1550441" y="0"/>
                  </a:lnTo>
                  <a:lnTo>
                    <a:pt x="1550441" y="9525"/>
                  </a:lnTo>
                  <a:lnTo>
                    <a:pt x="1579016" y="9525"/>
                  </a:lnTo>
                  <a:lnTo>
                    <a:pt x="1579016" y="0"/>
                  </a:lnTo>
                  <a:close/>
                </a:path>
                <a:path w="2952750" h="400050">
                  <a:moveTo>
                    <a:pt x="1597025" y="390525"/>
                  </a:moveTo>
                  <a:lnTo>
                    <a:pt x="1568450" y="390525"/>
                  </a:lnTo>
                  <a:lnTo>
                    <a:pt x="1568450" y="400050"/>
                  </a:lnTo>
                  <a:lnTo>
                    <a:pt x="1597025" y="400050"/>
                  </a:lnTo>
                  <a:lnTo>
                    <a:pt x="1597025" y="390525"/>
                  </a:lnTo>
                  <a:close/>
                </a:path>
                <a:path w="2952750" h="400050">
                  <a:moveTo>
                    <a:pt x="1626565" y="0"/>
                  </a:moveTo>
                  <a:lnTo>
                    <a:pt x="1597990" y="0"/>
                  </a:lnTo>
                  <a:lnTo>
                    <a:pt x="1597990" y="9525"/>
                  </a:lnTo>
                  <a:lnTo>
                    <a:pt x="1626565" y="9525"/>
                  </a:lnTo>
                  <a:lnTo>
                    <a:pt x="1626565" y="0"/>
                  </a:lnTo>
                  <a:close/>
                </a:path>
                <a:path w="2952750" h="400050">
                  <a:moveTo>
                    <a:pt x="1644586" y="390525"/>
                  </a:moveTo>
                  <a:lnTo>
                    <a:pt x="1616011" y="390525"/>
                  </a:lnTo>
                  <a:lnTo>
                    <a:pt x="1616011" y="400050"/>
                  </a:lnTo>
                  <a:lnTo>
                    <a:pt x="1644586" y="400050"/>
                  </a:lnTo>
                  <a:lnTo>
                    <a:pt x="1644586" y="390525"/>
                  </a:lnTo>
                  <a:close/>
                </a:path>
                <a:path w="2952750" h="400050">
                  <a:moveTo>
                    <a:pt x="1674126" y="0"/>
                  </a:moveTo>
                  <a:lnTo>
                    <a:pt x="1645551" y="0"/>
                  </a:lnTo>
                  <a:lnTo>
                    <a:pt x="1645551" y="9525"/>
                  </a:lnTo>
                  <a:lnTo>
                    <a:pt x="1674126" y="9525"/>
                  </a:lnTo>
                  <a:lnTo>
                    <a:pt x="1674126" y="0"/>
                  </a:lnTo>
                  <a:close/>
                </a:path>
                <a:path w="2952750" h="400050">
                  <a:moveTo>
                    <a:pt x="1692135" y="390525"/>
                  </a:moveTo>
                  <a:lnTo>
                    <a:pt x="1663560" y="390525"/>
                  </a:lnTo>
                  <a:lnTo>
                    <a:pt x="1663560" y="400050"/>
                  </a:lnTo>
                  <a:lnTo>
                    <a:pt x="1692135" y="400050"/>
                  </a:lnTo>
                  <a:lnTo>
                    <a:pt x="1692135" y="390525"/>
                  </a:lnTo>
                  <a:close/>
                </a:path>
                <a:path w="2952750" h="400050">
                  <a:moveTo>
                    <a:pt x="1721688" y="0"/>
                  </a:moveTo>
                  <a:lnTo>
                    <a:pt x="1693113" y="0"/>
                  </a:lnTo>
                  <a:lnTo>
                    <a:pt x="1693113" y="9525"/>
                  </a:lnTo>
                  <a:lnTo>
                    <a:pt x="1721688" y="9525"/>
                  </a:lnTo>
                  <a:lnTo>
                    <a:pt x="1721688" y="0"/>
                  </a:lnTo>
                  <a:close/>
                </a:path>
                <a:path w="2952750" h="400050">
                  <a:moveTo>
                    <a:pt x="1739696" y="390525"/>
                  </a:moveTo>
                  <a:lnTo>
                    <a:pt x="1711121" y="390525"/>
                  </a:lnTo>
                  <a:lnTo>
                    <a:pt x="1711121" y="400050"/>
                  </a:lnTo>
                  <a:lnTo>
                    <a:pt x="1739696" y="400050"/>
                  </a:lnTo>
                  <a:lnTo>
                    <a:pt x="1739696" y="390525"/>
                  </a:lnTo>
                  <a:close/>
                </a:path>
                <a:path w="2952750" h="400050">
                  <a:moveTo>
                    <a:pt x="1769237" y="0"/>
                  </a:moveTo>
                  <a:lnTo>
                    <a:pt x="1740662" y="0"/>
                  </a:lnTo>
                  <a:lnTo>
                    <a:pt x="1740662" y="9525"/>
                  </a:lnTo>
                  <a:lnTo>
                    <a:pt x="1769237" y="9525"/>
                  </a:lnTo>
                  <a:lnTo>
                    <a:pt x="1769237" y="0"/>
                  </a:lnTo>
                  <a:close/>
                </a:path>
                <a:path w="2952750" h="400050">
                  <a:moveTo>
                    <a:pt x="1787245" y="390525"/>
                  </a:moveTo>
                  <a:lnTo>
                    <a:pt x="1758670" y="390525"/>
                  </a:lnTo>
                  <a:lnTo>
                    <a:pt x="1758670" y="400050"/>
                  </a:lnTo>
                  <a:lnTo>
                    <a:pt x="1787245" y="400050"/>
                  </a:lnTo>
                  <a:lnTo>
                    <a:pt x="1787245" y="390525"/>
                  </a:lnTo>
                  <a:close/>
                </a:path>
                <a:path w="2952750" h="400050">
                  <a:moveTo>
                    <a:pt x="1816798" y="0"/>
                  </a:moveTo>
                  <a:lnTo>
                    <a:pt x="1788223" y="0"/>
                  </a:lnTo>
                  <a:lnTo>
                    <a:pt x="1788223" y="9525"/>
                  </a:lnTo>
                  <a:lnTo>
                    <a:pt x="1816798" y="9525"/>
                  </a:lnTo>
                  <a:lnTo>
                    <a:pt x="1816798" y="0"/>
                  </a:lnTo>
                  <a:close/>
                </a:path>
                <a:path w="2952750" h="400050">
                  <a:moveTo>
                    <a:pt x="1834807" y="390525"/>
                  </a:moveTo>
                  <a:lnTo>
                    <a:pt x="1806232" y="390525"/>
                  </a:lnTo>
                  <a:lnTo>
                    <a:pt x="1806232" y="400050"/>
                  </a:lnTo>
                  <a:lnTo>
                    <a:pt x="1834807" y="400050"/>
                  </a:lnTo>
                  <a:lnTo>
                    <a:pt x="1834807" y="390525"/>
                  </a:lnTo>
                  <a:close/>
                </a:path>
                <a:path w="2952750" h="400050">
                  <a:moveTo>
                    <a:pt x="1864347" y="0"/>
                  </a:moveTo>
                  <a:lnTo>
                    <a:pt x="1835772" y="0"/>
                  </a:lnTo>
                  <a:lnTo>
                    <a:pt x="1835772" y="9525"/>
                  </a:lnTo>
                  <a:lnTo>
                    <a:pt x="1864347" y="9525"/>
                  </a:lnTo>
                  <a:lnTo>
                    <a:pt x="1864347" y="0"/>
                  </a:lnTo>
                  <a:close/>
                </a:path>
                <a:path w="2952750" h="400050">
                  <a:moveTo>
                    <a:pt x="1882368" y="390525"/>
                  </a:moveTo>
                  <a:lnTo>
                    <a:pt x="1853793" y="390525"/>
                  </a:lnTo>
                  <a:lnTo>
                    <a:pt x="1853793" y="400050"/>
                  </a:lnTo>
                  <a:lnTo>
                    <a:pt x="1882368" y="400050"/>
                  </a:lnTo>
                  <a:lnTo>
                    <a:pt x="1882368" y="390525"/>
                  </a:lnTo>
                  <a:close/>
                </a:path>
                <a:path w="2952750" h="400050">
                  <a:moveTo>
                    <a:pt x="1911908" y="0"/>
                  </a:moveTo>
                  <a:lnTo>
                    <a:pt x="1883333" y="0"/>
                  </a:lnTo>
                  <a:lnTo>
                    <a:pt x="1883333" y="9525"/>
                  </a:lnTo>
                  <a:lnTo>
                    <a:pt x="1911908" y="9525"/>
                  </a:lnTo>
                  <a:lnTo>
                    <a:pt x="1911908" y="0"/>
                  </a:lnTo>
                  <a:close/>
                </a:path>
                <a:path w="2952750" h="400050">
                  <a:moveTo>
                    <a:pt x="1929917" y="390525"/>
                  </a:moveTo>
                  <a:lnTo>
                    <a:pt x="1901342" y="390525"/>
                  </a:lnTo>
                  <a:lnTo>
                    <a:pt x="1901342" y="400050"/>
                  </a:lnTo>
                  <a:lnTo>
                    <a:pt x="1929917" y="400050"/>
                  </a:lnTo>
                  <a:lnTo>
                    <a:pt x="1929917" y="390525"/>
                  </a:lnTo>
                  <a:close/>
                </a:path>
                <a:path w="2952750" h="400050">
                  <a:moveTo>
                    <a:pt x="1959457" y="0"/>
                  </a:moveTo>
                  <a:lnTo>
                    <a:pt x="1930882" y="0"/>
                  </a:lnTo>
                  <a:lnTo>
                    <a:pt x="1930882" y="9525"/>
                  </a:lnTo>
                  <a:lnTo>
                    <a:pt x="1959457" y="9525"/>
                  </a:lnTo>
                  <a:lnTo>
                    <a:pt x="1959457" y="0"/>
                  </a:lnTo>
                  <a:close/>
                </a:path>
                <a:path w="2952750" h="400050">
                  <a:moveTo>
                    <a:pt x="1977478" y="390525"/>
                  </a:moveTo>
                  <a:lnTo>
                    <a:pt x="1948903" y="390525"/>
                  </a:lnTo>
                  <a:lnTo>
                    <a:pt x="1948903" y="400050"/>
                  </a:lnTo>
                  <a:lnTo>
                    <a:pt x="1977478" y="400050"/>
                  </a:lnTo>
                  <a:lnTo>
                    <a:pt x="1977478" y="390525"/>
                  </a:lnTo>
                  <a:close/>
                </a:path>
                <a:path w="2952750" h="400050">
                  <a:moveTo>
                    <a:pt x="2007019" y="0"/>
                  </a:moveTo>
                  <a:lnTo>
                    <a:pt x="1978444" y="0"/>
                  </a:lnTo>
                  <a:lnTo>
                    <a:pt x="1978444" y="9525"/>
                  </a:lnTo>
                  <a:lnTo>
                    <a:pt x="2007019" y="9525"/>
                  </a:lnTo>
                  <a:lnTo>
                    <a:pt x="2007019" y="0"/>
                  </a:lnTo>
                  <a:close/>
                </a:path>
                <a:path w="2952750" h="400050">
                  <a:moveTo>
                    <a:pt x="2025027" y="390525"/>
                  </a:moveTo>
                  <a:lnTo>
                    <a:pt x="1996452" y="390525"/>
                  </a:lnTo>
                  <a:lnTo>
                    <a:pt x="1996452" y="400050"/>
                  </a:lnTo>
                  <a:lnTo>
                    <a:pt x="2025027" y="400050"/>
                  </a:lnTo>
                  <a:lnTo>
                    <a:pt x="2025027" y="390525"/>
                  </a:lnTo>
                  <a:close/>
                </a:path>
                <a:path w="2952750" h="400050">
                  <a:moveTo>
                    <a:pt x="2054580" y="0"/>
                  </a:moveTo>
                  <a:lnTo>
                    <a:pt x="2026005" y="0"/>
                  </a:lnTo>
                  <a:lnTo>
                    <a:pt x="2026005" y="9525"/>
                  </a:lnTo>
                  <a:lnTo>
                    <a:pt x="2054580" y="9525"/>
                  </a:lnTo>
                  <a:lnTo>
                    <a:pt x="2054580" y="0"/>
                  </a:lnTo>
                  <a:close/>
                </a:path>
                <a:path w="2952750" h="400050">
                  <a:moveTo>
                    <a:pt x="2072589" y="390525"/>
                  </a:moveTo>
                  <a:lnTo>
                    <a:pt x="2044014" y="390525"/>
                  </a:lnTo>
                  <a:lnTo>
                    <a:pt x="2044014" y="400050"/>
                  </a:lnTo>
                  <a:lnTo>
                    <a:pt x="2072589" y="400050"/>
                  </a:lnTo>
                  <a:lnTo>
                    <a:pt x="2072589" y="390525"/>
                  </a:lnTo>
                  <a:close/>
                </a:path>
                <a:path w="2952750" h="400050">
                  <a:moveTo>
                    <a:pt x="2102129" y="0"/>
                  </a:moveTo>
                  <a:lnTo>
                    <a:pt x="2073554" y="0"/>
                  </a:lnTo>
                  <a:lnTo>
                    <a:pt x="2073554" y="9525"/>
                  </a:lnTo>
                  <a:lnTo>
                    <a:pt x="2102129" y="9525"/>
                  </a:lnTo>
                  <a:lnTo>
                    <a:pt x="2102129" y="0"/>
                  </a:lnTo>
                  <a:close/>
                </a:path>
                <a:path w="2952750" h="400050">
                  <a:moveTo>
                    <a:pt x="2120138" y="390525"/>
                  </a:moveTo>
                  <a:lnTo>
                    <a:pt x="2091563" y="390525"/>
                  </a:lnTo>
                  <a:lnTo>
                    <a:pt x="2091563" y="400050"/>
                  </a:lnTo>
                  <a:lnTo>
                    <a:pt x="2120138" y="400050"/>
                  </a:lnTo>
                  <a:lnTo>
                    <a:pt x="2120138" y="390525"/>
                  </a:lnTo>
                  <a:close/>
                </a:path>
                <a:path w="2952750" h="400050">
                  <a:moveTo>
                    <a:pt x="2149691" y="0"/>
                  </a:moveTo>
                  <a:lnTo>
                    <a:pt x="2121116" y="0"/>
                  </a:lnTo>
                  <a:lnTo>
                    <a:pt x="2121116" y="9525"/>
                  </a:lnTo>
                  <a:lnTo>
                    <a:pt x="2149691" y="9525"/>
                  </a:lnTo>
                  <a:lnTo>
                    <a:pt x="2149691" y="0"/>
                  </a:lnTo>
                  <a:close/>
                </a:path>
                <a:path w="2952750" h="400050">
                  <a:moveTo>
                    <a:pt x="2167699" y="390525"/>
                  </a:moveTo>
                  <a:lnTo>
                    <a:pt x="2139124" y="390525"/>
                  </a:lnTo>
                  <a:lnTo>
                    <a:pt x="2139124" y="400050"/>
                  </a:lnTo>
                  <a:lnTo>
                    <a:pt x="2167699" y="400050"/>
                  </a:lnTo>
                  <a:lnTo>
                    <a:pt x="2167699" y="390525"/>
                  </a:lnTo>
                  <a:close/>
                </a:path>
                <a:path w="2952750" h="400050">
                  <a:moveTo>
                    <a:pt x="2197239" y="0"/>
                  </a:moveTo>
                  <a:lnTo>
                    <a:pt x="2168664" y="0"/>
                  </a:lnTo>
                  <a:lnTo>
                    <a:pt x="2168664" y="9525"/>
                  </a:lnTo>
                  <a:lnTo>
                    <a:pt x="2197239" y="9525"/>
                  </a:lnTo>
                  <a:lnTo>
                    <a:pt x="2197239" y="0"/>
                  </a:lnTo>
                  <a:close/>
                </a:path>
                <a:path w="2952750" h="400050">
                  <a:moveTo>
                    <a:pt x="2215261" y="390525"/>
                  </a:moveTo>
                  <a:lnTo>
                    <a:pt x="2186686" y="390525"/>
                  </a:lnTo>
                  <a:lnTo>
                    <a:pt x="2186686" y="400050"/>
                  </a:lnTo>
                  <a:lnTo>
                    <a:pt x="2215261" y="400050"/>
                  </a:lnTo>
                  <a:lnTo>
                    <a:pt x="2215261" y="390525"/>
                  </a:lnTo>
                  <a:close/>
                </a:path>
                <a:path w="2952750" h="400050">
                  <a:moveTo>
                    <a:pt x="2244801" y="0"/>
                  </a:moveTo>
                  <a:lnTo>
                    <a:pt x="2216226" y="0"/>
                  </a:lnTo>
                  <a:lnTo>
                    <a:pt x="2216226" y="9525"/>
                  </a:lnTo>
                  <a:lnTo>
                    <a:pt x="2244801" y="9525"/>
                  </a:lnTo>
                  <a:lnTo>
                    <a:pt x="2244801" y="0"/>
                  </a:lnTo>
                  <a:close/>
                </a:path>
                <a:path w="2952750" h="400050">
                  <a:moveTo>
                    <a:pt x="2262809" y="390525"/>
                  </a:moveTo>
                  <a:lnTo>
                    <a:pt x="2234234" y="390525"/>
                  </a:lnTo>
                  <a:lnTo>
                    <a:pt x="2234234" y="400050"/>
                  </a:lnTo>
                  <a:lnTo>
                    <a:pt x="2262809" y="400050"/>
                  </a:lnTo>
                  <a:lnTo>
                    <a:pt x="2262809" y="390525"/>
                  </a:lnTo>
                  <a:close/>
                </a:path>
                <a:path w="2952750" h="400050">
                  <a:moveTo>
                    <a:pt x="2292350" y="0"/>
                  </a:moveTo>
                  <a:lnTo>
                    <a:pt x="2263775" y="0"/>
                  </a:lnTo>
                  <a:lnTo>
                    <a:pt x="2263775" y="9525"/>
                  </a:lnTo>
                  <a:lnTo>
                    <a:pt x="2292350" y="9525"/>
                  </a:lnTo>
                  <a:lnTo>
                    <a:pt x="2292350" y="0"/>
                  </a:lnTo>
                  <a:close/>
                </a:path>
                <a:path w="2952750" h="400050">
                  <a:moveTo>
                    <a:pt x="2310371" y="390525"/>
                  </a:moveTo>
                  <a:lnTo>
                    <a:pt x="2281796" y="390525"/>
                  </a:lnTo>
                  <a:lnTo>
                    <a:pt x="2281796" y="400050"/>
                  </a:lnTo>
                  <a:lnTo>
                    <a:pt x="2310371" y="400050"/>
                  </a:lnTo>
                  <a:lnTo>
                    <a:pt x="2310371" y="390525"/>
                  </a:lnTo>
                  <a:close/>
                </a:path>
                <a:path w="2952750" h="400050">
                  <a:moveTo>
                    <a:pt x="2339911" y="0"/>
                  </a:moveTo>
                  <a:lnTo>
                    <a:pt x="2311336" y="0"/>
                  </a:lnTo>
                  <a:lnTo>
                    <a:pt x="2311336" y="9525"/>
                  </a:lnTo>
                  <a:lnTo>
                    <a:pt x="2339911" y="9525"/>
                  </a:lnTo>
                  <a:lnTo>
                    <a:pt x="2339911" y="0"/>
                  </a:lnTo>
                  <a:close/>
                </a:path>
                <a:path w="2952750" h="400050">
                  <a:moveTo>
                    <a:pt x="2357920" y="390525"/>
                  </a:moveTo>
                  <a:lnTo>
                    <a:pt x="2329345" y="390525"/>
                  </a:lnTo>
                  <a:lnTo>
                    <a:pt x="2329345" y="400050"/>
                  </a:lnTo>
                  <a:lnTo>
                    <a:pt x="2357920" y="400050"/>
                  </a:lnTo>
                  <a:lnTo>
                    <a:pt x="2357920" y="390525"/>
                  </a:lnTo>
                  <a:close/>
                </a:path>
                <a:path w="2952750" h="400050">
                  <a:moveTo>
                    <a:pt x="2387473" y="0"/>
                  </a:moveTo>
                  <a:lnTo>
                    <a:pt x="2358898" y="0"/>
                  </a:lnTo>
                  <a:lnTo>
                    <a:pt x="2358898" y="9525"/>
                  </a:lnTo>
                  <a:lnTo>
                    <a:pt x="2387473" y="9525"/>
                  </a:lnTo>
                  <a:lnTo>
                    <a:pt x="2387473" y="0"/>
                  </a:lnTo>
                  <a:close/>
                </a:path>
                <a:path w="2952750" h="400050">
                  <a:moveTo>
                    <a:pt x="2405481" y="390525"/>
                  </a:moveTo>
                  <a:lnTo>
                    <a:pt x="2376906" y="390525"/>
                  </a:lnTo>
                  <a:lnTo>
                    <a:pt x="2376906" y="400050"/>
                  </a:lnTo>
                  <a:lnTo>
                    <a:pt x="2405481" y="400050"/>
                  </a:lnTo>
                  <a:lnTo>
                    <a:pt x="2405481" y="390525"/>
                  </a:lnTo>
                  <a:close/>
                </a:path>
                <a:path w="2952750" h="400050">
                  <a:moveTo>
                    <a:pt x="2435021" y="0"/>
                  </a:moveTo>
                  <a:lnTo>
                    <a:pt x="2406446" y="0"/>
                  </a:lnTo>
                  <a:lnTo>
                    <a:pt x="2406446" y="9525"/>
                  </a:lnTo>
                  <a:lnTo>
                    <a:pt x="2435021" y="9525"/>
                  </a:lnTo>
                  <a:lnTo>
                    <a:pt x="2435021" y="0"/>
                  </a:lnTo>
                  <a:close/>
                </a:path>
                <a:path w="2952750" h="400050">
                  <a:moveTo>
                    <a:pt x="2453030" y="390525"/>
                  </a:moveTo>
                  <a:lnTo>
                    <a:pt x="2424455" y="390525"/>
                  </a:lnTo>
                  <a:lnTo>
                    <a:pt x="2424455" y="400050"/>
                  </a:lnTo>
                  <a:lnTo>
                    <a:pt x="2453030" y="400050"/>
                  </a:lnTo>
                  <a:lnTo>
                    <a:pt x="2453030" y="390525"/>
                  </a:lnTo>
                  <a:close/>
                </a:path>
                <a:path w="2952750" h="400050">
                  <a:moveTo>
                    <a:pt x="2482583" y="0"/>
                  </a:moveTo>
                  <a:lnTo>
                    <a:pt x="2454008" y="0"/>
                  </a:lnTo>
                  <a:lnTo>
                    <a:pt x="2454008" y="9525"/>
                  </a:lnTo>
                  <a:lnTo>
                    <a:pt x="2482583" y="9525"/>
                  </a:lnTo>
                  <a:lnTo>
                    <a:pt x="2482583" y="0"/>
                  </a:lnTo>
                  <a:close/>
                </a:path>
                <a:path w="2952750" h="400050">
                  <a:moveTo>
                    <a:pt x="2500592" y="390525"/>
                  </a:moveTo>
                  <a:lnTo>
                    <a:pt x="2472017" y="390525"/>
                  </a:lnTo>
                  <a:lnTo>
                    <a:pt x="2472017" y="400050"/>
                  </a:lnTo>
                  <a:lnTo>
                    <a:pt x="2500592" y="400050"/>
                  </a:lnTo>
                  <a:lnTo>
                    <a:pt x="2500592" y="390525"/>
                  </a:lnTo>
                  <a:close/>
                </a:path>
                <a:path w="2952750" h="400050">
                  <a:moveTo>
                    <a:pt x="2530132" y="0"/>
                  </a:moveTo>
                  <a:lnTo>
                    <a:pt x="2501557" y="0"/>
                  </a:lnTo>
                  <a:lnTo>
                    <a:pt x="2501557" y="9525"/>
                  </a:lnTo>
                  <a:lnTo>
                    <a:pt x="2530132" y="9525"/>
                  </a:lnTo>
                  <a:lnTo>
                    <a:pt x="2530132" y="0"/>
                  </a:lnTo>
                  <a:close/>
                </a:path>
                <a:path w="2952750" h="400050">
                  <a:moveTo>
                    <a:pt x="2548153" y="390525"/>
                  </a:moveTo>
                  <a:lnTo>
                    <a:pt x="2519578" y="390525"/>
                  </a:lnTo>
                  <a:lnTo>
                    <a:pt x="2519578" y="400050"/>
                  </a:lnTo>
                  <a:lnTo>
                    <a:pt x="2548153" y="400050"/>
                  </a:lnTo>
                  <a:lnTo>
                    <a:pt x="2548153" y="390525"/>
                  </a:lnTo>
                  <a:close/>
                </a:path>
                <a:path w="2952750" h="400050">
                  <a:moveTo>
                    <a:pt x="2577693" y="0"/>
                  </a:moveTo>
                  <a:lnTo>
                    <a:pt x="2549118" y="0"/>
                  </a:lnTo>
                  <a:lnTo>
                    <a:pt x="2549118" y="9525"/>
                  </a:lnTo>
                  <a:lnTo>
                    <a:pt x="2577693" y="9525"/>
                  </a:lnTo>
                  <a:lnTo>
                    <a:pt x="2577693" y="0"/>
                  </a:lnTo>
                  <a:close/>
                </a:path>
                <a:path w="2952750" h="400050">
                  <a:moveTo>
                    <a:pt x="2595702" y="390525"/>
                  </a:moveTo>
                  <a:lnTo>
                    <a:pt x="2567127" y="390525"/>
                  </a:lnTo>
                  <a:lnTo>
                    <a:pt x="2567127" y="400050"/>
                  </a:lnTo>
                  <a:lnTo>
                    <a:pt x="2595702" y="400050"/>
                  </a:lnTo>
                  <a:lnTo>
                    <a:pt x="2595702" y="390525"/>
                  </a:lnTo>
                  <a:close/>
                </a:path>
                <a:path w="2952750" h="400050">
                  <a:moveTo>
                    <a:pt x="2625242" y="0"/>
                  </a:moveTo>
                  <a:lnTo>
                    <a:pt x="2596667" y="0"/>
                  </a:lnTo>
                  <a:lnTo>
                    <a:pt x="2596667" y="9525"/>
                  </a:lnTo>
                  <a:lnTo>
                    <a:pt x="2625242" y="9525"/>
                  </a:lnTo>
                  <a:lnTo>
                    <a:pt x="2625242" y="0"/>
                  </a:lnTo>
                  <a:close/>
                </a:path>
                <a:path w="2952750" h="400050">
                  <a:moveTo>
                    <a:pt x="2643263" y="390525"/>
                  </a:moveTo>
                  <a:lnTo>
                    <a:pt x="2614688" y="390525"/>
                  </a:lnTo>
                  <a:lnTo>
                    <a:pt x="2614688" y="400050"/>
                  </a:lnTo>
                  <a:lnTo>
                    <a:pt x="2643263" y="400050"/>
                  </a:lnTo>
                  <a:lnTo>
                    <a:pt x="2643263" y="390525"/>
                  </a:lnTo>
                  <a:close/>
                </a:path>
                <a:path w="2952750" h="400050">
                  <a:moveTo>
                    <a:pt x="2672804" y="0"/>
                  </a:moveTo>
                  <a:lnTo>
                    <a:pt x="2644229" y="0"/>
                  </a:lnTo>
                  <a:lnTo>
                    <a:pt x="2644229" y="9525"/>
                  </a:lnTo>
                  <a:lnTo>
                    <a:pt x="2672804" y="9525"/>
                  </a:lnTo>
                  <a:lnTo>
                    <a:pt x="2672804" y="0"/>
                  </a:lnTo>
                  <a:close/>
                </a:path>
                <a:path w="2952750" h="400050">
                  <a:moveTo>
                    <a:pt x="2690812" y="390525"/>
                  </a:moveTo>
                  <a:lnTo>
                    <a:pt x="2662237" y="390525"/>
                  </a:lnTo>
                  <a:lnTo>
                    <a:pt x="2662237" y="400050"/>
                  </a:lnTo>
                  <a:lnTo>
                    <a:pt x="2690812" y="400050"/>
                  </a:lnTo>
                  <a:lnTo>
                    <a:pt x="2690812" y="390525"/>
                  </a:lnTo>
                  <a:close/>
                </a:path>
                <a:path w="2952750" h="400050">
                  <a:moveTo>
                    <a:pt x="2720352" y="0"/>
                  </a:moveTo>
                  <a:lnTo>
                    <a:pt x="2691777" y="0"/>
                  </a:lnTo>
                  <a:lnTo>
                    <a:pt x="2691777" y="9525"/>
                  </a:lnTo>
                  <a:lnTo>
                    <a:pt x="2720352" y="9525"/>
                  </a:lnTo>
                  <a:lnTo>
                    <a:pt x="2720352" y="0"/>
                  </a:lnTo>
                  <a:close/>
                </a:path>
                <a:path w="2952750" h="400050">
                  <a:moveTo>
                    <a:pt x="2738374" y="390525"/>
                  </a:moveTo>
                  <a:lnTo>
                    <a:pt x="2709799" y="390525"/>
                  </a:lnTo>
                  <a:lnTo>
                    <a:pt x="2709799" y="400050"/>
                  </a:lnTo>
                  <a:lnTo>
                    <a:pt x="2738374" y="400050"/>
                  </a:lnTo>
                  <a:lnTo>
                    <a:pt x="2738374" y="390525"/>
                  </a:lnTo>
                  <a:close/>
                </a:path>
                <a:path w="2952750" h="400050">
                  <a:moveTo>
                    <a:pt x="2767914" y="0"/>
                  </a:moveTo>
                  <a:lnTo>
                    <a:pt x="2739339" y="0"/>
                  </a:lnTo>
                  <a:lnTo>
                    <a:pt x="2739339" y="9525"/>
                  </a:lnTo>
                  <a:lnTo>
                    <a:pt x="2767914" y="9525"/>
                  </a:lnTo>
                  <a:lnTo>
                    <a:pt x="2767914" y="0"/>
                  </a:lnTo>
                  <a:close/>
                </a:path>
                <a:path w="2952750" h="400050">
                  <a:moveTo>
                    <a:pt x="2785922" y="390525"/>
                  </a:moveTo>
                  <a:lnTo>
                    <a:pt x="2757347" y="390525"/>
                  </a:lnTo>
                  <a:lnTo>
                    <a:pt x="2757347" y="400050"/>
                  </a:lnTo>
                  <a:lnTo>
                    <a:pt x="2785922" y="400050"/>
                  </a:lnTo>
                  <a:lnTo>
                    <a:pt x="2785922" y="390525"/>
                  </a:lnTo>
                  <a:close/>
                </a:path>
                <a:path w="2952750" h="400050">
                  <a:moveTo>
                    <a:pt x="2815475" y="0"/>
                  </a:moveTo>
                  <a:lnTo>
                    <a:pt x="2786900" y="0"/>
                  </a:lnTo>
                  <a:lnTo>
                    <a:pt x="2786900" y="9525"/>
                  </a:lnTo>
                  <a:lnTo>
                    <a:pt x="2815475" y="9525"/>
                  </a:lnTo>
                  <a:lnTo>
                    <a:pt x="2815475" y="0"/>
                  </a:lnTo>
                  <a:close/>
                </a:path>
                <a:path w="2952750" h="400050">
                  <a:moveTo>
                    <a:pt x="2833484" y="390525"/>
                  </a:moveTo>
                  <a:lnTo>
                    <a:pt x="2804909" y="390525"/>
                  </a:lnTo>
                  <a:lnTo>
                    <a:pt x="2804909" y="400050"/>
                  </a:lnTo>
                  <a:lnTo>
                    <a:pt x="2833484" y="400050"/>
                  </a:lnTo>
                  <a:lnTo>
                    <a:pt x="2833484" y="390525"/>
                  </a:lnTo>
                  <a:close/>
                </a:path>
                <a:path w="2952750" h="400050">
                  <a:moveTo>
                    <a:pt x="2863024" y="0"/>
                  </a:moveTo>
                  <a:lnTo>
                    <a:pt x="2834449" y="0"/>
                  </a:lnTo>
                  <a:lnTo>
                    <a:pt x="2834449" y="9525"/>
                  </a:lnTo>
                  <a:lnTo>
                    <a:pt x="2863024" y="9525"/>
                  </a:lnTo>
                  <a:lnTo>
                    <a:pt x="2863024" y="0"/>
                  </a:lnTo>
                  <a:close/>
                </a:path>
                <a:path w="2952750" h="400050">
                  <a:moveTo>
                    <a:pt x="2880830" y="399846"/>
                  </a:moveTo>
                  <a:lnTo>
                    <a:pt x="2880296" y="390347"/>
                  </a:lnTo>
                  <a:lnTo>
                    <a:pt x="2876550" y="390525"/>
                  </a:lnTo>
                  <a:lnTo>
                    <a:pt x="2852458" y="390525"/>
                  </a:lnTo>
                  <a:lnTo>
                    <a:pt x="2852458" y="400050"/>
                  </a:lnTo>
                  <a:lnTo>
                    <a:pt x="2876550" y="400050"/>
                  </a:lnTo>
                  <a:lnTo>
                    <a:pt x="2880830" y="399846"/>
                  </a:lnTo>
                  <a:close/>
                </a:path>
                <a:path w="2952750" h="400050">
                  <a:moveTo>
                    <a:pt x="2909506" y="7594"/>
                  </a:moveTo>
                  <a:lnTo>
                    <a:pt x="2905709" y="5803"/>
                  </a:lnTo>
                  <a:lnTo>
                    <a:pt x="2898635" y="3263"/>
                  </a:lnTo>
                  <a:lnTo>
                    <a:pt x="2891421" y="1460"/>
                  </a:lnTo>
                  <a:lnTo>
                    <a:pt x="2883306" y="254"/>
                  </a:lnTo>
                  <a:lnTo>
                    <a:pt x="2881757" y="254"/>
                  </a:lnTo>
                  <a:lnTo>
                    <a:pt x="2881680" y="1460"/>
                  </a:lnTo>
                  <a:lnTo>
                    <a:pt x="2881553" y="3263"/>
                  </a:lnTo>
                  <a:lnTo>
                    <a:pt x="2881109" y="9753"/>
                  </a:lnTo>
                  <a:lnTo>
                    <a:pt x="2882468" y="9753"/>
                  </a:lnTo>
                  <a:lnTo>
                    <a:pt x="2889567" y="10795"/>
                  </a:lnTo>
                  <a:lnTo>
                    <a:pt x="2895879" y="12382"/>
                  </a:lnTo>
                  <a:lnTo>
                    <a:pt x="2902077" y="14605"/>
                  </a:lnTo>
                  <a:lnTo>
                    <a:pt x="2905391" y="16179"/>
                  </a:lnTo>
                  <a:lnTo>
                    <a:pt x="2909506" y="7594"/>
                  </a:lnTo>
                  <a:close/>
                </a:path>
                <a:path w="2952750" h="400050">
                  <a:moveTo>
                    <a:pt x="2924835" y="382828"/>
                  </a:moveTo>
                  <a:lnTo>
                    <a:pt x="2918790" y="375450"/>
                  </a:lnTo>
                  <a:lnTo>
                    <a:pt x="2913608" y="379310"/>
                  </a:lnTo>
                  <a:lnTo>
                    <a:pt x="2908020" y="382651"/>
                  </a:lnTo>
                  <a:lnTo>
                    <a:pt x="2902077" y="385457"/>
                  </a:lnTo>
                  <a:lnTo>
                    <a:pt x="2896679" y="387388"/>
                  </a:lnTo>
                  <a:lnTo>
                    <a:pt x="2899549" y="396468"/>
                  </a:lnTo>
                  <a:lnTo>
                    <a:pt x="2905709" y="394258"/>
                  </a:lnTo>
                  <a:lnTo>
                    <a:pt x="2912516" y="391045"/>
                  </a:lnTo>
                  <a:lnTo>
                    <a:pt x="2918891" y="387223"/>
                  </a:lnTo>
                  <a:lnTo>
                    <a:pt x="2924835" y="382828"/>
                  </a:lnTo>
                  <a:close/>
                </a:path>
                <a:path w="2952750" h="400050">
                  <a:moveTo>
                    <a:pt x="2943758" y="40271"/>
                  </a:moveTo>
                  <a:lnTo>
                    <a:pt x="2939923" y="33858"/>
                  </a:lnTo>
                  <a:lnTo>
                    <a:pt x="2935490" y="27889"/>
                  </a:lnTo>
                  <a:lnTo>
                    <a:pt x="2930436" y="22326"/>
                  </a:lnTo>
                  <a:lnTo>
                    <a:pt x="2925559" y="17894"/>
                  </a:lnTo>
                  <a:lnTo>
                    <a:pt x="2919438" y="25184"/>
                  </a:lnTo>
                  <a:lnTo>
                    <a:pt x="2923705" y="29057"/>
                  </a:lnTo>
                  <a:lnTo>
                    <a:pt x="2928061" y="33858"/>
                  </a:lnTo>
                  <a:lnTo>
                    <a:pt x="2931998" y="39154"/>
                  </a:lnTo>
                  <a:lnTo>
                    <a:pt x="2935363" y="44767"/>
                  </a:lnTo>
                  <a:lnTo>
                    <a:pt x="2943758" y="40271"/>
                  </a:lnTo>
                  <a:close/>
                </a:path>
                <a:path w="2952750" h="400050">
                  <a:moveTo>
                    <a:pt x="2950299" y="342722"/>
                  </a:moveTo>
                  <a:lnTo>
                    <a:pt x="2941078" y="340360"/>
                  </a:lnTo>
                  <a:lnTo>
                    <a:pt x="2940380" y="343179"/>
                  </a:lnTo>
                  <a:lnTo>
                    <a:pt x="2938157" y="349377"/>
                  </a:lnTo>
                  <a:lnTo>
                    <a:pt x="2935351" y="355320"/>
                  </a:lnTo>
                  <a:lnTo>
                    <a:pt x="2931998" y="360908"/>
                  </a:lnTo>
                  <a:lnTo>
                    <a:pt x="2930347" y="363143"/>
                  </a:lnTo>
                  <a:lnTo>
                    <a:pt x="2938030" y="368757"/>
                  </a:lnTo>
                  <a:lnTo>
                    <a:pt x="2939923" y="366191"/>
                  </a:lnTo>
                  <a:lnTo>
                    <a:pt x="2943745" y="359816"/>
                  </a:lnTo>
                  <a:lnTo>
                    <a:pt x="2946958" y="353021"/>
                  </a:lnTo>
                  <a:lnTo>
                    <a:pt x="2949486" y="345948"/>
                  </a:lnTo>
                  <a:lnTo>
                    <a:pt x="2950299" y="342722"/>
                  </a:lnTo>
                  <a:close/>
                </a:path>
                <a:path w="2952750" h="400050">
                  <a:moveTo>
                    <a:pt x="2952750" y="295630"/>
                  </a:moveTo>
                  <a:lnTo>
                    <a:pt x="2943225" y="295630"/>
                  </a:lnTo>
                  <a:lnTo>
                    <a:pt x="2943212" y="324154"/>
                  </a:lnTo>
                  <a:lnTo>
                    <a:pt x="2952737" y="324154"/>
                  </a:lnTo>
                  <a:lnTo>
                    <a:pt x="2952750" y="295630"/>
                  </a:lnTo>
                  <a:close/>
                </a:path>
                <a:path w="2952750" h="400050">
                  <a:moveTo>
                    <a:pt x="2952750" y="248069"/>
                  </a:moveTo>
                  <a:lnTo>
                    <a:pt x="2943225" y="248069"/>
                  </a:lnTo>
                  <a:lnTo>
                    <a:pt x="2943225" y="276644"/>
                  </a:lnTo>
                  <a:lnTo>
                    <a:pt x="2952750" y="276644"/>
                  </a:lnTo>
                  <a:lnTo>
                    <a:pt x="2952750" y="248069"/>
                  </a:lnTo>
                  <a:close/>
                </a:path>
                <a:path w="2952750" h="400050">
                  <a:moveTo>
                    <a:pt x="2952750" y="200520"/>
                  </a:moveTo>
                  <a:lnTo>
                    <a:pt x="2943225" y="200520"/>
                  </a:lnTo>
                  <a:lnTo>
                    <a:pt x="2943225" y="229095"/>
                  </a:lnTo>
                  <a:lnTo>
                    <a:pt x="2952750" y="229095"/>
                  </a:lnTo>
                  <a:lnTo>
                    <a:pt x="2952750" y="200520"/>
                  </a:lnTo>
                  <a:close/>
                </a:path>
                <a:path w="2952750" h="400050">
                  <a:moveTo>
                    <a:pt x="2952750" y="152958"/>
                  </a:moveTo>
                  <a:lnTo>
                    <a:pt x="2943225" y="152958"/>
                  </a:lnTo>
                  <a:lnTo>
                    <a:pt x="2943225" y="181533"/>
                  </a:lnTo>
                  <a:lnTo>
                    <a:pt x="2952750" y="181533"/>
                  </a:lnTo>
                  <a:lnTo>
                    <a:pt x="2952750" y="152958"/>
                  </a:lnTo>
                  <a:close/>
                </a:path>
                <a:path w="2952750" h="400050">
                  <a:moveTo>
                    <a:pt x="2952750" y="105397"/>
                  </a:moveTo>
                  <a:lnTo>
                    <a:pt x="2943225" y="105397"/>
                  </a:lnTo>
                  <a:lnTo>
                    <a:pt x="2943225" y="133972"/>
                  </a:lnTo>
                  <a:lnTo>
                    <a:pt x="2952750" y="133972"/>
                  </a:lnTo>
                  <a:lnTo>
                    <a:pt x="2952750" y="105397"/>
                  </a:lnTo>
                  <a:close/>
                </a:path>
                <a:path w="2952750" h="400050">
                  <a:moveTo>
                    <a:pt x="2952750" y="76200"/>
                  </a:moveTo>
                  <a:lnTo>
                    <a:pt x="2952394" y="68694"/>
                  </a:lnTo>
                  <a:lnTo>
                    <a:pt x="2951302" y="61341"/>
                  </a:lnTo>
                  <a:lnTo>
                    <a:pt x="2950540" y="58305"/>
                  </a:lnTo>
                  <a:lnTo>
                    <a:pt x="2941294" y="60540"/>
                  </a:lnTo>
                  <a:lnTo>
                    <a:pt x="2941967" y="63195"/>
                  </a:lnTo>
                  <a:lnTo>
                    <a:pt x="2942907" y="69634"/>
                  </a:lnTo>
                  <a:lnTo>
                    <a:pt x="2943225" y="76200"/>
                  </a:lnTo>
                  <a:lnTo>
                    <a:pt x="2943225" y="86423"/>
                  </a:lnTo>
                  <a:lnTo>
                    <a:pt x="2952750" y="86423"/>
                  </a:lnTo>
                  <a:lnTo>
                    <a:pt x="2952750" y="76200"/>
                  </a:lnTo>
                  <a:close/>
                </a:path>
              </a:pathLst>
            </a:custGeom>
            <a:solidFill>
              <a:srgbClr val="8FCAF9"/>
            </a:solidFill>
          </p:spPr>
          <p:txBody>
            <a:bodyPr wrap="square" lIns="0" tIns="0" rIns="0" bIns="0" rtlCol="0"/>
            <a:lstStyle/>
            <a:p>
              <a:endParaRPr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11048997" y="3105149"/>
              <a:ext cx="2219325" cy="219075"/>
            </a:xfrm>
            <a:custGeom>
              <a:avLst/>
              <a:gdLst/>
              <a:ahLst/>
              <a:cxnLst/>
              <a:rect l="l" t="t" r="r" b="b"/>
              <a:pathLst>
                <a:path w="2219325" h="219075">
                  <a:moveTo>
                    <a:pt x="2194539" y="219074"/>
                  </a:moveTo>
                  <a:lnTo>
                    <a:pt x="24785" y="219074"/>
                  </a:lnTo>
                  <a:lnTo>
                    <a:pt x="21140" y="218349"/>
                  </a:lnTo>
                  <a:lnTo>
                    <a:pt x="0" y="194289"/>
                  </a:lnTo>
                  <a:lnTo>
                    <a:pt x="1" y="190499"/>
                  </a:lnTo>
                  <a:lnTo>
                    <a:pt x="0" y="24785"/>
                  </a:lnTo>
                  <a:lnTo>
                    <a:pt x="24785" y="0"/>
                  </a:lnTo>
                  <a:lnTo>
                    <a:pt x="2194539" y="0"/>
                  </a:lnTo>
                  <a:lnTo>
                    <a:pt x="2219324" y="24785"/>
                  </a:lnTo>
                  <a:lnTo>
                    <a:pt x="2219324" y="194289"/>
                  </a:lnTo>
                  <a:lnTo>
                    <a:pt x="2198182" y="218349"/>
                  </a:lnTo>
                  <a:lnTo>
                    <a:pt x="2194539" y="219074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10550524" y="3079724"/>
            <a:ext cx="2691765" cy="22377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535940" algn="l"/>
              </a:tabLst>
            </a:pPr>
            <a:r>
              <a:rPr sz="1350" dirty="0">
                <a:solidFill>
                  <a:srgbClr val="2562EB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변수 </a:t>
            </a:r>
            <a:r>
              <a:rPr sz="1200" b="1" dirty="0">
                <a:solidFill>
                  <a:srgbClr val="2562EB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	</a:t>
            </a:r>
            <a:r>
              <a:rPr sz="1200" b="1" dirty="0">
                <a:solidFill>
                  <a:srgbClr val="333333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{{ $json.object_name }}</a:t>
            </a:r>
            <a:endParaRPr sz="120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6544923" y="2486024"/>
            <a:ext cx="1009650" cy="247650"/>
          </a:xfrm>
          <a:custGeom>
            <a:avLst/>
            <a:gdLst/>
            <a:ahLst/>
            <a:cxnLst/>
            <a:rect l="l" t="t" r="r" b="b"/>
            <a:pathLst>
              <a:path w="1009650" h="247650">
                <a:moveTo>
                  <a:pt x="902853" y="247649"/>
                </a:moveTo>
                <a:lnTo>
                  <a:pt x="106794" y="247649"/>
                </a:lnTo>
                <a:lnTo>
                  <a:pt x="99360" y="246917"/>
                </a:lnTo>
                <a:lnTo>
                  <a:pt x="57037" y="232555"/>
                </a:lnTo>
                <a:lnTo>
                  <a:pt x="23432" y="203091"/>
                </a:lnTo>
                <a:lnTo>
                  <a:pt x="3659" y="163009"/>
                </a:lnTo>
                <a:lnTo>
                  <a:pt x="0" y="140855"/>
                </a:lnTo>
                <a:lnTo>
                  <a:pt x="0" y="133349"/>
                </a:lnTo>
                <a:lnTo>
                  <a:pt x="0" y="106794"/>
                </a:lnTo>
                <a:lnTo>
                  <a:pt x="11570" y="63625"/>
                </a:lnTo>
                <a:lnTo>
                  <a:pt x="38783" y="28170"/>
                </a:lnTo>
                <a:lnTo>
                  <a:pt x="77491" y="5828"/>
                </a:lnTo>
                <a:lnTo>
                  <a:pt x="106794" y="0"/>
                </a:lnTo>
                <a:lnTo>
                  <a:pt x="902853" y="0"/>
                </a:lnTo>
                <a:lnTo>
                  <a:pt x="946020" y="11572"/>
                </a:lnTo>
                <a:lnTo>
                  <a:pt x="981475" y="38784"/>
                </a:lnTo>
                <a:lnTo>
                  <a:pt x="1003819" y="77492"/>
                </a:lnTo>
                <a:lnTo>
                  <a:pt x="1009648" y="106794"/>
                </a:lnTo>
                <a:lnTo>
                  <a:pt x="1009648" y="140855"/>
                </a:lnTo>
                <a:lnTo>
                  <a:pt x="998076" y="184023"/>
                </a:lnTo>
                <a:lnTo>
                  <a:pt x="970863" y="219479"/>
                </a:lnTo>
                <a:lnTo>
                  <a:pt x="932154" y="241821"/>
                </a:lnTo>
                <a:lnTo>
                  <a:pt x="910286" y="246917"/>
                </a:lnTo>
                <a:lnTo>
                  <a:pt x="902853" y="247649"/>
                </a:lnTo>
                <a:close/>
              </a:path>
            </a:pathLst>
          </a:custGeom>
          <a:solidFill>
            <a:srgbClr val="E7F4FF"/>
          </a:solidFill>
        </p:spPr>
        <p:txBody>
          <a:bodyPr wrap="square" lIns="0" tIns="0" rIns="0" bIns="0" rtlCol="0"/>
          <a:lstStyle/>
          <a:p>
            <a:endParaRPr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6630898" y="2504262"/>
            <a:ext cx="1009650" cy="1705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dirty="0">
                <a:solidFill>
                  <a:srgbClr val="0078D6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토스트 변환 핵심</a:t>
            </a:r>
            <a:endParaRPr sz="1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9448799" y="3657599"/>
            <a:ext cx="8229600" cy="1143000"/>
            <a:chOff x="9448799" y="3657599"/>
            <a:chExt cx="8229600" cy="1143000"/>
          </a:xfrm>
        </p:grpSpPr>
        <p:sp>
          <p:nvSpPr>
            <p:cNvPr id="52" name="object 52"/>
            <p:cNvSpPr/>
            <p:nvPr/>
          </p:nvSpPr>
          <p:spPr>
            <a:xfrm>
              <a:off x="9453561" y="3662362"/>
              <a:ext cx="8220075" cy="1133475"/>
            </a:xfrm>
            <a:custGeom>
              <a:avLst/>
              <a:gdLst/>
              <a:ahLst/>
              <a:cxnLst/>
              <a:rect l="l" t="t" r="r" b="b"/>
              <a:pathLst>
                <a:path w="8220075" h="1133475">
                  <a:moveTo>
                    <a:pt x="0" y="1023937"/>
                  </a:moveTo>
                  <a:lnTo>
                    <a:pt x="0" y="109537"/>
                  </a:lnTo>
                  <a:lnTo>
                    <a:pt x="0" y="102344"/>
                  </a:lnTo>
                  <a:lnTo>
                    <a:pt x="701" y="95221"/>
                  </a:lnTo>
                  <a:lnTo>
                    <a:pt x="2104" y="88167"/>
                  </a:lnTo>
                  <a:lnTo>
                    <a:pt x="3507" y="81113"/>
                  </a:lnTo>
                  <a:lnTo>
                    <a:pt x="5585" y="74263"/>
                  </a:lnTo>
                  <a:lnTo>
                    <a:pt x="26996" y="37168"/>
                  </a:lnTo>
                  <a:lnTo>
                    <a:pt x="32082" y="32082"/>
                  </a:lnTo>
                  <a:lnTo>
                    <a:pt x="37167" y="26996"/>
                  </a:lnTo>
                  <a:lnTo>
                    <a:pt x="42700" y="22456"/>
                  </a:lnTo>
                  <a:lnTo>
                    <a:pt x="48681" y="18460"/>
                  </a:lnTo>
                  <a:lnTo>
                    <a:pt x="54660" y="14464"/>
                  </a:lnTo>
                  <a:lnTo>
                    <a:pt x="60973" y="11090"/>
                  </a:lnTo>
                  <a:lnTo>
                    <a:pt x="67617" y="8337"/>
                  </a:lnTo>
                  <a:lnTo>
                    <a:pt x="74262" y="5585"/>
                  </a:lnTo>
                  <a:lnTo>
                    <a:pt x="81111" y="3507"/>
                  </a:lnTo>
                  <a:lnTo>
                    <a:pt x="88166" y="2104"/>
                  </a:lnTo>
                  <a:lnTo>
                    <a:pt x="95220" y="701"/>
                  </a:lnTo>
                  <a:lnTo>
                    <a:pt x="102344" y="0"/>
                  </a:lnTo>
                  <a:lnTo>
                    <a:pt x="109537" y="0"/>
                  </a:lnTo>
                  <a:lnTo>
                    <a:pt x="8110536" y="0"/>
                  </a:lnTo>
                  <a:lnTo>
                    <a:pt x="8117728" y="0"/>
                  </a:lnTo>
                  <a:lnTo>
                    <a:pt x="8124851" y="701"/>
                  </a:lnTo>
                  <a:lnTo>
                    <a:pt x="8131906" y="2104"/>
                  </a:lnTo>
                  <a:lnTo>
                    <a:pt x="8138960" y="3507"/>
                  </a:lnTo>
                  <a:lnTo>
                    <a:pt x="8177370" y="22456"/>
                  </a:lnTo>
                  <a:lnTo>
                    <a:pt x="8201611" y="48681"/>
                  </a:lnTo>
                  <a:lnTo>
                    <a:pt x="8205607" y="54661"/>
                  </a:lnTo>
                  <a:lnTo>
                    <a:pt x="8217968" y="88167"/>
                  </a:lnTo>
                  <a:lnTo>
                    <a:pt x="8219372" y="95221"/>
                  </a:lnTo>
                  <a:lnTo>
                    <a:pt x="8220073" y="102344"/>
                  </a:lnTo>
                  <a:lnTo>
                    <a:pt x="8220074" y="109537"/>
                  </a:lnTo>
                  <a:lnTo>
                    <a:pt x="8220074" y="1023937"/>
                  </a:lnTo>
                  <a:lnTo>
                    <a:pt x="8220073" y="1031129"/>
                  </a:lnTo>
                  <a:lnTo>
                    <a:pt x="8219372" y="1038252"/>
                  </a:lnTo>
                  <a:lnTo>
                    <a:pt x="8217968" y="1045306"/>
                  </a:lnTo>
                  <a:lnTo>
                    <a:pt x="8216564" y="1052360"/>
                  </a:lnTo>
                  <a:lnTo>
                    <a:pt x="8201611" y="1084792"/>
                  </a:lnTo>
                  <a:lnTo>
                    <a:pt x="8197615" y="1090772"/>
                  </a:lnTo>
                  <a:lnTo>
                    <a:pt x="8165411" y="1119009"/>
                  </a:lnTo>
                  <a:lnTo>
                    <a:pt x="8124851" y="1132772"/>
                  </a:lnTo>
                  <a:lnTo>
                    <a:pt x="8110536" y="1133474"/>
                  </a:lnTo>
                  <a:lnTo>
                    <a:pt x="109537" y="1133474"/>
                  </a:lnTo>
                  <a:lnTo>
                    <a:pt x="67617" y="1125136"/>
                  </a:lnTo>
                  <a:lnTo>
                    <a:pt x="48680" y="1115014"/>
                  </a:lnTo>
                  <a:lnTo>
                    <a:pt x="42700" y="1111018"/>
                  </a:lnTo>
                  <a:lnTo>
                    <a:pt x="37167" y="1106477"/>
                  </a:lnTo>
                  <a:lnTo>
                    <a:pt x="32082" y="1101391"/>
                  </a:lnTo>
                  <a:lnTo>
                    <a:pt x="26996" y="1096305"/>
                  </a:lnTo>
                  <a:lnTo>
                    <a:pt x="5585" y="1059210"/>
                  </a:lnTo>
                  <a:lnTo>
                    <a:pt x="0" y="1031129"/>
                  </a:lnTo>
                  <a:lnTo>
                    <a:pt x="0" y="1023937"/>
                  </a:lnTo>
                  <a:close/>
                </a:path>
              </a:pathLst>
            </a:custGeom>
            <a:ln w="9524">
              <a:solidFill>
                <a:srgbClr val="E8ECE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9648823" y="3943349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285749" y="571499"/>
                  </a:moveTo>
                  <a:lnTo>
                    <a:pt x="243820" y="568407"/>
                  </a:lnTo>
                  <a:lnTo>
                    <a:pt x="202799" y="559195"/>
                  </a:lnTo>
                  <a:lnTo>
                    <a:pt x="163574" y="544064"/>
                  </a:lnTo>
                  <a:lnTo>
                    <a:pt x="126994" y="523341"/>
                  </a:lnTo>
                  <a:lnTo>
                    <a:pt x="93850" y="497476"/>
                  </a:lnTo>
                  <a:lnTo>
                    <a:pt x="64861" y="467027"/>
                  </a:lnTo>
                  <a:lnTo>
                    <a:pt x="40652" y="432654"/>
                  </a:lnTo>
                  <a:lnTo>
                    <a:pt x="21749" y="395101"/>
                  </a:lnTo>
                  <a:lnTo>
                    <a:pt x="8562" y="355181"/>
                  </a:lnTo>
                  <a:lnTo>
                    <a:pt x="1376" y="313758"/>
                  </a:lnTo>
                  <a:lnTo>
                    <a:pt x="0" y="285749"/>
                  </a:lnTo>
                  <a:lnTo>
                    <a:pt x="344" y="271729"/>
                  </a:lnTo>
                  <a:lnTo>
                    <a:pt x="5489" y="230002"/>
                  </a:lnTo>
                  <a:lnTo>
                    <a:pt x="16702" y="189483"/>
                  </a:lnTo>
                  <a:lnTo>
                    <a:pt x="33739" y="151047"/>
                  </a:lnTo>
                  <a:lnTo>
                    <a:pt x="56231" y="115528"/>
                  </a:lnTo>
                  <a:lnTo>
                    <a:pt x="83693" y="83693"/>
                  </a:lnTo>
                  <a:lnTo>
                    <a:pt x="115528" y="56233"/>
                  </a:lnTo>
                  <a:lnTo>
                    <a:pt x="151047" y="33740"/>
                  </a:lnTo>
                  <a:lnTo>
                    <a:pt x="189482" y="16703"/>
                  </a:lnTo>
                  <a:lnTo>
                    <a:pt x="230002" y="5490"/>
                  </a:lnTo>
                  <a:lnTo>
                    <a:pt x="271729" y="344"/>
                  </a:lnTo>
                  <a:lnTo>
                    <a:pt x="285749" y="0"/>
                  </a:lnTo>
                  <a:lnTo>
                    <a:pt x="299770" y="344"/>
                  </a:lnTo>
                  <a:lnTo>
                    <a:pt x="341495" y="5490"/>
                  </a:lnTo>
                  <a:lnTo>
                    <a:pt x="382016" y="16703"/>
                  </a:lnTo>
                  <a:lnTo>
                    <a:pt x="420451" y="33740"/>
                  </a:lnTo>
                  <a:lnTo>
                    <a:pt x="455971" y="56232"/>
                  </a:lnTo>
                  <a:lnTo>
                    <a:pt x="487805" y="83693"/>
                  </a:lnTo>
                  <a:lnTo>
                    <a:pt x="515266" y="115528"/>
                  </a:lnTo>
                  <a:lnTo>
                    <a:pt x="537757" y="151048"/>
                  </a:lnTo>
                  <a:lnTo>
                    <a:pt x="554795" y="189483"/>
                  </a:lnTo>
                  <a:lnTo>
                    <a:pt x="566008" y="230002"/>
                  </a:lnTo>
                  <a:lnTo>
                    <a:pt x="571156" y="271729"/>
                  </a:lnTo>
                  <a:lnTo>
                    <a:pt x="571499" y="285749"/>
                  </a:lnTo>
                  <a:lnTo>
                    <a:pt x="571156" y="299771"/>
                  </a:lnTo>
                  <a:lnTo>
                    <a:pt x="566008" y="341496"/>
                  </a:lnTo>
                  <a:lnTo>
                    <a:pt x="554795" y="382015"/>
                  </a:lnTo>
                  <a:lnTo>
                    <a:pt x="537757" y="420450"/>
                  </a:lnTo>
                  <a:lnTo>
                    <a:pt x="515266" y="455970"/>
                  </a:lnTo>
                  <a:lnTo>
                    <a:pt x="487805" y="487805"/>
                  </a:lnTo>
                  <a:lnTo>
                    <a:pt x="455971" y="515266"/>
                  </a:lnTo>
                  <a:lnTo>
                    <a:pt x="420451" y="537758"/>
                  </a:lnTo>
                  <a:lnTo>
                    <a:pt x="382016" y="554796"/>
                  </a:lnTo>
                  <a:lnTo>
                    <a:pt x="341495" y="566008"/>
                  </a:lnTo>
                  <a:lnTo>
                    <a:pt x="299770" y="571155"/>
                  </a:lnTo>
                  <a:lnTo>
                    <a:pt x="285749" y="571499"/>
                  </a:lnTo>
                  <a:close/>
                </a:path>
              </a:pathLst>
            </a:custGeom>
            <a:solidFill>
              <a:srgbClr val="F59D0A"/>
            </a:solidFill>
          </p:spPr>
          <p:txBody>
            <a:bodyPr wrap="square" lIns="0" tIns="0" rIns="0" bIns="0" rtlCol="0"/>
            <a:lstStyle/>
            <a:p>
              <a:endParaRPr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pic>
          <p:nvPicPr>
            <p:cNvPr id="54" name="object 5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810749" y="4105274"/>
              <a:ext cx="247650" cy="247553"/>
            </a:xfrm>
            <a:prstGeom prst="rect">
              <a:avLst/>
            </a:prstGeom>
          </p:spPr>
        </p:pic>
      </p:grpSp>
      <p:sp>
        <p:nvSpPr>
          <p:cNvPr id="55" name="object 55"/>
          <p:cNvSpPr txBox="1"/>
          <p:nvPr/>
        </p:nvSpPr>
        <p:spPr>
          <a:xfrm>
            <a:off x="10398124" y="3905651"/>
            <a:ext cx="2210435" cy="56642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350" b="1" dirty="0">
                <a:solidFill>
                  <a:srgbClr val="333333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Object characteristics:</a:t>
            </a:r>
            <a:endParaRPr sz="135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150" dirty="0">
                <a:solidFill>
                  <a:srgbClr val="666666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색상</a:t>
            </a:r>
            <a:r>
              <a:rPr sz="1050" dirty="0">
                <a:solidFill>
                  <a:srgbClr val="666666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sz="1150" dirty="0">
                <a:solidFill>
                  <a:srgbClr val="666666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질감</a:t>
            </a:r>
            <a:r>
              <a:rPr sz="1050" dirty="0">
                <a:solidFill>
                  <a:srgbClr val="666666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sz="1150" dirty="0">
                <a:solidFill>
                  <a:srgbClr val="666666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특징적 요소 등 상세 설명</a:t>
            </a:r>
            <a:endParaRPr sz="115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9448799" y="4952999"/>
            <a:ext cx="8229600" cy="1143000"/>
            <a:chOff x="9448799" y="4952999"/>
            <a:chExt cx="8229600" cy="1143000"/>
          </a:xfrm>
        </p:grpSpPr>
        <p:sp>
          <p:nvSpPr>
            <p:cNvPr id="57" name="object 57"/>
            <p:cNvSpPr/>
            <p:nvPr/>
          </p:nvSpPr>
          <p:spPr>
            <a:xfrm>
              <a:off x="9453561" y="4957762"/>
              <a:ext cx="8220075" cy="1133475"/>
            </a:xfrm>
            <a:custGeom>
              <a:avLst/>
              <a:gdLst/>
              <a:ahLst/>
              <a:cxnLst/>
              <a:rect l="l" t="t" r="r" b="b"/>
              <a:pathLst>
                <a:path w="8220075" h="1133475">
                  <a:moveTo>
                    <a:pt x="0" y="1023937"/>
                  </a:moveTo>
                  <a:lnTo>
                    <a:pt x="0" y="109537"/>
                  </a:lnTo>
                  <a:lnTo>
                    <a:pt x="0" y="102344"/>
                  </a:lnTo>
                  <a:lnTo>
                    <a:pt x="701" y="95221"/>
                  </a:lnTo>
                  <a:lnTo>
                    <a:pt x="14463" y="54661"/>
                  </a:lnTo>
                  <a:lnTo>
                    <a:pt x="32082" y="32082"/>
                  </a:lnTo>
                  <a:lnTo>
                    <a:pt x="37167" y="26996"/>
                  </a:lnTo>
                  <a:lnTo>
                    <a:pt x="42700" y="22454"/>
                  </a:lnTo>
                  <a:lnTo>
                    <a:pt x="48681" y="18459"/>
                  </a:lnTo>
                  <a:lnTo>
                    <a:pt x="54660" y="14463"/>
                  </a:lnTo>
                  <a:lnTo>
                    <a:pt x="60973" y="11089"/>
                  </a:lnTo>
                  <a:lnTo>
                    <a:pt x="67617" y="8337"/>
                  </a:lnTo>
                  <a:lnTo>
                    <a:pt x="74262" y="5585"/>
                  </a:lnTo>
                  <a:lnTo>
                    <a:pt x="81111" y="3507"/>
                  </a:lnTo>
                  <a:lnTo>
                    <a:pt x="88166" y="2104"/>
                  </a:lnTo>
                  <a:lnTo>
                    <a:pt x="95220" y="701"/>
                  </a:lnTo>
                  <a:lnTo>
                    <a:pt x="102344" y="0"/>
                  </a:lnTo>
                  <a:lnTo>
                    <a:pt x="109537" y="0"/>
                  </a:lnTo>
                  <a:lnTo>
                    <a:pt x="8110536" y="0"/>
                  </a:lnTo>
                  <a:lnTo>
                    <a:pt x="8117728" y="0"/>
                  </a:lnTo>
                  <a:lnTo>
                    <a:pt x="8124851" y="701"/>
                  </a:lnTo>
                  <a:lnTo>
                    <a:pt x="8131906" y="2104"/>
                  </a:lnTo>
                  <a:lnTo>
                    <a:pt x="8138960" y="3507"/>
                  </a:lnTo>
                  <a:lnTo>
                    <a:pt x="8171391" y="18459"/>
                  </a:lnTo>
                  <a:lnTo>
                    <a:pt x="8177370" y="22454"/>
                  </a:lnTo>
                  <a:lnTo>
                    <a:pt x="8201611" y="48681"/>
                  </a:lnTo>
                  <a:lnTo>
                    <a:pt x="8205607" y="54661"/>
                  </a:lnTo>
                  <a:lnTo>
                    <a:pt x="8217968" y="88167"/>
                  </a:lnTo>
                  <a:lnTo>
                    <a:pt x="8219372" y="95221"/>
                  </a:lnTo>
                  <a:lnTo>
                    <a:pt x="8220073" y="102344"/>
                  </a:lnTo>
                  <a:lnTo>
                    <a:pt x="8220074" y="109537"/>
                  </a:lnTo>
                  <a:lnTo>
                    <a:pt x="8220074" y="1023937"/>
                  </a:lnTo>
                  <a:lnTo>
                    <a:pt x="8211734" y="1065855"/>
                  </a:lnTo>
                  <a:lnTo>
                    <a:pt x="8201611" y="1084792"/>
                  </a:lnTo>
                  <a:lnTo>
                    <a:pt x="8197615" y="1090772"/>
                  </a:lnTo>
                  <a:lnTo>
                    <a:pt x="8171391" y="1115013"/>
                  </a:lnTo>
                  <a:lnTo>
                    <a:pt x="8165411" y="1119010"/>
                  </a:lnTo>
                  <a:lnTo>
                    <a:pt x="8159099" y="1122384"/>
                  </a:lnTo>
                  <a:lnTo>
                    <a:pt x="8152454" y="1125136"/>
                  </a:lnTo>
                  <a:lnTo>
                    <a:pt x="8145808" y="1127889"/>
                  </a:lnTo>
                  <a:lnTo>
                    <a:pt x="8138960" y="1129966"/>
                  </a:lnTo>
                  <a:lnTo>
                    <a:pt x="8131906" y="1131370"/>
                  </a:lnTo>
                  <a:lnTo>
                    <a:pt x="8124851" y="1132773"/>
                  </a:lnTo>
                  <a:lnTo>
                    <a:pt x="8117728" y="1133474"/>
                  </a:lnTo>
                  <a:lnTo>
                    <a:pt x="8110536" y="1133474"/>
                  </a:lnTo>
                  <a:lnTo>
                    <a:pt x="109537" y="1133474"/>
                  </a:lnTo>
                  <a:lnTo>
                    <a:pt x="102344" y="1133474"/>
                  </a:lnTo>
                  <a:lnTo>
                    <a:pt x="95220" y="1132773"/>
                  </a:lnTo>
                  <a:lnTo>
                    <a:pt x="88166" y="1131370"/>
                  </a:lnTo>
                  <a:lnTo>
                    <a:pt x="81111" y="1129966"/>
                  </a:lnTo>
                  <a:lnTo>
                    <a:pt x="74262" y="1127889"/>
                  </a:lnTo>
                  <a:lnTo>
                    <a:pt x="67617" y="1125136"/>
                  </a:lnTo>
                  <a:lnTo>
                    <a:pt x="60973" y="1122384"/>
                  </a:lnTo>
                  <a:lnTo>
                    <a:pt x="54660" y="1119010"/>
                  </a:lnTo>
                  <a:lnTo>
                    <a:pt x="48680" y="1115013"/>
                  </a:lnTo>
                  <a:lnTo>
                    <a:pt x="42700" y="1111017"/>
                  </a:lnTo>
                  <a:lnTo>
                    <a:pt x="37167" y="1106477"/>
                  </a:lnTo>
                  <a:lnTo>
                    <a:pt x="32082" y="1101391"/>
                  </a:lnTo>
                  <a:lnTo>
                    <a:pt x="26996" y="1096305"/>
                  </a:lnTo>
                  <a:lnTo>
                    <a:pt x="5585" y="1059209"/>
                  </a:lnTo>
                  <a:lnTo>
                    <a:pt x="0" y="1031129"/>
                  </a:lnTo>
                  <a:lnTo>
                    <a:pt x="0" y="1023937"/>
                  </a:lnTo>
                  <a:close/>
                </a:path>
              </a:pathLst>
            </a:custGeom>
            <a:ln w="9524">
              <a:solidFill>
                <a:srgbClr val="E8ECE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9648823" y="5238749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285749" y="571499"/>
                  </a:moveTo>
                  <a:lnTo>
                    <a:pt x="243820" y="568407"/>
                  </a:lnTo>
                  <a:lnTo>
                    <a:pt x="202799" y="559195"/>
                  </a:lnTo>
                  <a:lnTo>
                    <a:pt x="163574" y="544064"/>
                  </a:lnTo>
                  <a:lnTo>
                    <a:pt x="126994" y="523341"/>
                  </a:lnTo>
                  <a:lnTo>
                    <a:pt x="93850" y="497476"/>
                  </a:lnTo>
                  <a:lnTo>
                    <a:pt x="64861" y="467027"/>
                  </a:lnTo>
                  <a:lnTo>
                    <a:pt x="40652" y="432654"/>
                  </a:lnTo>
                  <a:lnTo>
                    <a:pt x="21749" y="395101"/>
                  </a:lnTo>
                  <a:lnTo>
                    <a:pt x="8562" y="355181"/>
                  </a:lnTo>
                  <a:lnTo>
                    <a:pt x="1376" y="313758"/>
                  </a:lnTo>
                  <a:lnTo>
                    <a:pt x="0" y="285749"/>
                  </a:lnTo>
                  <a:lnTo>
                    <a:pt x="344" y="271729"/>
                  </a:lnTo>
                  <a:lnTo>
                    <a:pt x="5489" y="230002"/>
                  </a:lnTo>
                  <a:lnTo>
                    <a:pt x="16702" y="189483"/>
                  </a:lnTo>
                  <a:lnTo>
                    <a:pt x="33739" y="151047"/>
                  </a:lnTo>
                  <a:lnTo>
                    <a:pt x="56231" y="115528"/>
                  </a:lnTo>
                  <a:lnTo>
                    <a:pt x="83693" y="83693"/>
                  </a:lnTo>
                  <a:lnTo>
                    <a:pt x="115528" y="56232"/>
                  </a:lnTo>
                  <a:lnTo>
                    <a:pt x="151047" y="33740"/>
                  </a:lnTo>
                  <a:lnTo>
                    <a:pt x="189482" y="16703"/>
                  </a:lnTo>
                  <a:lnTo>
                    <a:pt x="230002" y="5490"/>
                  </a:lnTo>
                  <a:lnTo>
                    <a:pt x="271729" y="344"/>
                  </a:lnTo>
                  <a:lnTo>
                    <a:pt x="285749" y="0"/>
                  </a:lnTo>
                  <a:lnTo>
                    <a:pt x="299770" y="344"/>
                  </a:lnTo>
                  <a:lnTo>
                    <a:pt x="341495" y="5490"/>
                  </a:lnTo>
                  <a:lnTo>
                    <a:pt x="382016" y="16703"/>
                  </a:lnTo>
                  <a:lnTo>
                    <a:pt x="420451" y="33740"/>
                  </a:lnTo>
                  <a:lnTo>
                    <a:pt x="455971" y="56232"/>
                  </a:lnTo>
                  <a:lnTo>
                    <a:pt x="487805" y="83693"/>
                  </a:lnTo>
                  <a:lnTo>
                    <a:pt x="515266" y="115528"/>
                  </a:lnTo>
                  <a:lnTo>
                    <a:pt x="537757" y="151047"/>
                  </a:lnTo>
                  <a:lnTo>
                    <a:pt x="554795" y="189483"/>
                  </a:lnTo>
                  <a:lnTo>
                    <a:pt x="566008" y="230002"/>
                  </a:lnTo>
                  <a:lnTo>
                    <a:pt x="571156" y="271729"/>
                  </a:lnTo>
                  <a:lnTo>
                    <a:pt x="571499" y="285749"/>
                  </a:lnTo>
                  <a:lnTo>
                    <a:pt x="571156" y="299771"/>
                  </a:lnTo>
                  <a:lnTo>
                    <a:pt x="566008" y="341496"/>
                  </a:lnTo>
                  <a:lnTo>
                    <a:pt x="554795" y="382015"/>
                  </a:lnTo>
                  <a:lnTo>
                    <a:pt x="537757" y="420451"/>
                  </a:lnTo>
                  <a:lnTo>
                    <a:pt x="515266" y="455971"/>
                  </a:lnTo>
                  <a:lnTo>
                    <a:pt x="487805" y="487805"/>
                  </a:lnTo>
                  <a:lnTo>
                    <a:pt x="455971" y="515266"/>
                  </a:lnTo>
                  <a:lnTo>
                    <a:pt x="420451" y="537758"/>
                  </a:lnTo>
                  <a:lnTo>
                    <a:pt x="382016" y="554796"/>
                  </a:lnTo>
                  <a:lnTo>
                    <a:pt x="341495" y="566008"/>
                  </a:lnTo>
                  <a:lnTo>
                    <a:pt x="299770" y="571155"/>
                  </a:lnTo>
                  <a:lnTo>
                    <a:pt x="285749" y="571499"/>
                  </a:lnTo>
                  <a:close/>
                </a:path>
              </a:pathLst>
            </a:custGeom>
            <a:solidFill>
              <a:srgbClr val="049569"/>
            </a:solidFill>
          </p:spPr>
          <p:txBody>
            <a:bodyPr wrap="square" lIns="0" tIns="0" rIns="0" bIns="0" rtlCol="0"/>
            <a:lstStyle/>
            <a:p>
              <a:endParaRPr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pic>
          <p:nvPicPr>
            <p:cNvPr id="59" name="object 5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829799" y="5416153"/>
              <a:ext cx="216693" cy="216693"/>
            </a:xfrm>
            <a:prstGeom prst="rect">
              <a:avLst/>
            </a:prstGeom>
          </p:spPr>
        </p:pic>
      </p:grpSp>
      <p:sp>
        <p:nvSpPr>
          <p:cNvPr id="60" name="object 60"/>
          <p:cNvSpPr txBox="1"/>
          <p:nvPr/>
        </p:nvSpPr>
        <p:spPr>
          <a:xfrm>
            <a:off x="10398124" y="5201051"/>
            <a:ext cx="1629410" cy="56642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350" b="1" dirty="0">
                <a:solidFill>
                  <a:srgbClr val="333333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Pose/position:</a:t>
            </a:r>
            <a:endParaRPr sz="135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150" dirty="0">
                <a:solidFill>
                  <a:srgbClr val="666666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위치</a:t>
            </a:r>
            <a:r>
              <a:rPr sz="1050" dirty="0">
                <a:solidFill>
                  <a:srgbClr val="666666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sz="1150" dirty="0">
                <a:solidFill>
                  <a:srgbClr val="666666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방향</a:t>
            </a:r>
            <a:r>
              <a:rPr sz="1050" dirty="0">
                <a:solidFill>
                  <a:srgbClr val="666666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sz="1150" dirty="0">
                <a:solidFill>
                  <a:srgbClr val="666666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공간적 배치 정보</a:t>
            </a:r>
            <a:endParaRPr sz="115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9448799" y="6248399"/>
            <a:ext cx="8229600" cy="1143000"/>
            <a:chOff x="9448799" y="6248399"/>
            <a:chExt cx="8229600" cy="1143000"/>
          </a:xfrm>
        </p:grpSpPr>
        <p:sp>
          <p:nvSpPr>
            <p:cNvPr id="62" name="object 62"/>
            <p:cNvSpPr/>
            <p:nvPr/>
          </p:nvSpPr>
          <p:spPr>
            <a:xfrm>
              <a:off x="9453561" y="6253162"/>
              <a:ext cx="8220075" cy="1133475"/>
            </a:xfrm>
            <a:custGeom>
              <a:avLst/>
              <a:gdLst/>
              <a:ahLst/>
              <a:cxnLst/>
              <a:rect l="l" t="t" r="r" b="b"/>
              <a:pathLst>
                <a:path w="8220075" h="1133475">
                  <a:moveTo>
                    <a:pt x="0" y="1023937"/>
                  </a:moveTo>
                  <a:lnTo>
                    <a:pt x="0" y="109537"/>
                  </a:lnTo>
                  <a:lnTo>
                    <a:pt x="0" y="102344"/>
                  </a:lnTo>
                  <a:lnTo>
                    <a:pt x="701" y="95221"/>
                  </a:lnTo>
                  <a:lnTo>
                    <a:pt x="2104" y="88167"/>
                  </a:lnTo>
                  <a:lnTo>
                    <a:pt x="3507" y="81113"/>
                  </a:lnTo>
                  <a:lnTo>
                    <a:pt x="5585" y="74263"/>
                  </a:lnTo>
                  <a:lnTo>
                    <a:pt x="26996" y="37168"/>
                  </a:lnTo>
                  <a:lnTo>
                    <a:pt x="32082" y="32082"/>
                  </a:lnTo>
                  <a:lnTo>
                    <a:pt x="37167" y="26996"/>
                  </a:lnTo>
                  <a:lnTo>
                    <a:pt x="42700" y="22455"/>
                  </a:lnTo>
                  <a:lnTo>
                    <a:pt x="48681" y="18459"/>
                  </a:lnTo>
                  <a:lnTo>
                    <a:pt x="54660" y="14463"/>
                  </a:lnTo>
                  <a:lnTo>
                    <a:pt x="60973" y="11089"/>
                  </a:lnTo>
                  <a:lnTo>
                    <a:pt x="67617" y="8337"/>
                  </a:lnTo>
                  <a:lnTo>
                    <a:pt x="74262" y="5585"/>
                  </a:lnTo>
                  <a:lnTo>
                    <a:pt x="81111" y="3507"/>
                  </a:lnTo>
                  <a:lnTo>
                    <a:pt x="88166" y="2104"/>
                  </a:lnTo>
                  <a:lnTo>
                    <a:pt x="95220" y="701"/>
                  </a:lnTo>
                  <a:lnTo>
                    <a:pt x="102344" y="0"/>
                  </a:lnTo>
                  <a:lnTo>
                    <a:pt x="109537" y="0"/>
                  </a:lnTo>
                  <a:lnTo>
                    <a:pt x="8110536" y="0"/>
                  </a:lnTo>
                  <a:lnTo>
                    <a:pt x="8117728" y="0"/>
                  </a:lnTo>
                  <a:lnTo>
                    <a:pt x="8124851" y="701"/>
                  </a:lnTo>
                  <a:lnTo>
                    <a:pt x="8131906" y="2104"/>
                  </a:lnTo>
                  <a:lnTo>
                    <a:pt x="8138960" y="3507"/>
                  </a:lnTo>
                  <a:lnTo>
                    <a:pt x="8171391" y="18459"/>
                  </a:lnTo>
                  <a:lnTo>
                    <a:pt x="8177370" y="22455"/>
                  </a:lnTo>
                  <a:lnTo>
                    <a:pt x="8201611" y="48681"/>
                  </a:lnTo>
                  <a:lnTo>
                    <a:pt x="8205607" y="54661"/>
                  </a:lnTo>
                  <a:lnTo>
                    <a:pt x="8217968" y="88167"/>
                  </a:lnTo>
                  <a:lnTo>
                    <a:pt x="8219372" y="95221"/>
                  </a:lnTo>
                  <a:lnTo>
                    <a:pt x="8220073" y="102344"/>
                  </a:lnTo>
                  <a:lnTo>
                    <a:pt x="8220074" y="109537"/>
                  </a:lnTo>
                  <a:lnTo>
                    <a:pt x="8220074" y="1023937"/>
                  </a:lnTo>
                  <a:lnTo>
                    <a:pt x="8220073" y="1031129"/>
                  </a:lnTo>
                  <a:lnTo>
                    <a:pt x="8219372" y="1038252"/>
                  </a:lnTo>
                  <a:lnTo>
                    <a:pt x="8217968" y="1045307"/>
                  </a:lnTo>
                  <a:lnTo>
                    <a:pt x="8216564" y="1052361"/>
                  </a:lnTo>
                  <a:lnTo>
                    <a:pt x="8201611" y="1084791"/>
                  </a:lnTo>
                  <a:lnTo>
                    <a:pt x="8197615" y="1090772"/>
                  </a:lnTo>
                  <a:lnTo>
                    <a:pt x="8171391" y="1115014"/>
                  </a:lnTo>
                  <a:lnTo>
                    <a:pt x="8165411" y="1119010"/>
                  </a:lnTo>
                  <a:lnTo>
                    <a:pt x="8131906" y="1131369"/>
                  </a:lnTo>
                  <a:lnTo>
                    <a:pt x="8124851" y="1132772"/>
                  </a:lnTo>
                  <a:lnTo>
                    <a:pt x="8117728" y="1133474"/>
                  </a:lnTo>
                  <a:lnTo>
                    <a:pt x="8110536" y="1133474"/>
                  </a:lnTo>
                  <a:lnTo>
                    <a:pt x="109537" y="1133474"/>
                  </a:lnTo>
                  <a:lnTo>
                    <a:pt x="67617" y="1125135"/>
                  </a:lnTo>
                  <a:lnTo>
                    <a:pt x="48680" y="1115014"/>
                  </a:lnTo>
                  <a:lnTo>
                    <a:pt x="42700" y="1111018"/>
                  </a:lnTo>
                  <a:lnTo>
                    <a:pt x="37167" y="1106477"/>
                  </a:lnTo>
                  <a:lnTo>
                    <a:pt x="32082" y="1101391"/>
                  </a:lnTo>
                  <a:lnTo>
                    <a:pt x="26996" y="1096305"/>
                  </a:lnTo>
                  <a:lnTo>
                    <a:pt x="22454" y="1090772"/>
                  </a:lnTo>
                  <a:lnTo>
                    <a:pt x="18459" y="1084791"/>
                  </a:lnTo>
                  <a:lnTo>
                    <a:pt x="14463" y="1078811"/>
                  </a:lnTo>
                  <a:lnTo>
                    <a:pt x="701" y="1038252"/>
                  </a:lnTo>
                  <a:lnTo>
                    <a:pt x="0" y="1031129"/>
                  </a:lnTo>
                  <a:lnTo>
                    <a:pt x="0" y="1023937"/>
                  </a:lnTo>
                  <a:close/>
                </a:path>
              </a:pathLst>
            </a:custGeom>
            <a:ln w="9524">
              <a:solidFill>
                <a:srgbClr val="E8ECE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63" name="object 63"/>
            <p:cNvSpPr/>
            <p:nvPr/>
          </p:nvSpPr>
          <p:spPr>
            <a:xfrm>
              <a:off x="9648823" y="6534149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285749" y="571499"/>
                  </a:moveTo>
                  <a:lnTo>
                    <a:pt x="243820" y="568407"/>
                  </a:lnTo>
                  <a:lnTo>
                    <a:pt x="202799" y="559195"/>
                  </a:lnTo>
                  <a:lnTo>
                    <a:pt x="163574" y="544064"/>
                  </a:lnTo>
                  <a:lnTo>
                    <a:pt x="126994" y="523341"/>
                  </a:lnTo>
                  <a:lnTo>
                    <a:pt x="93850" y="497477"/>
                  </a:lnTo>
                  <a:lnTo>
                    <a:pt x="64861" y="467027"/>
                  </a:lnTo>
                  <a:lnTo>
                    <a:pt x="40652" y="432654"/>
                  </a:lnTo>
                  <a:lnTo>
                    <a:pt x="21749" y="395100"/>
                  </a:lnTo>
                  <a:lnTo>
                    <a:pt x="8562" y="355181"/>
                  </a:lnTo>
                  <a:lnTo>
                    <a:pt x="1376" y="313758"/>
                  </a:lnTo>
                  <a:lnTo>
                    <a:pt x="0" y="285749"/>
                  </a:lnTo>
                  <a:lnTo>
                    <a:pt x="344" y="271728"/>
                  </a:lnTo>
                  <a:lnTo>
                    <a:pt x="5489" y="230002"/>
                  </a:lnTo>
                  <a:lnTo>
                    <a:pt x="16702" y="189483"/>
                  </a:lnTo>
                  <a:lnTo>
                    <a:pt x="33739" y="151047"/>
                  </a:lnTo>
                  <a:lnTo>
                    <a:pt x="56231" y="115528"/>
                  </a:lnTo>
                  <a:lnTo>
                    <a:pt x="83693" y="83693"/>
                  </a:lnTo>
                  <a:lnTo>
                    <a:pt x="115528" y="56232"/>
                  </a:lnTo>
                  <a:lnTo>
                    <a:pt x="151047" y="33740"/>
                  </a:lnTo>
                  <a:lnTo>
                    <a:pt x="189482" y="16703"/>
                  </a:lnTo>
                  <a:lnTo>
                    <a:pt x="230002" y="5490"/>
                  </a:lnTo>
                  <a:lnTo>
                    <a:pt x="271729" y="344"/>
                  </a:lnTo>
                  <a:lnTo>
                    <a:pt x="285749" y="0"/>
                  </a:lnTo>
                  <a:lnTo>
                    <a:pt x="299770" y="344"/>
                  </a:lnTo>
                  <a:lnTo>
                    <a:pt x="341495" y="5490"/>
                  </a:lnTo>
                  <a:lnTo>
                    <a:pt x="382016" y="16703"/>
                  </a:lnTo>
                  <a:lnTo>
                    <a:pt x="420451" y="33740"/>
                  </a:lnTo>
                  <a:lnTo>
                    <a:pt x="455971" y="56232"/>
                  </a:lnTo>
                  <a:lnTo>
                    <a:pt x="487805" y="83693"/>
                  </a:lnTo>
                  <a:lnTo>
                    <a:pt x="515266" y="115528"/>
                  </a:lnTo>
                  <a:lnTo>
                    <a:pt x="537757" y="151048"/>
                  </a:lnTo>
                  <a:lnTo>
                    <a:pt x="554795" y="189483"/>
                  </a:lnTo>
                  <a:lnTo>
                    <a:pt x="566008" y="230002"/>
                  </a:lnTo>
                  <a:lnTo>
                    <a:pt x="571156" y="271728"/>
                  </a:lnTo>
                  <a:lnTo>
                    <a:pt x="571499" y="285749"/>
                  </a:lnTo>
                  <a:lnTo>
                    <a:pt x="571156" y="299771"/>
                  </a:lnTo>
                  <a:lnTo>
                    <a:pt x="566008" y="341496"/>
                  </a:lnTo>
                  <a:lnTo>
                    <a:pt x="554795" y="382016"/>
                  </a:lnTo>
                  <a:lnTo>
                    <a:pt x="537757" y="420450"/>
                  </a:lnTo>
                  <a:lnTo>
                    <a:pt x="515266" y="455970"/>
                  </a:lnTo>
                  <a:lnTo>
                    <a:pt x="487805" y="487805"/>
                  </a:lnTo>
                  <a:lnTo>
                    <a:pt x="455971" y="515266"/>
                  </a:lnTo>
                  <a:lnTo>
                    <a:pt x="420451" y="537758"/>
                  </a:lnTo>
                  <a:lnTo>
                    <a:pt x="382016" y="554796"/>
                  </a:lnTo>
                  <a:lnTo>
                    <a:pt x="341495" y="566008"/>
                  </a:lnTo>
                  <a:lnTo>
                    <a:pt x="299770" y="571155"/>
                  </a:lnTo>
                  <a:lnTo>
                    <a:pt x="285749" y="571499"/>
                  </a:lnTo>
                  <a:close/>
                </a:path>
              </a:pathLst>
            </a:custGeom>
            <a:solidFill>
              <a:srgbClr val="7C3AEC"/>
            </a:solidFill>
          </p:spPr>
          <p:txBody>
            <a:bodyPr wrap="square" lIns="0" tIns="0" rIns="0" bIns="0" rtlCol="0"/>
            <a:lstStyle/>
            <a:p>
              <a:endParaRPr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64" name="object 64"/>
            <p:cNvSpPr/>
            <p:nvPr/>
          </p:nvSpPr>
          <p:spPr>
            <a:xfrm>
              <a:off x="9807178" y="6696092"/>
              <a:ext cx="262890" cy="247650"/>
            </a:xfrm>
            <a:custGeom>
              <a:avLst/>
              <a:gdLst/>
              <a:ahLst/>
              <a:cxnLst/>
              <a:rect l="l" t="t" r="r" b="b"/>
              <a:pathLst>
                <a:path w="262890" h="247650">
                  <a:moveTo>
                    <a:pt x="148638" y="177544"/>
                  </a:moveTo>
                  <a:lnTo>
                    <a:pt x="92868" y="127337"/>
                  </a:lnTo>
                  <a:lnTo>
                    <a:pt x="94179" y="116689"/>
                  </a:lnTo>
                  <a:lnTo>
                    <a:pt x="97838" y="106756"/>
                  </a:lnTo>
                  <a:lnTo>
                    <a:pt x="225932" y="4625"/>
                  </a:lnTo>
                  <a:lnTo>
                    <a:pt x="241095" y="0"/>
                  </a:lnTo>
                  <a:lnTo>
                    <a:pt x="248827" y="1775"/>
                  </a:lnTo>
                  <a:lnTo>
                    <a:pt x="255679" y="6221"/>
                  </a:lnTo>
                  <a:lnTo>
                    <a:pt x="260579" y="12764"/>
                  </a:lnTo>
                  <a:lnTo>
                    <a:pt x="262886" y="20369"/>
                  </a:lnTo>
                  <a:lnTo>
                    <a:pt x="262508" y="28300"/>
                  </a:lnTo>
                  <a:lnTo>
                    <a:pt x="181142" y="156794"/>
                  </a:lnTo>
                  <a:lnTo>
                    <a:pt x="148638" y="177544"/>
                  </a:lnTo>
                  <a:close/>
                </a:path>
                <a:path w="262890" h="247650">
                  <a:moveTo>
                    <a:pt x="85129" y="247631"/>
                  </a:moveTo>
                  <a:lnTo>
                    <a:pt x="6916" y="247631"/>
                  </a:lnTo>
                  <a:lnTo>
                    <a:pt x="0" y="240715"/>
                  </a:lnTo>
                  <a:lnTo>
                    <a:pt x="0" y="223592"/>
                  </a:lnTo>
                  <a:lnTo>
                    <a:pt x="6916" y="216675"/>
                  </a:lnTo>
                  <a:lnTo>
                    <a:pt x="26312" y="216675"/>
                  </a:lnTo>
                  <a:lnTo>
                    <a:pt x="32117" y="207533"/>
                  </a:lnTo>
                  <a:lnTo>
                    <a:pt x="31052" y="197231"/>
                  </a:lnTo>
                  <a:lnTo>
                    <a:pt x="30956" y="193458"/>
                  </a:lnTo>
                  <a:lnTo>
                    <a:pt x="35028" y="172825"/>
                  </a:lnTo>
                  <a:lnTo>
                    <a:pt x="46156" y="155839"/>
                  </a:lnTo>
                  <a:lnTo>
                    <a:pt x="62707" y="144130"/>
                  </a:lnTo>
                  <a:lnTo>
                    <a:pt x="83049" y="139333"/>
                  </a:lnTo>
                  <a:lnTo>
                    <a:pt x="139158" y="189830"/>
                  </a:lnTo>
                  <a:lnTo>
                    <a:pt x="139303" y="193458"/>
                  </a:lnTo>
                  <a:lnTo>
                    <a:pt x="135048" y="214554"/>
                  </a:lnTo>
                  <a:lnTo>
                    <a:pt x="123444" y="231772"/>
                  </a:lnTo>
                  <a:lnTo>
                    <a:pt x="106225" y="243377"/>
                  </a:lnTo>
                  <a:lnTo>
                    <a:pt x="85129" y="2476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10398124" y="6496451"/>
            <a:ext cx="2373630" cy="56642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350" b="1" dirty="0">
                <a:solidFill>
                  <a:srgbClr val="333333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Style:</a:t>
            </a:r>
            <a:endParaRPr sz="135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150" dirty="0">
                <a:solidFill>
                  <a:srgbClr val="666666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아트 스타일</a:t>
            </a:r>
            <a:r>
              <a:rPr sz="1050" dirty="0">
                <a:solidFill>
                  <a:srgbClr val="666666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sz="1150" dirty="0">
                <a:solidFill>
                  <a:srgbClr val="666666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렌더링 기법 </a:t>
            </a:r>
            <a:r>
              <a:rPr sz="1050" dirty="0">
                <a:solidFill>
                  <a:srgbClr val="666666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(3D, </a:t>
            </a:r>
            <a:r>
              <a:rPr sz="1150" dirty="0">
                <a:solidFill>
                  <a:srgbClr val="666666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만화체 등</a:t>
            </a:r>
            <a:r>
              <a:rPr sz="1050" dirty="0">
                <a:solidFill>
                  <a:srgbClr val="666666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  <a:endParaRPr sz="105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9507016" y="7543799"/>
            <a:ext cx="8171815" cy="1143000"/>
            <a:chOff x="9507016" y="7543799"/>
            <a:chExt cx="8171815" cy="1143000"/>
          </a:xfrm>
        </p:grpSpPr>
        <p:sp>
          <p:nvSpPr>
            <p:cNvPr id="67" name="object 67"/>
            <p:cNvSpPr/>
            <p:nvPr/>
          </p:nvSpPr>
          <p:spPr>
            <a:xfrm>
              <a:off x="9507016" y="7543799"/>
              <a:ext cx="8171815" cy="1143000"/>
            </a:xfrm>
            <a:custGeom>
              <a:avLst/>
              <a:gdLst/>
              <a:ahLst/>
              <a:cxnLst/>
              <a:rect l="l" t="t" r="r" b="b"/>
              <a:pathLst>
                <a:path w="8171815" h="1143000">
                  <a:moveTo>
                    <a:pt x="8171370" y="114300"/>
                  </a:moveTo>
                  <a:lnTo>
                    <a:pt x="8162671" y="70561"/>
                  </a:lnTo>
                  <a:lnTo>
                    <a:pt x="8138338" y="33997"/>
                  </a:lnTo>
                  <a:lnTo>
                    <a:pt x="8137893" y="33489"/>
                  </a:lnTo>
                  <a:lnTo>
                    <a:pt x="8129549" y="25908"/>
                  </a:lnTo>
                  <a:lnTo>
                    <a:pt x="8090205" y="4902"/>
                  </a:lnTo>
                  <a:lnTo>
                    <a:pt x="8057070" y="0"/>
                  </a:lnTo>
                  <a:lnTo>
                    <a:pt x="56070" y="0"/>
                  </a:lnTo>
                  <a:lnTo>
                    <a:pt x="12331" y="8712"/>
                  </a:lnTo>
                  <a:lnTo>
                    <a:pt x="0" y="14795"/>
                  </a:lnTo>
                  <a:lnTo>
                    <a:pt x="22440" y="20408"/>
                  </a:lnTo>
                  <a:lnTo>
                    <a:pt x="26911" y="17500"/>
                  </a:lnTo>
                  <a:lnTo>
                    <a:pt x="33985" y="14020"/>
                  </a:lnTo>
                  <a:lnTo>
                    <a:pt x="41211" y="11518"/>
                  </a:lnTo>
                  <a:lnTo>
                    <a:pt x="48564" y="10033"/>
                  </a:lnTo>
                  <a:lnTo>
                    <a:pt x="56070" y="9525"/>
                  </a:lnTo>
                  <a:lnTo>
                    <a:pt x="8057070" y="9525"/>
                  </a:lnTo>
                  <a:lnTo>
                    <a:pt x="8097164" y="17500"/>
                  </a:lnTo>
                  <a:lnTo>
                    <a:pt x="8131162" y="40220"/>
                  </a:lnTo>
                  <a:lnTo>
                    <a:pt x="8153870" y="74206"/>
                  </a:lnTo>
                  <a:lnTo>
                    <a:pt x="8161845" y="114300"/>
                  </a:lnTo>
                  <a:lnTo>
                    <a:pt x="8161845" y="1028700"/>
                  </a:lnTo>
                  <a:lnTo>
                    <a:pt x="8153870" y="1068793"/>
                  </a:lnTo>
                  <a:lnTo>
                    <a:pt x="8131619" y="1102296"/>
                  </a:lnTo>
                  <a:lnTo>
                    <a:pt x="8097164" y="1125499"/>
                  </a:lnTo>
                  <a:lnTo>
                    <a:pt x="8057070" y="1133475"/>
                  </a:lnTo>
                  <a:lnTo>
                    <a:pt x="56070" y="1133475"/>
                  </a:lnTo>
                  <a:lnTo>
                    <a:pt x="22440" y="1122603"/>
                  </a:lnTo>
                  <a:lnTo>
                    <a:pt x="0" y="1128217"/>
                  </a:lnTo>
                  <a:lnTo>
                    <a:pt x="44818" y="1142466"/>
                  </a:lnTo>
                  <a:lnTo>
                    <a:pt x="56070" y="1143000"/>
                  </a:lnTo>
                  <a:lnTo>
                    <a:pt x="8057070" y="1143000"/>
                  </a:lnTo>
                  <a:lnTo>
                    <a:pt x="8100809" y="1134300"/>
                  </a:lnTo>
                  <a:lnTo>
                    <a:pt x="8137893" y="1109522"/>
                  </a:lnTo>
                  <a:lnTo>
                    <a:pt x="8162671" y="1072451"/>
                  </a:lnTo>
                  <a:lnTo>
                    <a:pt x="8171370" y="1028700"/>
                  </a:lnTo>
                  <a:lnTo>
                    <a:pt x="8171370" y="114300"/>
                  </a:lnTo>
                  <a:close/>
                </a:path>
              </a:pathLst>
            </a:custGeom>
            <a:solidFill>
              <a:srgbClr val="E8ECEF"/>
            </a:solidFill>
          </p:spPr>
          <p:txBody>
            <a:bodyPr wrap="square" lIns="0" tIns="0" rIns="0" bIns="0" rtlCol="0"/>
            <a:lstStyle/>
            <a:p>
              <a:endParaRPr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69" name="object 69"/>
            <p:cNvSpPr/>
            <p:nvPr/>
          </p:nvSpPr>
          <p:spPr>
            <a:xfrm>
              <a:off x="9677398" y="7829548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285749" y="571499"/>
                  </a:moveTo>
                  <a:lnTo>
                    <a:pt x="243820" y="568406"/>
                  </a:lnTo>
                  <a:lnTo>
                    <a:pt x="202800" y="559194"/>
                  </a:lnTo>
                  <a:lnTo>
                    <a:pt x="163574" y="544064"/>
                  </a:lnTo>
                  <a:lnTo>
                    <a:pt x="126994" y="523341"/>
                  </a:lnTo>
                  <a:lnTo>
                    <a:pt x="93852" y="497476"/>
                  </a:lnTo>
                  <a:lnTo>
                    <a:pt x="64862" y="467027"/>
                  </a:lnTo>
                  <a:lnTo>
                    <a:pt x="40653" y="432654"/>
                  </a:lnTo>
                  <a:lnTo>
                    <a:pt x="21750" y="395100"/>
                  </a:lnTo>
                  <a:lnTo>
                    <a:pt x="8562" y="355181"/>
                  </a:lnTo>
                  <a:lnTo>
                    <a:pt x="1376" y="313758"/>
                  </a:lnTo>
                  <a:lnTo>
                    <a:pt x="0" y="285749"/>
                  </a:lnTo>
                  <a:lnTo>
                    <a:pt x="344" y="271728"/>
                  </a:lnTo>
                  <a:lnTo>
                    <a:pt x="5489" y="230002"/>
                  </a:lnTo>
                  <a:lnTo>
                    <a:pt x="16702" y="189482"/>
                  </a:lnTo>
                  <a:lnTo>
                    <a:pt x="33740" y="151047"/>
                  </a:lnTo>
                  <a:lnTo>
                    <a:pt x="56232" y="115527"/>
                  </a:lnTo>
                  <a:lnTo>
                    <a:pt x="83693" y="83693"/>
                  </a:lnTo>
                  <a:lnTo>
                    <a:pt x="115528" y="56232"/>
                  </a:lnTo>
                  <a:lnTo>
                    <a:pt x="151046" y="33740"/>
                  </a:lnTo>
                  <a:lnTo>
                    <a:pt x="189482" y="16703"/>
                  </a:lnTo>
                  <a:lnTo>
                    <a:pt x="230001" y="5490"/>
                  </a:lnTo>
                  <a:lnTo>
                    <a:pt x="271728" y="344"/>
                  </a:lnTo>
                  <a:lnTo>
                    <a:pt x="285749" y="0"/>
                  </a:lnTo>
                  <a:lnTo>
                    <a:pt x="299770" y="344"/>
                  </a:lnTo>
                  <a:lnTo>
                    <a:pt x="341495" y="5490"/>
                  </a:lnTo>
                  <a:lnTo>
                    <a:pt x="382015" y="16703"/>
                  </a:lnTo>
                  <a:lnTo>
                    <a:pt x="420451" y="33740"/>
                  </a:lnTo>
                  <a:lnTo>
                    <a:pt x="455970" y="56232"/>
                  </a:lnTo>
                  <a:lnTo>
                    <a:pt x="487805" y="83693"/>
                  </a:lnTo>
                  <a:lnTo>
                    <a:pt x="515266" y="115527"/>
                  </a:lnTo>
                  <a:lnTo>
                    <a:pt x="537758" y="151047"/>
                  </a:lnTo>
                  <a:lnTo>
                    <a:pt x="554796" y="189482"/>
                  </a:lnTo>
                  <a:lnTo>
                    <a:pt x="566008" y="230002"/>
                  </a:lnTo>
                  <a:lnTo>
                    <a:pt x="571156" y="271728"/>
                  </a:lnTo>
                  <a:lnTo>
                    <a:pt x="571499" y="285749"/>
                  </a:lnTo>
                  <a:lnTo>
                    <a:pt x="571156" y="299771"/>
                  </a:lnTo>
                  <a:lnTo>
                    <a:pt x="566008" y="341496"/>
                  </a:lnTo>
                  <a:lnTo>
                    <a:pt x="554797" y="382015"/>
                  </a:lnTo>
                  <a:lnTo>
                    <a:pt x="537758" y="420451"/>
                  </a:lnTo>
                  <a:lnTo>
                    <a:pt x="515266" y="455970"/>
                  </a:lnTo>
                  <a:lnTo>
                    <a:pt x="487805" y="487805"/>
                  </a:lnTo>
                  <a:lnTo>
                    <a:pt x="455971" y="515266"/>
                  </a:lnTo>
                  <a:lnTo>
                    <a:pt x="420451" y="537758"/>
                  </a:lnTo>
                  <a:lnTo>
                    <a:pt x="382015" y="554795"/>
                  </a:lnTo>
                  <a:lnTo>
                    <a:pt x="341495" y="566008"/>
                  </a:lnTo>
                  <a:lnTo>
                    <a:pt x="299770" y="571155"/>
                  </a:lnTo>
                  <a:lnTo>
                    <a:pt x="285749" y="5714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pic>
          <p:nvPicPr>
            <p:cNvPr id="70" name="object 7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839324" y="8006952"/>
              <a:ext cx="247650" cy="216693"/>
            </a:xfrm>
            <a:prstGeom prst="rect">
              <a:avLst/>
            </a:prstGeom>
          </p:spPr>
        </p:pic>
      </p:grpSp>
      <p:sp>
        <p:nvSpPr>
          <p:cNvPr id="71" name="object 71"/>
          <p:cNvSpPr txBox="1"/>
          <p:nvPr/>
        </p:nvSpPr>
        <p:spPr>
          <a:xfrm>
            <a:off x="10426699" y="7553725"/>
            <a:ext cx="2018030" cy="56642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350" b="1" dirty="0">
                <a:solidFill>
                  <a:srgbClr val="333333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Background:</a:t>
            </a:r>
            <a:endParaRPr sz="135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150" dirty="0">
                <a:solidFill>
                  <a:srgbClr val="666666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배경 설명 </a:t>
            </a:r>
            <a:r>
              <a:rPr sz="1050" dirty="0">
                <a:solidFill>
                  <a:srgbClr val="666666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sz="1150" dirty="0">
                <a:solidFill>
                  <a:srgbClr val="666666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없으면 </a:t>
            </a:r>
            <a:r>
              <a:rPr sz="1050" dirty="0">
                <a:solidFill>
                  <a:srgbClr val="666666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"transparent")</a:t>
            </a:r>
            <a:endParaRPr sz="105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10439399" y="8201024"/>
            <a:ext cx="2562225" cy="400050"/>
            <a:chOff x="10439399" y="8201024"/>
            <a:chExt cx="2562225" cy="400050"/>
          </a:xfrm>
        </p:grpSpPr>
        <p:sp>
          <p:nvSpPr>
            <p:cNvPr id="73" name="object 73"/>
            <p:cNvSpPr/>
            <p:nvPr/>
          </p:nvSpPr>
          <p:spPr>
            <a:xfrm>
              <a:off x="10439399" y="8201024"/>
              <a:ext cx="2562225" cy="400050"/>
            </a:xfrm>
            <a:custGeom>
              <a:avLst/>
              <a:gdLst/>
              <a:ahLst/>
              <a:cxnLst/>
              <a:rect l="l" t="t" r="r" b="b"/>
              <a:pathLst>
                <a:path w="2562225" h="400050">
                  <a:moveTo>
                    <a:pt x="2486024" y="400049"/>
                  </a:moveTo>
                  <a:lnTo>
                    <a:pt x="76199" y="400049"/>
                  </a:lnTo>
                  <a:lnTo>
                    <a:pt x="68693" y="399687"/>
                  </a:lnTo>
                  <a:lnTo>
                    <a:pt x="27882" y="382782"/>
                  </a:lnTo>
                  <a:lnTo>
                    <a:pt x="3261" y="345936"/>
                  </a:lnTo>
                  <a:lnTo>
                    <a:pt x="0" y="323849"/>
                  </a:lnTo>
                  <a:lnTo>
                    <a:pt x="0" y="76199"/>
                  </a:lnTo>
                  <a:lnTo>
                    <a:pt x="12829" y="33856"/>
                  </a:lnTo>
                  <a:lnTo>
                    <a:pt x="47038" y="5799"/>
                  </a:lnTo>
                  <a:lnTo>
                    <a:pt x="76199" y="0"/>
                  </a:lnTo>
                  <a:lnTo>
                    <a:pt x="2486024" y="0"/>
                  </a:lnTo>
                  <a:lnTo>
                    <a:pt x="2528365" y="12829"/>
                  </a:lnTo>
                  <a:lnTo>
                    <a:pt x="2556422" y="47038"/>
                  </a:lnTo>
                  <a:lnTo>
                    <a:pt x="2562224" y="76199"/>
                  </a:lnTo>
                  <a:lnTo>
                    <a:pt x="2562224" y="323849"/>
                  </a:lnTo>
                  <a:lnTo>
                    <a:pt x="2549393" y="366192"/>
                  </a:lnTo>
                  <a:lnTo>
                    <a:pt x="2515183" y="394249"/>
                  </a:lnTo>
                  <a:lnTo>
                    <a:pt x="2486024" y="400049"/>
                  </a:lnTo>
                  <a:close/>
                </a:path>
              </a:pathLst>
            </a:custGeom>
            <a:solidFill>
              <a:srgbClr val="E3F1FD"/>
            </a:solidFill>
          </p:spPr>
          <p:txBody>
            <a:bodyPr wrap="square" lIns="0" tIns="0" rIns="0" bIns="0" rtlCol="0"/>
            <a:lstStyle/>
            <a:p>
              <a:endParaRPr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74" name="object 74"/>
            <p:cNvSpPr/>
            <p:nvPr/>
          </p:nvSpPr>
          <p:spPr>
            <a:xfrm>
              <a:off x="10439387" y="8201024"/>
              <a:ext cx="2562225" cy="400050"/>
            </a:xfrm>
            <a:custGeom>
              <a:avLst/>
              <a:gdLst/>
              <a:ahLst/>
              <a:cxnLst/>
              <a:rect l="l" t="t" r="r" b="b"/>
              <a:pathLst>
                <a:path w="2562225" h="400050">
                  <a:moveTo>
                    <a:pt x="9525" y="272148"/>
                  </a:moveTo>
                  <a:lnTo>
                    <a:pt x="0" y="272148"/>
                  </a:lnTo>
                  <a:lnTo>
                    <a:pt x="0" y="300723"/>
                  </a:lnTo>
                  <a:lnTo>
                    <a:pt x="9525" y="300723"/>
                  </a:lnTo>
                  <a:lnTo>
                    <a:pt x="9525" y="272148"/>
                  </a:lnTo>
                  <a:close/>
                </a:path>
                <a:path w="2562225" h="400050">
                  <a:moveTo>
                    <a:pt x="9525" y="224370"/>
                  </a:moveTo>
                  <a:lnTo>
                    <a:pt x="0" y="224370"/>
                  </a:lnTo>
                  <a:lnTo>
                    <a:pt x="0" y="252945"/>
                  </a:lnTo>
                  <a:lnTo>
                    <a:pt x="9525" y="252945"/>
                  </a:lnTo>
                  <a:lnTo>
                    <a:pt x="9525" y="224370"/>
                  </a:lnTo>
                  <a:close/>
                </a:path>
                <a:path w="2562225" h="400050">
                  <a:moveTo>
                    <a:pt x="9525" y="176580"/>
                  </a:moveTo>
                  <a:lnTo>
                    <a:pt x="0" y="176580"/>
                  </a:lnTo>
                  <a:lnTo>
                    <a:pt x="0" y="205155"/>
                  </a:lnTo>
                  <a:lnTo>
                    <a:pt x="9525" y="205155"/>
                  </a:lnTo>
                  <a:lnTo>
                    <a:pt x="9525" y="176580"/>
                  </a:lnTo>
                  <a:close/>
                </a:path>
                <a:path w="2562225" h="400050">
                  <a:moveTo>
                    <a:pt x="9525" y="128803"/>
                  </a:moveTo>
                  <a:lnTo>
                    <a:pt x="0" y="128803"/>
                  </a:lnTo>
                  <a:lnTo>
                    <a:pt x="0" y="157378"/>
                  </a:lnTo>
                  <a:lnTo>
                    <a:pt x="9525" y="157378"/>
                  </a:lnTo>
                  <a:lnTo>
                    <a:pt x="9525" y="128803"/>
                  </a:lnTo>
                  <a:close/>
                </a:path>
                <a:path w="2562225" h="400050">
                  <a:moveTo>
                    <a:pt x="9525" y="81026"/>
                  </a:moveTo>
                  <a:lnTo>
                    <a:pt x="0" y="81026"/>
                  </a:lnTo>
                  <a:lnTo>
                    <a:pt x="0" y="109601"/>
                  </a:lnTo>
                  <a:lnTo>
                    <a:pt x="9525" y="109601"/>
                  </a:lnTo>
                  <a:lnTo>
                    <a:pt x="9525" y="81026"/>
                  </a:lnTo>
                  <a:close/>
                </a:path>
                <a:path w="2562225" h="400050">
                  <a:moveTo>
                    <a:pt x="13042" y="344995"/>
                  </a:moveTo>
                  <a:lnTo>
                    <a:pt x="12382" y="343179"/>
                  </a:lnTo>
                  <a:lnTo>
                    <a:pt x="10795" y="336867"/>
                  </a:lnTo>
                  <a:lnTo>
                    <a:pt x="9842" y="330428"/>
                  </a:lnTo>
                  <a:lnTo>
                    <a:pt x="9525" y="323850"/>
                  </a:lnTo>
                  <a:lnTo>
                    <a:pt x="9525" y="319938"/>
                  </a:lnTo>
                  <a:lnTo>
                    <a:pt x="0" y="319938"/>
                  </a:lnTo>
                  <a:lnTo>
                    <a:pt x="0" y="323850"/>
                  </a:lnTo>
                  <a:lnTo>
                    <a:pt x="368" y="331368"/>
                  </a:lnTo>
                  <a:lnTo>
                    <a:pt x="1460" y="338721"/>
                  </a:lnTo>
                  <a:lnTo>
                    <a:pt x="3263" y="345948"/>
                  </a:lnTo>
                  <a:lnTo>
                    <a:pt x="4013" y="348018"/>
                  </a:lnTo>
                  <a:lnTo>
                    <a:pt x="13042" y="344995"/>
                  </a:lnTo>
                  <a:close/>
                </a:path>
                <a:path w="2562225" h="400050">
                  <a:moveTo>
                    <a:pt x="19939" y="40525"/>
                  </a:moveTo>
                  <a:lnTo>
                    <a:pt x="11899" y="35420"/>
                  </a:lnTo>
                  <a:lnTo>
                    <a:pt x="9017" y="40246"/>
                  </a:lnTo>
                  <a:lnTo>
                    <a:pt x="5803" y="47040"/>
                  </a:lnTo>
                  <a:lnTo>
                    <a:pt x="3263" y="54114"/>
                  </a:lnTo>
                  <a:lnTo>
                    <a:pt x="1460" y="61341"/>
                  </a:lnTo>
                  <a:lnTo>
                    <a:pt x="1320" y="62230"/>
                  </a:lnTo>
                  <a:lnTo>
                    <a:pt x="10680" y="63982"/>
                  </a:lnTo>
                  <a:lnTo>
                    <a:pt x="10795" y="63195"/>
                  </a:lnTo>
                  <a:lnTo>
                    <a:pt x="12382" y="56883"/>
                  </a:lnTo>
                  <a:lnTo>
                    <a:pt x="14605" y="50685"/>
                  </a:lnTo>
                  <a:lnTo>
                    <a:pt x="17411" y="44742"/>
                  </a:lnTo>
                  <a:lnTo>
                    <a:pt x="19939" y="40525"/>
                  </a:lnTo>
                  <a:close/>
                </a:path>
                <a:path w="2562225" h="400050">
                  <a:moveTo>
                    <a:pt x="37934" y="378396"/>
                  </a:moveTo>
                  <a:lnTo>
                    <a:pt x="20345" y="360222"/>
                  </a:lnTo>
                  <a:lnTo>
                    <a:pt x="12369" y="365417"/>
                  </a:lnTo>
                  <a:lnTo>
                    <a:pt x="32461" y="386181"/>
                  </a:lnTo>
                  <a:lnTo>
                    <a:pt x="37934" y="378396"/>
                  </a:lnTo>
                  <a:close/>
                </a:path>
                <a:path w="2562225" h="400050">
                  <a:moveTo>
                    <a:pt x="52006" y="14135"/>
                  </a:moveTo>
                  <a:lnTo>
                    <a:pt x="48552" y="5270"/>
                  </a:lnTo>
                  <a:lnTo>
                    <a:pt x="47040" y="5803"/>
                  </a:lnTo>
                  <a:lnTo>
                    <a:pt x="40246" y="9017"/>
                  </a:lnTo>
                  <a:lnTo>
                    <a:pt x="33858" y="12839"/>
                  </a:lnTo>
                  <a:lnTo>
                    <a:pt x="27889" y="17272"/>
                  </a:lnTo>
                  <a:lnTo>
                    <a:pt x="24371" y="20459"/>
                  </a:lnTo>
                  <a:lnTo>
                    <a:pt x="30848" y="27432"/>
                  </a:lnTo>
                  <a:lnTo>
                    <a:pt x="33934" y="24638"/>
                  </a:lnTo>
                  <a:lnTo>
                    <a:pt x="39154" y="20751"/>
                  </a:lnTo>
                  <a:lnTo>
                    <a:pt x="44742" y="17411"/>
                  </a:lnTo>
                  <a:lnTo>
                    <a:pt x="50685" y="14605"/>
                  </a:lnTo>
                  <a:lnTo>
                    <a:pt x="52006" y="14135"/>
                  </a:lnTo>
                  <a:close/>
                </a:path>
                <a:path w="2562225" h="400050">
                  <a:moveTo>
                    <a:pt x="77495" y="390525"/>
                  </a:moveTo>
                  <a:lnTo>
                    <a:pt x="76200" y="390525"/>
                  </a:lnTo>
                  <a:lnTo>
                    <a:pt x="69634" y="390207"/>
                  </a:lnTo>
                  <a:lnTo>
                    <a:pt x="63195" y="389267"/>
                  </a:lnTo>
                  <a:lnTo>
                    <a:pt x="56883" y="387680"/>
                  </a:lnTo>
                  <a:lnTo>
                    <a:pt x="52793" y="386207"/>
                  </a:lnTo>
                  <a:lnTo>
                    <a:pt x="49441" y="395109"/>
                  </a:lnTo>
                  <a:lnTo>
                    <a:pt x="54114" y="396798"/>
                  </a:lnTo>
                  <a:lnTo>
                    <a:pt x="61341" y="398602"/>
                  </a:lnTo>
                  <a:lnTo>
                    <a:pt x="68694" y="399694"/>
                  </a:lnTo>
                  <a:lnTo>
                    <a:pt x="76200" y="400050"/>
                  </a:lnTo>
                  <a:lnTo>
                    <a:pt x="77495" y="400050"/>
                  </a:lnTo>
                  <a:lnTo>
                    <a:pt x="77495" y="390525"/>
                  </a:lnTo>
                  <a:close/>
                </a:path>
                <a:path w="2562225" h="400050">
                  <a:moveTo>
                    <a:pt x="104775" y="0"/>
                  </a:moveTo>
                  <a:lnTo>
                    <a:pt x="76200" y="0"/>
                  </a:lnTo>
                  <a:lnTo>
                    <a:pt x="68694" y="368"/>
                  </a:lnTo>
                  <a:lnTo>
                    <a:pt x="67576" y="533"/>
                  </a:lnTo>
                  <a:lnTo>
                    <a:pt x="68656" y="9994"/>
                  </a:lnTo>
                  <a:lnTo>
                    <a:pt x="69634" y="9842"/>
                  </a:lnTo>
                  <a:lnTo>
                    <a:pt x="76200" y="9525"/>
                  </a:lnTo>
                  <a:lnTo>
                    <a:pt x="104775" y="9525"/>
                  </a:lnTo>
                  <a:lnTo>
                    <a:pt x="104775" y="0"/>
                  </a:lnTo>
                  <a:close/>
                </a:path>
                <a:path w="2562225" h="400050">
                  <a:moveTo>
                    <a:pt x="125285" y="390525"/>
                  </a:moveTo>
                  <a:lnTo>
                    <a:pt x="96710" y="390525"/>
                  </a:lnTo>
                  <a:lnTo>
                    <a:pt x="96710" y="400050"/>
                  </a:lnTo>
                  <a:lnTo>
                    <a:pt x="125285" y="400050"/>
                  </a:lnTo>
                  <a:lnTo>
                    <a:pt x="125285" y="390525"/>
                  </a:lnTo>
                  <a:close/>
                </a:path>
                <a:path w="2562225" h="400050">
                  <a:moveTo>
                    <a:pt x="152565" y="0"/>
                  </a:moveTo>
                  <a:lnTo>
                    <a:pt x="123990" y="0"/>
                  </a:lnTo>
                  <a:lnTo>
                    <a:pt x="123990" y="9525"/>
                  </a:lnTo>
                  <a:lnTo>
                    <a:pt x="152565" y="9525"/>
                  </a:lnTo>
                  <a:lnTo>
                    <a:pt x="152565" y="0"/>
                  </a:lnTo>
                  <a:close/>
                </a:path>
                <a:path w="2562225" h="400050">
                  <a:moveTo>
                    <a:pt x="173062" y="390525"/>
                  </a:moveTo>
                  <a:lnTo>
                    <a:pt x="144487" y="390525"/>
                  </a:lnTo>
                  <a:lnTo>
                    <a:pt x="144487" y="400050"/>
                  </a:lnTo>
                  <a:lnTo>
                    <a:pt x="173062" y="400050"/>
                  </a:lnTo>
                  <a:lnTo>
                    <a:pt x="173062" y="390525"/>
                  </a:lnTo>
                  <a:close/>
                </a:path>
                <a:path w="2562225" h="400050">
                  <a:moveTo>
                    <a:pt x="200342" y="0"/>
                  </a:moveTo>
                  <a:lnTo>
                    <a:pt x="171767" y="0"/>
                  </a:lnTo>
                  <a:lnTo>
                    <a:pt x="171767" y="9525"/>
                  </a:lnTo>
                  <a:lnTo>
                    <a:pt x="200342" y="9525"/>
                  </a:lnTo>
                  <a:lnTo>
                    <a:pt x="200342" y="0"/>
                  </a:lnTo>
                  <a:close/>
                </a:path>
                <a:path w="2562225" h="400050">
                  <a:moveTo>
                    <a:pt x="220853" y="390525"/>
                  </a:moveTo>
                  <a:lnTo>
                    <a:pt x="192278" y="390525"/>
                  </a:lnTo>
                  <a:lnTo>
                    <a:pt x="192278" y="400050"/>
                  </a:lnTo>
                  <a:lnTo>
                    <a:pt x="220853" y="400050"/>
                  </a:lnTo>
                  <a:lnTo>
                    <a:pt x="220853" y="390525"/>
                  </a:lnTo>
                  <a:close/>
                </a:path>
                <a:path w="2562225" h="400050">
                  <a:moveTo>
                    <a:pt x="248132" y="0"/>
                  </a:moveTo>
                  <a:lnTo>
                    <a:pt x="219557" y="0"/>
                  </a:lnTo>
                  <a:lnTo>
                    <a:pt x="219557" y="9525"/>
                  </a:lnTo>
                  <a:lnTo>
                    <a:pt x="248132" y="9525"/>
                  </a:lnTo>
                  <a:lnTo>
                    <a:pt x="248132" y="0"/>
                  </a:lnTo>
                  <a:close/>
                </a:path>
                <a:path w="2562225" h="400050">
                  <a:moveTo>
                    <a:pt x="268630" y="390525"/>
                  </a:moveTo>
                  <a:lnTo>
                    <a:pt x="240055" y="390525"/>
                  </a:lnTo>
                  <a:lnTo>
                    <a:pt x="240055" y="400050"/>
                  </a:lnTo>
                  <a:lnTo>
                    <a:pt x="268630" y="400050"/>
                  </a:lnTo>
                  <a:lnTo>
                    <a:pt x="268630" y="390525"/>
                  </a:lnTo>
                  <a:close/>
                </a:path>
                <a:path w="2562225" h="400050">
                  <a:moveTo>
                    <a:pt x="295910" y="0"/>
                  </a:moveTo>
                  <a:lnTo>
                    <a:pt x="267335" y="0"/>
                  </a:lnTo>
                  <a:lnTo>
                    <a:pt x="267335" y="9525"/>
                  </a:lnTo>
                  <a:lnTo>
                    <a:pt x="295910" y="9525"/>
                  </a:lnTo>
                  <a:lnTo>
                    <a:pt x="295910" y="0"/>
                  </a:lnTo>
                  <a:close/>
                </a:path>
                <a:path w="2562225" h="400050">
                  <a:moveTo>
                    <a:pt x="316407" y="390525"/>
                  </a:moveTo>
                  <a:lnTo>
                    <a:pt x="287832" y="390525"/>
                  </a:lnTo>
                  <a:lnTo>
                    <a:pt x="287832" y="400050"/>
                  </a:lnTo>
                  <a:lnTo>
                    <a:pt x="316407" y="400050"/>
                  </a:lnTo>
                  <a:lnTo>
                    <a:pt x="316407" y="390525"/>
                  </a:lnTo>
                  <a:close/>
                </a:path>
                <a:path w="2562225" h="400050">
                  <a:moveTo>
                    <a:pt x="343687" y="0"/>
                  </a:moveTo>
                  <a:lnTo>
                    <a:pt x="315112" y="0"/>
                  </a:lnTo>
                  <a:lnTo>
                    <a:pt x="315112" y="9525"/>
                  </a:lnTo>
                  <a:lnTo>
                    <a:pt x="343687" y="9525"/>
                  </a:lnTo>
                  <a:lnTo>
                    <a:pt x="343687" y="0"/>
                  </a:lnTo>
                  <a:close/>
                </a:path>
                <a:path w="2562225" h="400050">
                  <a:moveTo>
                    <a:pt x="364197" y="390525"/>
                  </a:moveTo>
                  <a:lnTo>
                    <a:pt x="335622" y="390525"/>
                  </a:lnTo>
                  <a:lnTo>
                    <a:pt x="335622" y="400050"/>
                  </a:lnTo>
                  <a:lnTo>
                    <a:pt x="364197" y="400050"/>
                  </a:lnTo>
                  <a:lnTo>
                    <a:pt x="364197" y="390525"/>
                  </a:lnTo>
                  <a:close/>
                </a:path>
                <a:path w="2562225" h="400050">
                  <a:moveTo>
                    <a:pt x="391477" y="0"/>
                  </a:moveTo>
                  <a:lnTo>
                    <a:pt x="362902" y="0"/>
                  </a:lnTo>
                  <a:lnTo>
                    <a:pt x="362902" y="9525"/>
                  </a:lnTo>
                  <a:lnTo>
                    <a:pt x="391477" y="9525"/>
                  </a:lnTo>
                  <a:lnTo>
                    <a:pt x="391477" y="0"/>
                  </a:lnTo>
                  <a:close/>
                </a:path>
                <a:path w="2562225" h="400050">
                  <a:moveTo>
                    <a:pt x="411975" y="390525"/>
                  </a:moveTo>
                  <a:lnTo>
                    <a:pt x="383400" y="390525"/>
                  </a:lnTo>
                  <a:lnTo>
                    <a:pt x="383400" y="400050"/>
                  </a:lnTo>
                  <a:lnTo>
                    <a:pt x="411975" y="400050"/>
                  </a:lnTo>
                  <a:lnTo>
                    <a:pt x="411975" y="390525"/>
                  </a:lnTo>
                  <a:close/>
                </a:path>
                <a:path w="2562225" h="400050">
                  <a:moveTo>
                    <a:pt x="439254" y="0"/>
                  </a:moveTo>
                  <a:lnTo>
                    <a:pt x="410679" y="0"/>
                  </a:lnTo>
                  <a:lnTo>
                    <a:pt x="410679" y="9525"/>
                  </a:lnTo>
                  <a:lnTo>
                    <a:pt x="439254" y="9525"/>
                  </a:lnTo>
                  <a:lnTo>
                    <a:pt x="439254" y="0"/>
                  </a:lnTo>
                  <a:close/>
                </a:path>
                <a:path w="2562225" h="400050">
                  <a:moveTo>
                    <a:pt x="459765" y="390525"/>
                  </a:moveTo>
                  <a:lnTo>
                    <a:pt x="431190" y="390525"/>
                  </a:lnTo>
                  <a:lnTo>
                    <a:pt x="431190" y="400050"/>
                  </a:lnTo>
                  <a:lnTo>
                    <a:pt x="459765" y="400050"/>
                  </a:lnTo>
                  <a:lnTo>
                    <a:pt x="459765" y="390525"/>
                  </a:lnTo>
                  <a:close/>
                </a:path>
                <a:path w="2562225" h="400050">
                  <a:moveTo>
                    <a:pt x="487045" y="0"/>
                  </a:moveTo>
                  <a:lnTo>
                    <a:pt x="458470" y="0"/>
                  </a:lnTo>
                  <a:lnTo>
                    <a:pt x="458470" y="9525"/>
                  </a:lnTo>
                  <a:lnTo>
                    <a:pt x="487045" y="9525"/>
                  </a:lnTo>
                  <a:lnTo>
                    <a:pt x="487045" y="0"/>
                  </a:lnTo>
                  <a:close/>
                </a:path>
                <a:path w="2562225" h="400050">
                  <a:moveTo>
                    <a:pt x="507542" y="390525"/>
                  </a:moveTo>
                  <a:lnTo>
                    <a:pt x="478967" y="390525"/>
                  </a:lnTo>
                  <a:lnTo>
                    <a:pt x="478967" y="400050"/>
                  </a:lnTo>
                  <a:lnTo>
                    <a:pt x="507542" y="400050"/>
                  </a:lnTo>
                  <a:lnTo>
                    <a:pt x="507542" y="390525"/>
                  </a:lnTo>
                  <a:close/>
                </a:path>
                <a:path w="2562225" h="400050">
                  <a:moveTo>
                    <a:pt x="534822" y="0"/>
                  </a:moveTo>
                  <a:lnTo>
                    <a:pt x="506247" y="0"/>
                  </a:lnTo>
                  <a:lnTo>
                    <a:pt x="506247" y="9525"/>
                  </a:lnTo>
                  <a:lnTo>
                    <a:pt x="534822" y="9525"/>
                  </a:lnTo>
                  <a:lnTo>
                    <a:pt x="534822" y="0"/>
                  </a:lnTo>
                  <a:close/>
                </a:path>
                <a:path w="2562225" h="400050">
                  <a:moveTo>
                    <a:pt x="555320" y="390525"/>
                  </a:moveTo>
                  <a:lnTo>
                    <a:pt x="526745" y="390525"/>
                  </a:lnTo>
                  <a:lnTo>
                    <a:pt x="526745" y="400050"/>
                  </a:lnTo>
                  <a:lnTo>
                    <a:pt x="555320" y="400050"/>
                  </a:lnTo>
                  <a:lnTo>
                    <a:pt x="555320" y="390525"/>
                  </a:lnTo>
                  <a:close/>
                </a:path>
                <a:path w="2562225" h="400050">
                  <a:moveTo>
                    <a:pt x="582599" y="0"/>
                  </a:moveTo>
                  <a:lnTo>
                    <a:pt x="554024" y="0"/>
                  </a:lnTo>
                  <a:lnTo>
                    <a:pt x="554024" y="9525"/>
                  </a:lnTo>
                  <a:lnTo>
                    <a:pt x="582599" y="9525"/>
                  </a:lnTo>
                  <a:lnTo>
                    <a:pt x="582599" y="0"/>
                  </a:lnTo>
                  <a:close/>
                </a:path>
                <a:path w="2562225" h="400050">
                  <a:moveTo>
                    <a:pt x="603110" y="390525"/>
                  </a:moveTo>
                  <a:lnTo>
                    <a:pt x="574535" y="390525"/>
                  </a:lnTo>
                  <a:lnTo>
                    <a:pt x="574535" y="400050"/>
                  </a:lnTo>
                  <a:lnTo>
                    <a:pt x="603110" y="400050"/>
                  </a:lnTo>
                  <a:lnTo>
                    <a:pt x="603110" y="390525"/>
                  </a:lnTo>
                  <a:close/>
                </a:path>
                <a:path w="2562225" h="400050">
                  <a:moveTo>
                    <a:pt x="630389" y="0"/>
                  </a:moveTo>
                  <a:lnTo>
                    <a:pt x="601814" y="0"/>
                  </a:lnTo>
                  <a:lnTo>
                    <a:pt x="601814" y="9525"/>
                  </a:lnTo>
                  <a:lnTo>
                    <a:pt x="630389" y="9525"/>
                  </a:lnTo>
                  <a:lnTo>
                    <a:pt x="630389" y="0"/>
                  </a:lnTo>
                  <a:close/>
                </a:path>
                <a:path w="2562225" h="400050">
                  <a:moveTo>
                    <a:pt x="650887" y="390525"/>
                  </a:moveTo>
                  <a:lnTo>
                    <a:pt x="622312" y="390525"/>
                  </a:lnTo>
                  <a:lnTo>
                    <a:pt x="622312" y="400050"/>
                  </a:lnTo>
                  <a:lnTo>
                    <a:pt x="650887" y="400050"/>
                  </a:lnTo>
                  <a:lnTo>
                    <a:pt x="650887" y="390525"/>
                  </a:lnTo>
                  <a:close/>
                </a:path>
                <a:path w="2562225" h="400050">
                  <a:moveTo>
                    <a:pt x="678167" y="0"/>
                  </a:moveTo>
                  <a:lnTo>
                    <a:pt x="649592" y="0"/>
                  </a:lnTo>
                  <a:lnTo>
                    <a:pt x="649592" y="9525"/>
                  </a:lnTo>
                  <a:lnTo>
                    <a:pt x="678167" y="9525"/>
                  </a:lnTo>
                  <a:lnTo>
                    <a:pt x="678167" y="0"/>
                  </a:lnTo>
                  <a:close/>
                </a:path>
                <a:path w="2562225" h="400050">
                  <a:moveTo>
                    <a:pt x="698677" y="390525"/>
                  </a:moveTo>
                  <a:lnTo>
                    <a:pt x="670102" y="390525"/>
                  </a:lnTo>
                  <a:lnTo>
                    <a:pt x="670102" y="400050"/>
                  </a:lnTo>
                  <a:lnTo>
                    <a:pt x="698677" y="400050"/>
                  </a:lnTo>
                  <a:lnTo>
                    <a:pt x="698677" y="390525"/>
                  </a:lnTo>
                  <a:close/>
                </a:path>
                <a:path w="2562225" h="400050">
                  <a:moveTo>
                    <a:pt x="725957" y="0"/>
                  </a:moveTo>
                  <a:lnTo>
                    <a:pt x="697382" y="0"/>
                  </a:lnTo>
                  <a:lnTo>
                    <a:pt x="697382" y="9525"/>
                  </a:lnTo>
                  <a:lnTo>
                    <a:pt x="725957" y="9525"/>
                  </a:lnTo>
                  <a:lnTo>
                    <a:pt x="725957" y="0"/>
                  </a:lnTo>
                  <a:close/>
                </a:path>
                <a:path w="2562225" h="400050">
                  <a:moveTo>
                    <a:pt x="746455" y="390525"/>
                  </a:moveTo>
                  <a:lnTo>
                    <a:pt x="717880" y="390525"/>
                  </a:lnTo>
                  <a:lnTo>
                    <a:pt x="717880" y="400050"/>
                  </a:lnTo>
                  <a:lnTo>
                    <a:pt x="746455" y="400050"/>
                  </a:lnTo>
                  <a:lnTo>
                    <a:pt x="746455" y="390525"/>
                  </a:lnTo>
                  <a:close/>
                </a:path>
                <a:path w="2562225" h="400050">
                  <a:moveTo>
                    <a:pt x="773734" y="0"/>
                  </a:moveTo>
                  <a:lnTo>
                    <a:pt x="745159" y="0"/>
                  </a:lnTo>
                  <a:lnTo>
                    <a:pt x="745159" y="9525"/>
                  </a:lnTo>
                  <a:lnTo>
                    <a:pt x="773734" y="9525"/>
                  </a:lnTo>
                  <a:lnTo>
                    <a:pt x="773734" y="0"/>
                  </a:lnTo>
                  <a:close/>
                </a:path>
                <a:path w="2562225" h="400050">
                  <a:moveTo>
                    <a:pt x="794232" y="390525"/>
                  </a:moveTo>
                  <a:lnTo>
                    <a:pt x="765657" y="390525"/>
                  </a:lnTo>
                  <a:lnTo>
                    <a:pt x="765657" y="400050"/>
                  </a:lnTo>
                  <a:lnTo>
                    <a:pt x="794232" y="400050"/>
                  </a:lnTo>
                  <a:lnTo>
                    <a:pt x="794232" y="390525"/>
                  </a:lnTo>
                  <a:close/>
                </a:path>
                <a:path w="2562225" h="400050">
                  <a:moveTo>
                    <a:pt x="821512" y="0"/>
                  </a:moveTo>
                  <a:lnTo>
                    <a:pt x="792937" y="0"/>
                  </a:lnTo>
                  <a:lnTo>
                    <a:pt x="792937" y="9525"/>
                  </a:lnTo>
                  <a:lnTo>
                    <a:pt x="821512" y="9525"/>
                  </a:lnTo>
                  <a:lnTo>
                    <a:pt x="821512" y="0"/>
                  </a:lnTo>
                  <a:close/>
                </a:path>
                <a:path w="2562225" h="400050">
                  <a:moveTo>
                    <a:pt x="842022" y="390525"/>
                  </a:moveTo>
                  <a:lnTo>
                    <a:pt x="813447" y="390525"/>
                  </a:lnTo>
                  <a:lnTo>
                    <a:pt x="813447" y="400050"/>
                  </a:lnTo>
                  <a:lnTo>
                    <a:pt x="842022" y="400050"/>
                  </a:lnTo>
                  <a:lnTo>
                    <a:pt x="842022" y="390525"/>
                  </a:lnTo>
                  <a:close/>
                </a:path>
                <a:path w="2562225" h="400050">
                  <a:moveTo>
                    <a:pt x="869302" y="0"/>
                  </a:moveTo>
                  <a:lnTo>
                    <a:pt x="840727" y="0"/>
                  </a:lnTo>
                  <a:lnTo>
                    <a:pt x="840727" y="9525"/>
                  </a:lnTo>
                  <a:lnTo>
                    <a:pt x="869302" y="9525"/>
                  </a:lnTo>
                  <a:lnTo>
                    <a:pt x="869302" y="0"/>
                  </a:lnTo>
                  <a:close/>
                </a:path>
                <a:path w="2562225" h="400050">
                  <a:moveTo>
                    <a:pt x="889800" y="390525"/>
                  </a:moveTo>
                  <a:lnTo>
                    <a:pt x="861225" y="390525"/>
                  </a:lnTo>
                  <a:lnTo>
                    <a:pt x="861225" y="400050"/>
                  </a:lnTo>
                  <a:lnTo>
                    <a:pt x="889800" y="400050"/>
                  </a:lnTo>
                  <a:lnTo>
                    <a:pt x="889800" y="390525"/>
                  </a:lnTo>
                  <a:close/>
                </a:path>
                <a:path w="2562225" h="400050">
                  <a:moveTo>
                    <a:pt x="917079" y="0"/>
                  </a:moveTo>
                  <a:lnTo>
                    <a:pt x="888504" y="0"/>
                  </a:lnTo>
                  <a:lnTo>
                    <a:pt x="888504" y="9525"/>
                  </a:lnTo>
                  <a:lnTo>
                    <a:pt x="917079" y="9525"/>
                  </a:lnTo>
                  <a:lnTo>
                    <a:pt x="917079" y="0"/>
                  </a:lnTo>
                  <a:close/>
                </a:path>
                <a:path w="2562225" h="400050">
                  <a:moveTo>
                    <a:pt x="937590" y="390525"/>
                  </a:moveTo>
                  <a:lnTo>
                    <a:pt x="909015" y="390525"/>
                  </a:lnTo>
                  <a:lnTo>
                    <a:pt x="909015" y="400050"/>
                  </a:lnTo>
                  <a:lnTo>
                    <a:pt x="937590" y="400050"/>
                  </a:lnTo>
                  <a:lnTo>
                    <a:pt x="937590" y="390525"/>
                  </a:lnTo>
                  <a:close/>
                </a:path>
                <a:path w="2562225" h="400050">
                  <a:moveTo>
                    <a:pt x="964869" y="0"/>
                  </a:moveTo>
                  <a:lnTo>
                    <a:pt x="936294" y="0"/>
                  </a:lnTo>
                  <a:lnTo>
                    <a:pt x="936294" y="9525"/>
                  </a:lnTo>
                  <a:lnTo>
                    <a:pt x="964869" y="9525"/>
                  </a:lnTo>
                  <a:lnTo>
                    <a:pt x="964869" y="0"/>
                  </a:lnTo>
                  <a:close/>
                </a:path>
                <a:path w="2562225" h="400050">
                  <a:moveTo>
                    <a:pt x="985367" y="390525"/>
                  </a:moveTo>
                  <a:lnTo>
                    <a:pt x="956792" y="390525"/>
                  </a:lnTo>
                  <a:lnTo>
                    <a:pt x="956792" y="400050"/>
                  </a:lnTo>
                  <a:lnTo>
                    <a:pt x="985367" y="400050"/>
                  </a:lnTo>
                  <a:lnTo>
                    <a:pt x="985367" y="390525"/>
                  </a:lnTo>
                  <a:close/>
                </a:path>
                <a:path w="2562225" h="400050">
                  <a:moveTo>
                    <a:pt x="1012647" y="0"/>
                  </a:moveTo>
                  <a:lnTo>
                    <a:pt x="984072" y="0"/>
                  </a:lnTo>
                  <a:lnTo>
                    <a:pt x="984072" y="9525"/>
                  </a:lnTo>
                  <a:lnTo>
                    <a:pt x="1012647" y="9525"/>
                  </a:lnTo>
                  <a:lnTo>
                    <a:pt x="1012647" y="0"/>
                  </a:lnTo>
                  <a:close/>
                </a:path>
                <a:path w="2562225" h="400050">
                  <a:moveTo>
                    <a:pt x="1033145" y="390525"/>
                  </a:moveTo>
                  <a:lnTo>
                    <a:pt x="1004570" y="390525"/>
                  </a:lnTo>
                  <a:lnTo>
                    <a:pt x="1004570" y="400050"/>
                  </a:lnTo>
                  <a:lnTo>
                    <a:pt x="1033145" y="400050"/>
                  </a:lnTo>
                  <a:lnTo>
                    <a:pt x="1033145" y="390525"/>
                  </a:lnTo>
                  <a:close/>
                </a:path>
                <a:path w="2562225" h="400050">
                  <a:moveTo>
                    <a:pt x="1060424" y="0"/>
                  </a:moveTo>
                  <a:lnTo>
                    <a:pt x="1031849" y="0"/>
                  </a:lnTo>
                  <a:lnTo>
                    <a:pt x="1031849" y="9525"/>
                  </a:lnTo>
                  <a:lnTo>
                    <a:pt x="1060424" y="9525"/>
                  </a:lnTo>
                  <a:lnTo>
                    <a:pt x="1060424" y="0"/>
                  </a:lnTo>
                  <a:close/>
                </a:path>
                <a:path w="2562225" h="400050">
                  <a:moveTo>
                    <a:pt x="1080935" y="390525"/>
                  </a:moveTo>
                  <a:lnTo>
                    <a:pt x="1052360" y="390525"/>
                  </a:lnTo>
                  <a:lnTo>
                    <a:pt x="1052360" y="400050"/>
                  </a:lnTo>
                  <a:lnTo>
                    <a:pt x="1080935" y="400050"/>
                  </a:lnTo>
                  <a:lnTo>
                    <a:pt x="1080935" y="390525"/>
                  </a:lnTo>
                  <a:close/>
                </a:path>
                <a:path w="2562225" h="400050">
                  <a:moveTo>
                    <a:pt x="1108214" y="0"/>
                  </a:moveTo>
                  <a:lnTo>
                    <a:pt x="1079639" y="0"/>
                  </a:lnTo>
                  <a:lnTo>
                    <a:pt x="1079639" y="9525"/>
                  </a:lnTo>
                  <a:lnTo>
                    <a:pt x="1108214" y="9525"/>
                  </a:lnTo>
                  <a:lnTo>
                    <a:pt x="1108214" y="0"/>
                  </a:lnTo>
                  <a:close/>
                </a:path>
                <a:path w="2562225" h="400050">
                  <a:moveTo>
                    <a:pt x="1128712" y="390525"/>
                  </a:moveTo>
                  <a:lnTo>
                    <a:pt x="1100137" y="390525"/>
                  </a:lnTo>
                  <a:lnTo>
                    <a:pt x="1100137" y="400050"/>
                  </a:lnTo>
                  <a:lnTo>
                    <a:pt x="1128712" y="400050"/>
                  </a:lnTo>
                  <a:lnTo>
                    <a:pt x="1128712" y="390525"/>
                  </a:lnTo>
                  <a:close/>
                </a:path>
                <a:path w="2562225" h="400050">
                  <a:moveTo>
                    <a:pt x="1155992" y="0"/>
                  </a:moveTo>
                  <a:lnTo>
                    <a:pt x="1127417" y="0"/>
                  </a:lnTo>
                  <a:lnTo>
                    <a:pt x="1127417" y="9525"/>
                  </a:lnTo>
                  <a:lnTo>
                    <a:pt x="1155992" y="9525"/>
                  </a:lnTo>
                  <a:lnTo>
                    <a:pt x="1155992" y="0"/>
                  </a:lnTo>
                  <a:close/>
                </a:path>
                <a:path w="2562225" h="400050">
                  <a:moveTo>
                    <a:pt x="1176489" y="390525"/>
                  </a:moveTo>
                  <a:lnTo>
                    <a:pt x="1147914" y="390525"/>
                  </a:lnTo>
                  <a:lnTo>
                    <a:pt x="1147914" y="400050"/>
                  </a:lnTo>
                  <a:lnTo>
                    <a:pt x="1176489" y="400050"/>
                  </a:lnTo>
                  <a:lnTo>
                    <a:pt x="1176489" y="390525"/>
                  </a:lnTo>
                  <a:close/>
                </a:path>
                <a:path w="2562225" h="400050">
                  <a:moveTo>
                    <a:pt x="1203782" y="0"/>
                  </a:moveTo>
                  <a:lnTo>
                    <a:pt x="1175207" y="0"/>
                  </a:lnTo>
                  <a:lnTo>
                    <a:pt x="1175207" y="9525"/>
                  </a:lnTo>
                  <a:lnTo>
                    <a:pt x="1203782" y="9525"/>
                  </a:lnTo>
                  <a:lnTo>
                    <a:pt x="1203782" y="0"/>
                  </a:lnTo>
                  <a:close/>
                </a:path>
                <a:path w="2562225" h="400050">
                  <a:moveTo>
                    <a:pt x="1224280" y="390525"/>
                  </a:moveTo>
                  <a:lnTo>
                    <a:pt x="1195705" y="390525"/>
                  </a:lnTo>
                  <a:lnTo>
                    <a:pt x="1195705" y="400050"/>
                  </a:lnTo>
                  <a:lnTo>
                    <a:pt x="1224280" y="400050"/>
                  </a:lnTo>
                  <a:lnTo>
                    <a:pt x="1224280" y="390525"/>
                  </a:lnTo>
                  <a:close/>
                </a:path>
                <a:path w="2562225" h="400050">
                  <a:moveTo>
                    <a:pt x="1251559" y="0"/>
                  </a:moveTo>
                  <a:lnTo>
                    <a:pt x="1222984" y="0"/>
                  </a:lnTo>
                  <a:lnTo>
                    <a:pt x="1222984" y="9525"/>
                  </a:lnTo>
                  <a:lnTo>
                    <a:pt x="1251559" y="9525"/>
                  </a:lnTo>
                  <a:lnTo>
                    <a:pt x="1251559" y="0"/>
                  </a:lnTo>
                  <a:close/>
                </a:path>
                <a:path w="2562225" h="400050">
                  <a:moveTo>
                    <a:pt x="1272057" y="390525"/>
                  </a:moveTo>
                  <a:lnTo>
                    <a:pt x="1243482" y="390525"/>
                  </a:lnTo>
                  <a:lnTo>
                    <a:pt x="1243482" y="400050"/>
                  </a:lnTo>
                  <a:lnTo>
                    <a:pt x="1272057" y="400050"/>
                  </a:lnTo>
                  <a:lnTo>
                    <a:pt x="1272057" y="390525"/>
                  </a:lnTo>
                  <a:close/>
                </a:path>
                <a:path w="2562225" h="400050">
                  <a:moveTo>
                    <a:pt x="1299337" y="0"/>
                  </a:moveTo>
                  <a:lnTo>
                    <a:pt x="1270762" y="0"/>
                  </a:lnTo>
                  <a:lnTo>
                    <a:pt x="1270762" y="9525"/>
                  </a:lnTo>
                  <a:lnTo>
                    <a:pt x="1299337" y="9525"/>
                  </a:lnTo>
                  <a:lnTo>
                    <a:pt x="1299337" y="0"/>
                  </a:lnTo>
                  <a:close/>
                </a:path>
                <a:path w="2562225" h="400050">
                  <a:moveTo>
                    <a:pt x="1319847" y="390525"/>
                  </a:moveTo>
                  <a:lnTo>
                    <a:pt x="1291272" y="390525"/>
                  </a:lnTo>
                  <a:lnTo>
                    <a:pt x="1291272" y="400050"/>
                  </a:lnTo>
                  <a:lnTo>
                    <a:pt x="1319847" y="400050"/>
                  </a:lnTo>
                  <a:lnTo>
                    <a:pt x="1319847" y="390525"/>
                  </a:lnTo>
                  <a:close/>
                </a:path>
                <a:path w="2562225" h="400050">
                  <a:moveTo>
                    <a:pt x="1347127" y="0"/>
                  </a:moveTo>
                  <a:lnTo>
                    <a:pt x="1318552" y="0"/>
                  </a:lnTo>
                  <a:lnTo>
                    <a:pt x="1318552" y="9525"/>
                  </a:lnTo>
                  <a:lnTo>
                    <a:pt x="1347127" y="9525"/>
                  </a:lnTo>
                  <a:lnTo>
                    <a:pt x="1347127" y="0"/>
                  </a:lnTo>
                  <a:close/>
                </a:path>
                <a:path w="2562225" h="400050">
                  <a:moveTo>
                    <a:pt x="1367624" y="390525"/>
                  </a:moveTo>
                  <a:lnTo>
                    <a:pt x="1339049" y="390525"/>
                  </a:lnTo>
                  <a:lnTo>
                    <a:pt x="1339049" y="400050"/>
                  </a:lnTo>
                  <a:lnTo>
                    <a:pt x="1367624" y="400050"/>
                  </a:lnTo>
                  <a:lnTo>
                    <a:pt x="1367624" y="390525"/>
                  </a:lnTo>
                  <a:close/>
                </a:path>
                <a:path w="2562225" h="400050">
                  <a:moveTo>
                    <a:pt x="1394904" y="0"/>
                  </a:moveTo>
                  <a:lnTo>
                    <a:pt x="1366329" y="0"/>
                  </a:lnTo>
                  <a:lnTo>
                    <a:pt x="1366329" y="9525"/>
                  </a:lnTo>
                  <a:lnTo>
                    <a:pt x="1394904" y="9525"/>
                  </a:lnTo>
                  <a:lnTo>
                    <a:pt x="1394904" y="0"/>
                  </a:lnTo>
                  <a:close/>
                </a:path>
                <a:path w="2562225" h="400050">
                  <a:moveTo>
                    <a:pt x="1415415" y="390525"/>
                  </a:moveTo>
                  <a:lnTo>
                    <a:pt x="1386840" y="390525"/>
                  </a:lnTo>
                  <a:lnTo>
                    <a:pt x="1386840" y="400050"/>
                  </a:lnTo>
                  <a:lnTo>
                    <a:pt x="1415415" y="400050"/>
                  </a:lnTo>
                  <a:lnTo>
                    <a:pt x="1415415" y="390525"/>
                  </a:lnTo>
                  <a:close/>
                </a:path>
                <a:path w="2562225" h="400050">
                  <a:moveTo>
                    <a:pt x="1442681" y="0"/>
                  </a:moveTo>
                  <a:lnTo>
                    <a:pt x="1414106" y="0"/>
                  </a:lnTo>
                  <a:lnTo>
                    <a:pt x="1414106" y="9525"/>
                  </a:lnTo>
                  <a:lnTo>
                    <a:pt x="1442681" y="9525"/>
                  </a:lnTo>
                  <a:lnTo>
                    <a:pt x="1442681" y="0"/>
                  </a:lnTo>
                  <a:close/>
                </a:path>
                <a:path w="2562225" h="400050">
                  <a:moveTo>
                    <a:pt x="1463192" y="390525"/>
                  </a:moveTo>
                  <a:lnTo>
                    <a:pt x="1434617" y="390525"/>
                  </a:lnTo>
                  <a:lnTo>
                    <a:pt x="1434617" y="400050"/>
                  </a:lnTo>
                  <a:lnTo>
                    <a:pt x="1463192" y="400050"/>
                  </a:lnTo>
                  <a:lnTo>
                    <a:pt x="1463192" y="390525"/>
                  </a:lnTo>
                  <a:close/>
                </a:path>
                <a:path w="2562225" h="400050">
                  <a:moveTo>
                    <a:pt x="1490472" y="0"/>
                  </a:moveTo>
                  <a:lnTo>
                    <a:pt x="1461897" y="0"/>
                  </a:lnTo>
                  <a:lnTo>
                    <a:pt x="1461897" y="9525"/>
                  </a:lnTo>
                  <a:lnTo>
                    <a:pt x="1490472" y="9525"/>
                  </a:lnTo>
                  <a:lnTo>
                    <a:pt x="1490472" y="0"/>
                  </a:lnTo>
                  <a:close/>
                </a:path>
                <a:path w="2562225" h="400050">
                  <a:moveTo>
                    <a:pt x="1510969" y="390525"/>
                  </a:moveTo>
                  <a:lnTo>
                    <a:pt x="1482394" y="390525"/>
                  </a:lnTo>
                  <a:lnTo>
                    <a:pt x="1482394" y="400050"/>
                  </a:lnTo>
                  <a:lnTo>
                    <a:pt x="1510969" y="400050"/>
                  </a:lnTo>
                  <a:lnTo>
                    <a:pt x="1510969" y="390525"/>
                  </a:lnTo>
                  <a:close/>
                </a:path>
                <a:path w="2562225" h="400050">
                  <a:moveTo>
                    <a:pt x="1538249" y="0"/>
                  </a:moveTo>
                  <a:lnTo>
                    <a:pt x="1509674" y="0"/>
                  </a:lnTo>
                  <a:lnTo>
                    <a:pt x="1509674" y="9525"/>
                  </a:lnTo>
                  <a:lnTo>
                    <a:pt x="1538249" y="9525"/>
                  </a:lnTo>
                  <a:lnTo>
                    <a:pt x="1538249" y="0"/>
                  </a:lnTo>
                  <a:close/>
                </a:path>
                <a:path w="2562225" h="400050">
                  <a:moveTo>
                    <a:pt x="1558759" y="390525"/>
                  </a:moveTo>
                  <a:lnTo>
                    <a:pt x="1530184" y="390525"/>
                  </a:lnTo>
                  <a:lnTo>
                    <a:pt x="1530184" y="400050"/>
                  </a:lnTo>
                  <a:lnTo>
                    <a:pt x="1558759" y="400050"/>
                  </a:lnTo>
                  <a:lnTo>
                    <a:pt x="1558759" y="390525"/>
                  </a:lnTo>
                  <a:close/>
                </a:path>
                <a:path w="2562225" h="400050">
                  <a:moveTo>
                    <a:pt x="1586039" y="0"/>
                  </a:moveTo>
                  <a:lnTo>
                    <a:pt x="1557464" y="0"/>
                  </a:lnTo>
                  <a:lnTo>
                    <a:pt x="1557464" y="9525"/>
                  </a:lnTo>
                  <a:lnTo>
                    <a:pt x="1586039" y="9525"/>
                  </a:lnTo>
                  <a:lnTo>
                    <a:pt x="1586039" y="0"/>
                  </a:lnTo>
                  <a:close/>
                </a:path>
                <a:path w="2562225" h="400050">
                  <a:moveTo>
                    <a:pt x="1606537" y="390525"/>
                  </a:moveTo>
                  <a:lnTo>
                    <a:pt x="1577962" y="390525"/>
                  </a:lnTo>
                  <a:lnTo>
                    <a:pt x="1577962" y="400050"/>
                  </a:lnTo>
                  <a:lnTo>
                    <a:pt x="1606537" y="400050"/>
                  </a:lnTo>
                  <a:lnTo>
                    <a:pt x="1606537" y="390525"/>
                  </a:lnTo>
                  <a:close/>
                </a:path>
                <a:path w="2562225" h="400050">
                  <a:moveTo>
                    <a:pt x="1633816" y="0"/>
                  </a:moveTo>
                  <a:lnTo>
                    <a:pt x="1605241" y="0"/>
                  </a:lnTo>
                  <a:lnTo>
                    <a:pt x="1605241" y="9525"/>
                  </a:lnTo>
                  <a:lnTo>
                    <a:pt x="1633816" y="9525"/>
                  </a:lnTo>
                  <a:lnTo>
                    <a:pt x="1633816" y="0"/>
                  </a:lnTo>
                  <a:close/>
                </a:path>
                <a:path w="2562225" h="400050">
                  <a:moveTo>
                    <a:pt x="1654314" y="390525"/>
                  </a:moveTo>
                  <a:lnTo>
                    <a:pt x="1625739" y="390525"/>
                  </a:lnTo>
                  <a:lnTo>
                    <a:pt x="1625739" y="400050"/>
                  </a:lnTo>
                  <a:lnTo>
                    <a:pt x="1654314" y="400050"/>
                  </a:lnTo>
                  <a:lnTo>
                    <a:pt x="1654314" y="390525"/>
                  </a:lnTo>
                  <a:close/>
                </a:path>
                <a:path w="2562225" h="400050">
                  <a:moveTo>
                    <a:pt x="1681594" y="0"/>
                  </a:moveTo>
                  <a:lnTo>
                    <a:pt x="1653019" y="0"/>
                  </a:lnTo>
                  <a:lnTo>
                    <a:pt x="1653019" y="9525"/>
                  </a:lnTo>
                  <a:lnTo>
                    <a:pt x="1681594" y="9525"/>
                  </a:lnTo>
                  <a:lnTo>
                    <a:pt x="1681594" y="0"/>
                  </a:lnTo>
                  <a:close/>
                </a:path>
                <a:path w="2562225" h="400050">
                  <a:moveTo>
                    <a:pt x="1702104" y="390525"/>
                  </a:moveTo>
                  <a:lnTo>
                    <a:pt x="1673529" y="390525"/>
                  </a:lnTo>
                  <a:lnTo>
                    <a:pt x="1673529" y="400050"/>
                  </a:lnTo>
                  <a:lnTo>
                    <a:pt x="1702104" y="400050"/>
                  </a:lnTo>
                  <a:lnTo>
                    <a:pt x="1702104" y="390525"/>
                  </a:lnTo>
                  <a:close/>
                </a:path>
                <a:path w="2562225" h="400050">
                  <a:moveTo>
                    <a:pt x="1729384" y="0"/>
                  </a:moveTo>
                  <a:lnTo>
                    <a:pt x="1700809" y="0"/>
                  </a:lnTo>
                  <a:lnTo>
                    <a:pt x="1700809" y="9525"/>
                  </a:lnTo>
                  <a:lnTo>
                    <a:pt x="1729384" y="9525"/>
                  </a:lnTo>
                  <a:lnTo>
                    <a:pt x="1729384" y="0"/>
                  </a:lnTo>
                  <a:close/>
                </a:path>
                <a:path w="2562225" h="400050">
                  <a:moveTo>
                    <a:pt x="1749882" y="390525"/>
                  </a:moveTo>
                  <a:lnTo>
                    <a:pt x="1721307" y="390525"/>
                  </a:lnTo>
                  <a:lnTo>
                    <a:pt x="1721307" y="400050"/>
                  </a:lnTo>
                  <a:lnTo>
                    <a:pt x="1749882" y="400050"/>
                  </a:lnTo>
                  <a:lnTo>
                    <a:pt x="1749882" y="390525"/>
                  </a:lnTo>
                  <a:close/>
                </a:path>
                <a:path w="2562225" h="400050">
                  <a:moveTo>
                    <a:pt x="1777161" y="0"/>
                  </a:moveTo>
                  <a:lnTo>
                    <a:pt x="1748586" y="0"/>
                  </a:lnTo>
                  <a:lnTo>
                    <a:pt x="1748586" y="9525"/>
                  </a:lnTo>
                  <a:lnTo>
                    <a:pt x="1777161" y="9525"/>
                  </a:lnTo>
                  <a:lnTo>
                    <a:pt x="1777161" y="0"/>
                  </a:lnTo>
                  <a:close/>
                </a:path>
                <a:path w="2562225" h="400050">
                  <a:moveTo>
                    <a:pt x="1797672" y="390525"/>
                  </a:moveTo>
                  <a:lnTo>
                    <a:pt x="1769097" y="390525"/>
                  </a:lnTo>
                  <a:lnTo>
                    <a:pt x="1769097" y="400050"/>
                  </a:lnTo>
                  <a:lnTo>
                    <a:pt x="1797672" y="400050"/>
                  </a:lnTo>
                  <a:lnTo>
                    <a:pt x="1797672" y="390525"/>
                  </a:lnTo>
                  <a:close/>
                </a:path>
                <a:path w="2562225" h="400050">
                  <a:moveTo>
                    <a:pt x="1824951" y="0"/>
                  </a:moveTo>
                  <a:lnTo>
                    <a:pt x="1796376" y="0"/>
                  </a:lnTo>
                  <a:lnTo>
                    <a:pt x="1796376" y="9525"/>
                  </a:lnTo>
                  <a:lnTo>
                    <a:pt x="1824951" y="9525"/>
                  </a:lnTo>
                  <a:lnTo>
                    <a:pt x="1824951" y="0"/>
                  </a:lnTo>
                  <a:close/>
                </a:path>
                <a:path w="2562225" h="400050">
                  <a:moveTo>
                    <a:pt x="1845449" y="390525"/>
                  </a:moveTo>
                  <a:lnTo>
                    <a:pt x="1816874" y="390525"/>
                  </a:lnTo>
                  <a:lnTo>
                    <a:pt x="1816874" y="400050"/>
                  </a:lnTo>
                  <a:lnTo>
                    <a:pt x="1845449" y="400050"/>
                  </a:lnTo>
                  <a:lnTo>
                    <a:pt x="1845449" y="390525"/>
                  </a:lnTo>
                  <a:close/>
                </a:path>
                <a:path w="2562225" h="400050">
                  <a:moveTo>
                    <a:pt x="1872729" y="0"/>
                  </a:moveTo>
                  <a:lnTo>
                    <a:pt x="1844154" y="0"/>
                  </a:lnTo>
                  <a:lnTo>
                    <a:pt x="1844154" y="9525"/>
                  </a:lnTo>
                  <a:lnTo>
                    <a:pt x="1872729" y="9525"/>
                  </a:lnTo>
                  <a:lnTo>
                    <a:pt x="1872729" y="0"/>
                  </a:lnTo>
                  <a:close/>
                </a:path>
                <a:path w="2562225" h="400050">
                  <a:moveTo>
                    <a:pt x="1893239" y="390525"/>
                  </a:moveTo>
                  <a:lnTo>
                    <a:pt x="1864664" y="390525"/>
                  </a:lnTo>
                  <a:lnTo>
                    <a:pt x="1864664" y="400050"/>
                  </a:lnTo>
                  <a:lnTo>
                    <a:pt x="1893239" y="400050"/>
                  </a:lnTo>
                  <a:lnTo>
                    <a:pt x="1893239" y="390525"/>
                  </a:lnTo>
                  <a:close/>
                </a:path>
                <a:path w="2562225" h="400050">
                  <a:moveTo>
                    <a:pt x="1920506" y="0"/>
                  </a:moveTo>
                  <a:lnTo>
                    <a:pt x="1891931" y="0"/>
                  </a:lnTo>
                  <a:lnTo>
                    <a:pt x="1891931" y="9525"/>
                  </a:lnTo>
                  <a:lnTo>
                    <a:pt x="1920506" y="9525"/>
                  </a:lnTo>
                  <a:lnTo>
                    <a:pt x="1920506" y="0"/>
                  </a:lnTo>
                  <a:close/>
                </a:path>
                <a:path w="2562225" h="400050">
                  <a:moveTo>
                    <a:pt x="1941017" y="390525"/>
                  </a:moveTo>
                  <a:lnTo>
                    <a:pt x="1912442" y="390525"/>
                  </a:lnTo>
                  <a:lnTo>
                    <a:pt x="1912442" y="400050"/>
                  </a:lnTo>
                  <a:lnTo>
                    <a:pt x="1941017" y="400050"/>
                  </a:lnTo>
                  <a:lnTo>
                    <a:pt x="1941017" y="390525"/>
                  </a:lnTo>
                  <a:close/>
                </a:path>
                <a:path w="2562225" h="400050">
                  <a:moveTo>
                    <a:pt x="1968296" y="0"/>
                  </a:moveTo>
                  <a:lnTo>
                    <a:pt x="1939721" y="0"/>
                  </a:lnTo>
                  <a:lnTo>
                    <a:pt x="1939721" y="9525"/>
                  </a:lnTo>
                  <a:lnTo>
                    <a:pt x="1968296" y="9525"/>
                  </a:lnTo>
                  <a:lnTo>
                    <a:pt x="1968296" y="0"/>
                  </a:lnTo>
                  <a:close/>
                </a:path>
                <a:path w="2562225" h="400050">
                  <a:moveTo>
                    <a:pt x="1988794" y="390525"/>
                  </a:moveTo>
                  <a:lnTo>
                    <a:pt x="1960219" y="390525"/>
                  </a:lnTo>
                  <a:lnTo>
                    <a:pt x="1960219" y="400050"/>
                  </a:lnTo>
                  <a:lnTo>
                    <a:pt x="1988794" y="400050"/>
                  </a:lnTo>
                  <a:lnTo>
                    <a:pt x="1988794" y="390525"/>
                  </a:lnTo>
                  <a:close/>
                </a:path>
                <a:path w="2562225" h="400050">
                  <a:moveTo>
                    <a:pt x="2016074" y="0"/>
                  </a:moveTo>
                  <a:lnTo>
                    <a:pt x="1987499" y="0"/>
                  </a:lnTo>
                  <a:lnTo>
                    <a:pt x="1987499" y="9525"/>
                  </a:lnTo>
                  <a:lnTo>
                    <a:pt x="2016074" y="9525"/>
                  </a:lnTo>
                  <a:lnTo>
                    <a:pt x="2016074" y="0"/>
                  </a:lnTo>
                  <a:close/>
                </a:path>
                <a:path w="2562225" h="400050">
                  <a:moveTo>
                    <a:pt x="2036584" y="390525"/>
                  </a:moveTo>
                  <a:lnTo>
                    <a:pt x="2008009" y="390525"/>
                  </a:lnTo>
                  <a:lnTo>
                    <a:pt x="2008009" y="400050"/>
                  </a:lnTo>
                  <a:lnTo>
                    <a:pt x="2036584" y="400050"/>
                  </a:lnTo>
                  <a:lnTo>
                    <a:pt x="2036584" y="390525"/>
                  </a:lnTo>
                  <a:close/>
                </a:path>
                <a:path w="2562225" h="400050">
                  <a:moveTo>
                    <a:pt x="2063864" y="0"/>
                  </a:moveTo>
                  <a:lnTo>
                    <a:pt x="2035289" y="0"/>
                  </a:lnTo>
                  <a:lnTo>
                    <a:pt x="2035289" y="9525"/>
                  </a:lnTo>
                  <a:lnTo>
                    <a:pt x="2063864" y="9525"/>
                  </a:lnTo>
                  <a:lnTo>
                    <a:pt x="2063864" y="0"/>
                  </a:lnTo>
                  <a:close/>
                </a:path>
                <a:path w="2562225" h="400050">
                  <a:moveTo>
                    <a:pt x="2084362" y="390525"/>
                  </a:moveTo>
                  <a:lnTo>
                    <a:pt x="2055787" y="390525"/>
                  </a:lnTo>
                  <a:lnTo>
                    <a:pt x="2055787" y="400050"/>
                  </a:lnTo>
                  <a:lnTo>
                    <a:pt x="2084362" y="400050"/>
                  </a:lnTo>
                  <a:lnTo>
                    <a:pt x="2084362" y="390525"/>
                  </a:lnTo>
                  <a:close/>
                </a:path>
                <a:path w="2562225" h="400050">
                  <a:moveTo>
                    <a:pt x="2111641" y="0"/>
                  </a:moveTo>
                  <a:lnTo>
                    <a:pt x="2083066" y="0"/>
                  </a:lnTo>
                  <a:lnTo>
                    <a:pt x="2083066" y="9525"/>
                  </a:lnTo>
                  <a:lnTo>
                    <a:pt x="2111641" y="9525"/>
                  </a:lnTo>
                  <a:lnTo>
                    <a:pt x="2111641" y="0"/>
                  </a:lnTo>
                  <a:close/>
                </a:path>
                <a:path w="2562225" h="400050">
                  <a:moveTo>
                    <a:pt x="2132139" y="390525"/>
                  </a:moveTo>
                  <a:lnTo>
                    <a:pt x="2103564" y="390525"/>
                  </a:lnTo>
                  <a:lnTo>
                    <a:pt x="2103564" y="400050"/>
                  </a:lnTo>
                  <a:lnTo>
                    <a:pt x="2132139" y="400050"/>
                  </a:lnTo>
                  <a:lnTo>
                    <a:pt x="2132139" y="390525"/>
                  </a:lnTo>
                  <a:close/>
                </a:path>
                <a:path w="2562225" h="400050">
                  <a:moveTo>
                    <a:pt x="2159419" y="0"/>
                  </a:moveTo>
                  <a:lnTo>
                    <a:pt x="2130844" y="0"/>
                  </a:lnTo>
                  <a:lnTo>
                    <a:pt x="2130844" y="9525"/>
                  </a:lnTo>
                  <a:lnTo>
                    <a:pt x="2159419" y="9525"/>
                  </a:lnTo>
                  <a:lnTo>
                    <a:pt x="2159419" y="0"/>
                  </a:lnTo>
                  <a:close/>
                </a:path>
                <a:path w="2562225" h="400050">
                  <a:moveTo>
                    <a:pt x="2179929" y="390525"/>
                  </a:moveTo>
                  <a:lnTo>
                    <a:pt x="2151354" y="390525"/>
                  </a:lnTo>
                  <a:lnTo>
                    <a:pt x="2151354" y="400050"/>
                  </a:lnTo>
                  <a:lnTo>
                    <a:pt x="2179929" y="400050"/>
                  </a:lnTo>
                  <a:lnTo>
                    <a:pt x="2179929" y="390525"/>
                  </a:lnTo>
                  <a:close/>
                </a:path>
                <a:path w="2562225" h="400050">
                  <a:moveTo>
                    <a:pt x="2207209" y="0"/>
                  </a:moveTo>
                  <a:lnTo>
                    <a:pt x="2178634" y="0"/>
                  </a:lnTo>
                  <a:lnTo>
                    <a:pt x="2178634" y="9525"/>
                  </a:lnTo>
                  <a:lnTo>
                    <a:pt x="2207209" y="9525"/>
                  </a:lnTo>
                  <a:lnTo>
                    <a:pt x="2207209" y="0"/>
                  </a:lnTo>
                  <a:close/>
                </a:path>
                <a:path w="2562225" h="400050">
                  <a:moveTo>
                    <a:pt x="2227707" y="390525"/>
                  </a:moveTo>
                  <a:lnTo>
                    <a:pt x="2199132" y="390525"/>
                  </a:lnTo>
                  <a:lnTo>
                    <a:pt x="2199132" y="400050"/>
                  </a:lnTo>
                  <a:lnTo>
                    <a:pt x="2227707" y="400050"/>
                  </a:lnTo>
                  <a:lnTo>
                    <a:pt x="2227707" y="390525"/>
                  </a:lnTo>
                  <a:close/>
                </a:path>
                <a:path w="2562225" h="400050">
                  <a:moveTo>
                    <a:pt x="2254986" y="0"/>
                  </a:moveTo>
                  <a:lnTo>
                    <a:pt x="2226411" y="0"/>
                  </a:lnTo>
                  <a:lnTo>
                    <a:pt x="2226411" y="9525"/>
                  </a:lnTo>
                  <a:lnTo>
                    <a:pt x="2254986" y="9525"/>
                  </a:lnTo>
                  <a:lnTo>
                    <a:pt x="2254986" y="0"/>
                  </a:lnTo>
                  <a:close/>
                </a:path>
                <a:path w="2562225" h="400050">
                  <a:moveTo>
                    <a:pt x="2275497" y="390525"/>
                  </a:moveTo>
                  <a:lnTo>
                    <a:pt x="2246922" y="390525"/>
                  </a:lnTo>
                  <a:lnTo>
                    <a:pt x="2246922" y="400050"/>
                  </a:lnTo>
                  <a:lnTo>
                    <a:pt x="2275497" y="400050"/>
                  </a:lnTo>
                  <a:lnTo>
                    <a:pt x="2275497" y="390525"/>
                  </a:lnTo>
                  <a:close/>
                </a:path>
                <a:path w="2562225" h="400050">
                  <a:moveTo>
                    <a:pt x="2302776" y="0"/>
                  </a:moveTo>
                  <a:lnTo>
                    <a:pt x="2274201" y="0"/>
                  </a:lnTo>
                  <a:lnTo>
                    <a:pt x="2274201" y="9525"/>
                  </a:lnTo>
                  <a:lnTo>
                    <a:pt x="2302776" y="9525"/>
                  </a:lnTo>
                  <a:lnTo>
                    <a:pt x="2302776" y="0"/>
                  </a:lnTo>
                  <a:close/>
                </a:path>
                <a:path w="2562225" h="400050">
                  <a:moveTo>
                    <a:pt x="2323274" y="390525"/>
                  </a:moveTo>
                  <a:lnTo>
                    <a:pt x="2294699" y="390525"/>
                  </a:lnTo>
                  <a:lnTo>
                    <a:pt x="2294699" y="400050"/>
                  </a:lnTo>
                  <a:lnTo>
                    <a:pt x="2323274" y="400050"/>
                  </a:lnTo>
                  <a:lnTo>
                    <a:pt x="2323274" y="390525"/>
                  </a:lnTo>
                  <a:close/>
                </a:path>
                <a:path w="2562225" h="400050">
                  <a:moveTo>
                    <a:pt x="2350554" y="0"/>
                  </a:moveTo>
                  <a:lnTo>
                    <a:pt x="2321979" y="0"/>
                  </a:lnTo>
                  <a:lnTo>
                    <a:pt x="2321979" y="9525"/>
                  </a:lnTo>
                  <a:lnTo>
                    <a:pt x="2350554" y="9525"/>
                  </a:lnTo>
                  <a:lnTo>
                    <a:pt x="2350554" y="0"/>
                  </a:lnTo>
                  <a:close/>
                </a:path>
                <a:path w="2562225" h="400050">
                  <a:moveTo>
                    <a:pt x="2371052" y="390525"/>
                  </a:moveTo>
                  <a:lnTo>
                    <a:pt x="2342477" y="390525"/>
                  </a:lnTo>
                  <a:lnTo>
                    <a:pt x="2342477" y="400050"/>
                  </a:lnTo>
                  <a:lnTo>
                    <a:pt x="2371052" y="400050"/>
                  </a:lnTo>
                  <a:lnTo>
                    <a:pt x="2371052" y="390525"/>
                  </a:lnTo>
                  <a:close/>
                </a:path>
                <a:path w="2562225" h="400050">
                  <a:moveTo>
                    <a:pt x="2398331" y="0"/>
                  </a:moveTo>
                  <a:lnTo>
                    <a:pt x="2369756" y="0"/>
                  </a:lnTo>
                  <a:lnTo>
                    <a:pt x="2369756" y="9525"/>
                  </a:lnTo>
                  <a:lnTo>
                    <a:pt x="2398331" y="9525"/>
                  </a:lnTo>
                  <a:lnTo>
                    <a:pt x="2398331" y="0"/>
                  </a:lnTo>
                  <a:close/>
                </a:path>
                <a:path w="2562225" h="400050">
                  <a:moveTo>
                    <a:pt x="2418842" y="390525"/>
                  </a:moveTo>
                  <a:lnTo>
                    <a:pt x="2390267" y="390525"/>
                  </a:lnTo>
                  <a:lnTo>
                    <a:pt x="2390267" y="400050"/>
                  </a:lnTo>
                  <a:lnTo>
                    <a:pt x="2418842" y="400050"/>
                  </a:lnTo>
                  <a:lnTo>
                    <a:pt x="2418842" y="390525"/>
                  </a:lnTo>
                  <a:close/>
                </a:path>
                <a:path w="2562225" h="400050">
                  <a:moveTo>
                    <a:pt x="2446121" y="0"/>
                  </a:moveTo>
                  <a:lnTo>
                    <a:pt x="2417546" y="0"/>
                  </a:lnTo>
                  <a:lnTo>
                    <a:pt x="2417546" y="9525"/>
                  </a:lnTo>
                  <a:lnTo>
                    <a:pt x="2446121" y="9525"/>
                  </a:lnTo>
                  <a:lnTo>
                    <a:pt x="2446121" y="0"/>
                  </a:lnTo>
                  <a:close/>
                </a:path>
                <a:path w="2562225" h="400050">
                  <a:moveTo>
                    <a:pt x="2466619" y="390525"/>
                  </a:moveTo>
                  <a:lnTo>
                    <a:pt x="2438044" y="390525"/>
                  </a:lnTo>
                  <a:lnTo>
                    <a:pt x="2438044" y="400050"/>
                  </a:lnTo>
                  <a:lnTo>
                    <a:pt x="2466619" y="400050"/>
                  </a:lnTo>
                  <a:lnTo>
                    <a:pt x="2466619" y="390525"/>
                  </a:lnTo>
                  <a:close/>
                </a:path>
                <a:path w="2562225" h="400050">
                  <a:moveTo>
                    <a:pt x="2493594" y="368"/>
                  </a:moveTo>
                  <a:lnTo>
                    <a:pt x="2486025" y="0"/>
                  </a:lnTo>
                  <a:lnTo>
                    <a:pt x="2465324" y="0"/>
                  </a:lnTo>
                  <a:lnTo>
                    <a:pt x="2465324" y="9525"/>
                  </a:lnTo>
                  <a:lnTo>
                    <a:pt x="2486025" y="9525"/>
                  </a:lnTo>
                  <a:lnTo>
                    <a:pt x="2492641" y="9855"/>
                  </a:lnTo>
                  <a:lnTo>
                    <a:pt x="2492679" y="9525"/>
                  </a:lnTo>
                  <a:lnTo>
                    <a:pt x="2493594" y="368"/>
                  </a:lnTo>
                  <a:close/>
                </a:path>
                <a:path w="2562225" h="400050">
                  <a:moveTo>
                    <a:pt x="2513876" y="394728"/>
                  </a:moveTo>
                  <a:lnTo>
                    <a:pt x="2510396" y="385864"/>
                  </a:lnTo>
                  <a:lnTo>
                    <a:pt x="2505354" y="387680"/>
                  </a:lnTo>
                  <a:lnTo>
                    <a:pt x="2499042" y="389267"/>
                  </a:lnTo>
                  <a:lnTo>
                    <a:pt x="2492603" y="390207"/>
                  </a:lnTo>
                  <a:lnTo>
                    <a:pt x="2485834" y="390525"/>
                  </a:lnTo>
                  <a:lnTo>
                    <a:pt x="2485834" y="400050"/>
                  </a:lnTo>
                  <a:lnTo>
                    <a:pt x="2486025" y="400050"/>
                  </a:lnTo>
                  <a:lnTo>
                    <a:pt x="2493530" y="399694"/>
                  </a:lnTo>
                  <a:lnTo>
                    <a:pt x="2500896" y="398602"/>
                  </a:lnTo>
                  <a:lnTo>
                    <a:pt x="2508110" y="396798"/>
                  </a:lnTo>
                  <a:lnTo>
                    <a:pt x="2513876" y="394728"/>
                  </a:lnTo>
                  <a:close/>
                </a:path>
                <a:path w="2562225" h="400050">
                  <a:moveTo>
                    <a:pt x="2537041" y="19710"/>
                  </a:moveTo>
                  <a:lnTo>
                    <a:pt x="2512593" y="4876"/>
                  </a:lnTo>
                  <a:lnTo>
                    <a:pt x="2509266" y="13792"/>
                  </a:lnTo>
                  <a:lnTo>
                    <a:pt x="2511539" y="14605"/>
                  </a:lnTo>
                  <a:lnTo>
                    <a:pt x="2517495" y="17411"/>
                  </a:lnTo>
                  <a:lnTo>
                    <a:pt x="2523083" y="20751"/>
                  </a:lnTo>
                  <a:lnTo>
                    <a:pt x="2528303" y="24638"/>
                  </a:lnTo>
                  <a:lnTo>
                    <a:pt x="2530665" y="26771"/>
                  </a:lnTo>
                  <a:lnTo>
                    <a:pt x="2537041" y="19710"/>
                  </a:lnTo>
                  <a:close/>
                </a:path>
                <a:path w="2562225" h="400050">
                  <a:moveTo>
                    <a:pt x="2550439" y="364464"/>
                  </a:moveTo>
                  <a:lnTo>
                    <a:pt x="2542387" y="359384"/>
                  </a:lnTo>
                  <a:lnTo>
                    <a:pt x="2541473" y="360908"/>
                  </a:lnTo>
                  <a:lnTo>
                    <a:pt x="2537599" y="366128"/>
                  </a:lnTo>
                  <a:lnTo>
                    <a:pt x="2533180" y="371005"/>
                  </a:lnTo>
                  <a:lnTo>
                    <a:pt x="2528303" y="375424"/>
                  </a:lnTo>
                  <a:lnTo>
                    <a:pt x="2525191" y="377736"/>
                  </a:lnTo>
                  <a:lnTo>
                    <a:pt x="2525026" y="377736"/>
                  </a:lnTo>
                  <a:lnTo>
                    <a:pt x="2530665" y="385521"/>
                  </a:lnTo>
                  <a:lnTo>
                    <a:pt x="2534348" y="382790"/>
                  </a:lnTo>
                  <a:lnTo>
                    <a:pt x="2539911" y="377736"/>
                  </a:lnTo>
                  <a:lnTo>
                    <a:pt x="2544965" y="372173"/>
                  </a:lnTo>
                  <a:lnTo>
                    <a:pt x="2549436" y="366128"/>
                  </a:lnTo>
                  <a:lnTo>
                    <a:pt x="2550439" y="364464"/>
                  </a:lnTo>
                  <a:close/>
                </a:path>
                <a:path w="2562225" h="400050">
                  <a:moveTo>
                    <a:pt x="2560726" y="61137"/>
                  </a:moveTo>
                  <a:lnTo>
                    <a:pt x="2558961" y="54114"/>
                  </a:lnTo>
                  <a:lnTo>
                    <a:pt x="2556433" y="47040"/>
                  </a:lnTo>
                  <a:lnTo>
                    <a:pt x="2553220" y="40246"/>
                  </a:lnTo>
                  <a:lnTo>
                    <a:pt x="2549766" y="34467"/>
                  </a:lnTo>
                  <a:lnTo>
                    <a:pt x="2541803" y="39687"/>
                  </a:lnTo>
                  <a:lnTo>
                    <a:pt x="2544826" y="44742"/>
                  </a:lnTo>
                  <a:lnTo>
                    <a:pt x="2547632" y="50685"/>
                  </a:lnTo>
                  <a:lnTo>
                    <a:pt x="2549855" y="56883"/>
                  </a:lnTo>
                  <a:lnTo>
                    <a:pt x="2551392" y="63017"/>
                  </a:lnTo>
                  <a:lnTo>
                    <a:pt x="2560726" y="61137"/>
                  </a:lnTo>
                  <a:close/>
                </a:path>
                <a:path w="2562225" h="400050">
                  <a:moveTo>
                    <a:pt x="2562225" y="318833"/>
                  </a:moveTo>
                  <a:lnTo>
                    <a:pt x="2552700" y="318833"/>
                  </a:lnTo>
                  <a:lnTo>
                    <a:pt x="2552700" y="323850"/>
                  </a:lnTo>
                  <a:lnTo>
                    <a:pt x="2552382" y="330428"/>
                  </a:lnTo>
                  <a:lnTo>
                    <a:pt x="2551442" y="336867"/>
                  </a:lnTo>
                  <a:lnTo>
                    <a:pt x="2549855" y="343179"/>
                  </a:lnTo>
                  <a:lnTo>
                    <a:pt x="2549537" y="344055"/>
                  </a:lnTo>
                  <a:lnTo>
                    <a:pt x="2558605" y="346938"/>
                  </a:lnTo>
                  <a:lnTo>
                    <a:pt x="2558961" y="345948"/>
                  </a:lnTo>
                  <a:lnTo>
                    <a:pt x="2560777" y="338721"/>
                  </a:lnTo>
                  <a:lnTo>
                    <a:pt x="2561869" y="331368"/>
                  </a:lnTo>
                  <a:lnTo>
                    <a:pt x="2561907" y="330428"/>
                  </a:lnTo>
                  <a:lnTo>
                    <a:pt x="2562225" y="323850"/>
                  </a:lnTo>
                  <a:lnTo>
                    <a:pt x="2562225" y="318833"/>
                  </a:lnTo>
                  <a:close/>
                </a:path>
                <a:path w="2562225" h="400050">
                  <a:moveTo>
                    <a:pt x="2562225" y="271056"/>
                  </a:moveTo>
                  <a:lnTo>
                    <a:pt x="2552700" y="271056"/>
                  </a:lnTo>
                  <a:lnTo>
                    <a:pt x="2552700" y="299631"/>
                  </a:lnTo>
                  <a:lnTo>
                    <a:pt x="2562225" y="299631"/>
                  </a:lnTo>
                  <a:lnTo>
                    <a:pt x="2562225" y="271056"/>
                  </a:lnTo>
                  <a:close/>
                </a:path>
                <a:path w="2562225" h="400050">
                  <a:moveTo>
                    <a:pt x="2562225" y="223278"/>
                  </a:moveTo>
                  <a:lnTo>
                    <a:pt x="2552700" y="223278"/>
                  </a:lnTo>
                  <a:lnTo>
                    <a:pt x="2552700" y="251853"/>
                  </a:lnTo>
                  <a:lnTo>
                    <a:pt x="2562225" y="251853"/>
                  </a:lnTo>
                  <a:lnTo>
                    <a:pt x="2562225" y="223278"/>
                  </a:lnTo>
                  <a:close/>
                </a:path>
                <a:path w="2562225" h="400050">
                  <a:moveTo>
                    <a:pt x="2562225" y="175488"/>
                  </a:moveTo>
                  <a:lnTo>
                    <a:pt x="2552700" y="175488"/>
                  </a:lnTo>
                  <a:lnTo>
                    <a:pt x="2552700" y="204063"/>
                  </a:lnTo>
                  <a:lnTo>
                    <a:pt x="2562225" y="204063"/>
                  </a:lnTo>
                  <a:lnTo>
                    <a:pt x="2562225" y="175488"/>
                  </a:lnTo>
                  <a:close/>
                </a:path>
                <a:path w="2562225" h="400050">
                  <a:moveTo>
                    <a:pt x="2562225" y="127711"/>
                  </a:moveTo>
                  <a:lnTo>
                    <a:pt x="2552700" y="127711"/>
                  </a:lnTo>
                  <a:lnTo>
                    <a:pt x="2552700" y="156286"/>
                  </a:lnTo>
                  <a:lnTo>
                    <a:pt x="2562225" y="156286"/>
                  </a:lnTo>
                  <a:lnTo>
                    <a:pt x="2562225" y="127711"/>
                  </a:lnTo>
                  <a:close/>
                </a:path>
                <a:path w="2562225" h="400050">
                  <a:moveTo>
                    <a:pt x="2562225" y="79921"/>
                  </a:moveTo>
                  <a:lnTo>
                    <a:pt x="2552700" y="79921"/>
                  </a:lnTo>
                  <a:lnTo>
                    <a:pt x="2552700" y="108496"/>
                  </a:lnTo>
                  <a:lnTo>
                    <a:pt x="2562225" y="108496"/>
                  </a:lnTo>
                  <a:lnTo>
                    <a:pt x="2562225" y="79921"/>
                  </a:lnTo>
                  <a:close/>
                </a:path>
              </a:pathLst>
            </a:custGeom>
            <a:solidFill>
              <a:srgbClr val="8FCAF9"/>
            </a:solidFill>
          </p:spPr>
          <p:txBody>
            <a:bodyPr wrap="square" lIns="0" tIns="0" rIns="0" bIns="0" rtlCol="0"/>
            <a:lstStyle/>
            <a:p>
              <a:endParaRPr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75" name="object 75"/>
            <p:cNvSpPr/>
            <p:nvPr/>
          </p:nvSpPr>
          <p:spPr>
            <a:xfrm>
              <a:off x="11048997" y="8286748"/>
              <a:ext cx="1828800" cy="219075"/>
            </a:xfrm>
            <a:custGeom>
              <a:avLst/>
              <a:gdLst/>
              <a:ahLst/>
              <a:cxnLst/>
              <a:rect l="l" t="t" r="r" b="b"/>
              <a:pathLst>
                <a:path w="1828800" h="219075">
                  <a:moveTo>
                    <a:pt x="1804014" y="219074"/>
                  </a:moveTo>
                  <a:lnTo>
                    <a:pt x="24785" y="219074"/>
                  </a:lnTo>
                  <a:lnTo>
                    <a:pt x="21140" y="218348"/>
                  </a:lnTo>
                  <a:lnTo>
                    <a:pt x="0" y="194288"/>
                  </a:lnTo>
                  <a:lnTo>
                    <a:pt x="1" y="190499"/>
                  </a:lnTo>
                  <a:lnTo>
                    <a:pt x="0" y="24785"/>
                  </a:lnTo>
                  <a:lnTo>
                    <a:pt x="24785" y="0"/>
                  </a:lnTo>
                  <a:lnTo>
                    <a:pt x="1804014" y="0"/>
                  </a:lnTo>
                  <a:lnTo>
                    <a:pt x="1828799" y="24785"/>
                  </a:lnTo>
                  <a:lnTo>
                    <a:pt x="1828799" y="194288"/>
                  </a:lnTo>
                  <a:lnTo>
                    <a:pt x="1807659" y="218348"/>
                  </a:lnTo>
                  <a:lnTo>
                    <a:pt x="1804014" y="219074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10550524" y="8261324"/>
            <a:ext cx="2297430" cy="22377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535940" algn="l"/>
              </a:tabLst>
            </a:pPr>
            <a:r>
              <a:rPr sz="1350" dirty="0">
                <a:solidFill>
                  <a:srgbClr val="2562EB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변수 </a:t>
            </a:r>
            <a:r>
              <a:rPr sz="1200" b="1" dirty="0">
                <a:solidFill>
                  <a:srgbClr val="2562EB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	</a:t>
            </a:r>
            <a:r>
              <a:rPr sz="1200" b="1" dirty="0">
                <a:solidFill>
                  <a:srgbClr val="333333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{{ $json.bg_desc }}</a:t>
            </a:r>
            <a:endParaRPr sz="120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16544923" y="7667624"/>
            <a:ext cx="1009650" cy="247650"/>
          </a:xfrm>
          <a:custGeom>
            <a:avLst/>
            <a:gdLst/>
            <a:ahLst/>
            <a:cxnLst/>
            <a:rect l="l" t="t" r="r" b="b"/>
            <a:pathLst>
              <a:path w="1009650" h="247650">
                <a:moveTo>
                  <a:pt x="902853" y="247649"/>
                </a:moveTo>
                <a:lnTo>
                  <a:pt x="106794" y="247649"/>
                </a:lnTo>
                <a:lnTo>
                  <a:pt x="99360" y="246917"/>
                </a:lnTo>
                <a:lnTo>
                  <a:pt x="57037" y="232555"/>
                </a:lnTo>
                <a:lnTo>
                  <a:pt x="23432" y="203091"/>
                </a:lnTo>
                <a:lnTo>
                  <a:pt x="3659" y="163008"/>
                </a:lnTo>
                <a:lnTo>
                  <a:pt x="0" y="140854"/>
                </a:lnTo>
                <a:lnTo>
                  <a:pt x="0" y="133349"/>
                </a:lnTo>
                <a:lnTo>
                  <a:pt x="0" y="106794"/>
                </a:lnTo>
                <a:lnTo>
                  <a:pt x="11570" y="63624"/>
                </a:lnTo>
                <a:lnTo>
                  <a:pt x="38783" y="28169"/>
                </a:lnTo>
                <a:lnTo>
                  <a:pt x="77491" y="5828"/>
                </a:lnTo>
                <a:lnTo>
                  <a:pt x="106794" y="0"/>
                </a:lnTo>
                <a:lnTo>
                  <a:pt x="902853" y="0"/>
                </a:lnTo>
                <a:lnTo>
                  <a:pt x="946020" y="11571"/>
                </a:lnTo>
                <a:lnTo>
                  <a:pt x="981475" y="38783"/>
                </a:lnTo>
                <a:lnTo>
                  <a:pt x="1003819" y="77491"/>
                </a:lnTo>
                <a:lnTo>
                  <a:pt x="1009648" y="106794"/>
                </a:lnTo>
                <a:lnTo>
                  <a:pt x="1009648" y="140854"/>
                </a:lnTo>
                <a:lnTo>
                  <a:pt x="998076" y="184024"/>
                </a:lnTo>
                <a:lnTo>
                  <a:pt x="970863" y="219477"/>
                </a:lnTo>
                <a:lnTo>
                  <a:pt x="932154" y="241820"/>
                </a:lnTo>
                <a:lnTo>
                  <a:pt x="910286" y="246917"/>
                </a:lnTo>
                <a:lnTo>
                  <a:pt x="902853" y="247649"/>
                </a:lnTo>
                <a:close/>
              </a:path>
            </a:pathLst>
          </a:custGeom>
          <a:solidFill>
            <a:srgbClr val="E7F4FF"/>
          </a:solidFill>
        </p:spPr>
        <p:txBody>
          <a:bodyPr wrap="square" lIns="0" tIns="0" rIns="0" bIns="0" rtlCol="0"/>
          <a:lstStyle/>
          <a:p>
            <a:endParaRPr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16630898" y="7685861"/>
            <a:ext cx="1042738" cy="1705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dirty="0">
                <a:solidFill>
                  <a:srgbClr val="0078D6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토스트 변환 핵심</a:t>
            </a:r>
            <a:endParaRPr sz="1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D4A20EF2-09D3-B930-E648-D3A130C83425}"/>
              </a:ext>
            </a:extLst>
          </p:cNvPr>
          <p:cNvGrpSpPr/>
          <p:nvPr/>
        </p:nvGrpSpPr>
        <p:grpSpPr>
          <a:xfrm>
            <a:off x="368299" y="387350"/>
            <a:ext cx="17551966" cy="299720"/>
            <a:chOff x="368299" y="387350"/>
            <a:chExt cx="17551966" cy="299720"/>
          </a:xfrm>
        </p:grpSpPr>
        <p:pic>
          <p:nvPicPr>
            <p:cNvPr id="80" name="object 10">
              <a:extLst>
                <a:ext uri="{FF2B5EF4-FFF2-40B4-BE49-F238E27FC236}">
                  <a16:creationId xmlns:a16="http://schemas.microsoft.com/office/drawing/2014/main" id="{B8D8CE88-BF23-B9FA-62A5-DF65C113C849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999743" y="428625"/>
              <a:ext cx="157162" cy="228600"/>
            </a:xfrm>
            <a:prstGeom prst="rect">
              <a:avLst/>
            </a:prstGeom>
          </p:spPr>
        </p:pic>
        <p:sp>
          <p:nvSpPr>
            <p:cNvPr id="81" name="object 20">
              <a:extLst>
                <a:ext uri="{FF2B5EF4-FFF2-40B4-BE49-F238E27FC236}">
                  <a16:creationId xmlns:a16="http://schemas.microsoft.com/office/drawing/2014/main" id="{E8DFE7E2-8437-857D-CCDB-DB4819DF0ED7}"/>
                </a:ext>
              </a:extLst>
            </p:cNvPr>
            <p:cNvSpPr txBox="1"/>
            <p:nvPr/>
          </p:nvSpPr>
          <p:spPr>
            <a:xfrm>
              <a:off x="368299" y="387350"/>
              <a:ext cx="64071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solidFill>
                    <a:srgbClr val="0078D6"/>
                  </a:solidFill>
                  <a:latin typeface="Pretendard SemiBold" panose="02000703000000020004" pitchFamily="50" charset="-127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Dot4</a:t>
              </a:r>
              <a:endParaRPr sz="18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endParaRPr>
            </a:p>
          </p:txBody>
        </p:sp>
        <p:sp>
          <p:nvSpPr>
            <p:cNvPr id="82" name="object 21">
              <a:extLst>
                <a:ext uri="{FF2B5EF4-FFF2-40B4-BE49-F238E27FC236}">
                  <a16:creationId xmlns:a16="http://schemas.microsoft.com/office/drawing/2014/main" id="{C06D1057-3495-2CFF-D687-9583D0637715}"/>
                </a:ext>
              </a:extLst>
            </p:cNvPr>
            <p:cNvSpPr txBox="1"/>
            <p:nvPr/>
          </p:nvSpPr>
          <p:spPr>
            <a:xfrm>
              <a:off x="17226210" y="387350"/>
              <a:ext cx="69405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0" dirty="0">
                  <a:solidFill>
                    <a:srgbClr val="0078D6"/>
                  </a:solidFill>
                  <a:latin typeface="Pretendard SemiBold" panose="02000703000000020004" pitchFamily="50" charset="-127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MAUI</a:t>
              </a:r>
              <a:endParaRPr sz="18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endParaRPr>
            </a:p>
          </p:txBody>
        </p:sp>
      </p:grpSp>
      <p:sp>
        <p:nvSpPr>
          <p:cNvPr id="86" name="object 5">
            <a:extLst>
              <a:ext uri="{FF2B5EF4-FFF2-40B4-BE49-F238E27FC236}">
                <a16:creationId xmlns:a16="http://schemas.microsoft.com/office/drawing/2014/main" id="{9720A036-B66C-8057-AE23-5A176FE3AB9F}"/>
              </a:ext>
            </a:extLst>
          </p:cNvPr>
          <p:cNvSpPr txBox="1">
            <a:spLocks/>
          </p:cNvSpPr>
          <p:nvPr/>
        </p:nvSpPr>
        <p:spPr>
          <a:xfrm>
            <a:off x="558800" y="687268"/>
            <a:ext cx="5886450" cy="5700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 sz="3100" b="0" i="0">
                <a:solidFill>
                  <a:srgbClr val="1F2937"/>
                </a:solidFill>
                <a:latin typeface="Dotum"/>
                <a:ea typeface="+mj-ea"/>
                <a:cs typeface="Dotum"/>
              </a:defRPr>
            </a:lvl1pPr>
          </a:lstStyle>
          <a:p>
            <a:pPr marL="12700">
              <a:spcBef>
                <a:spcPts val="125"/>
              </a:spcBef>
              <a:tabLst>
                <a:tab pos="1140460" algn="l"/>
                <a:tab pos="2698750" algn="l"/>
              </a:tabLst>
            </a:pPr>
            <a:r>
              <a:rPr lang="en-US" altLang="ko-KR" sz="36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OpenAI </a:t>
            </a:r>
            <a:r>
              <a:rPr lang="ko-KR" altLang="en-US" sz="36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이미지 프롬프트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29AA14B-C85C-FFD4-DDFC-106ACFD6E31E}"/>
              </a:ext>
            </a:extLst>
          </p:cNvPr>
          <p:cNvSpPr txBox="1"/>
          <p:nvPr/>
        </p:nvSpPr>
        <p:spPr>
          <a:xfrm>
            <a:off x="762475" y="2329011"/>
            <a:ext cx="7848125" cy="8032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>
                <a:solidFill>
                  <a:srgbClr val="374151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You will analyze an image and provide detailed structured information for recreating it with identical composition and layout. Follow the EXACT format below for proper parsing.</a:t>
            </a:r>
            <a:b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b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en-US" altLang="ko-KR" sz="1200" b="0" i="0" dirty="0">
                <a:solidFill>
                  <a:srgbClr val="374151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&lt;image&gt;</a:t>
            </a:r>
            <a:b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en-US" altLang="ko-KR" sz="1200" b="0" i="0" dirty="0">
                <a:solidFill>
                  <a:srgbClr val="374151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{$IMAGE}</a:t>
            </a:r>
            <a:b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en-US" altLang="ko-KR" sz="1200" b="0" i="0" dirty="0">
                <a:solidFill>
                  <a:srgbClr val="374151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&lt;/image&gt;</a:t>
            </a:r>
            <a:b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b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en-US" altLang="ko-KR" sz="1200" b="1" i="0" dirty="0">
                <a:solidFill>
                  <a:srgbClr val="374151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FORMATTING REQUIREMENTS:</a:t>
            </a:r>
            <a:b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en-US" altLang="ko-KR" sz="1200" b="0" i="0" dirty="0">
                <a:solidFill>
                  <a:srgbClr val="374151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 Each category separated by exactly TWO newlines (\n\n)</a:t>
            </a:r>
            <a:b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en-US" altLang="ko-KR" sz="1200" b="0" i="0" dirty="0">
                <a:solidFill>
                  <a:srgbClr val="374151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 Use these exact labels: "Main object:", "Object characteristics:", "Pose/position:", "Style:", "Background:"</a:t>
            </a:r>
            <a:b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en-US" altLang="ko-KR" sz="1200" b="0" i="0" dirty="0">
                <a:solidFill>
                  <a:srgbClr val="374151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 One space after each colon</a:t>
            </a:r>
            <a:b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en-US" altLang="ko-KR" sz="1200" b="0" i="0" dirty="0">
                <a:solidFill>
                  <a:srgbClr val="374151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 No additional text before or after</a:t>
            </a:r>
            <a:b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b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en-US" altLang="ko-KR" sz="1200" b="1" i="0" dirty="0">
                <a:solidFill>
                  <a:srgbClr val="374151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ANALYSIS REQUIREMENTS:</a:t>
            </a:r>
            <a:b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en-US" altLang="ko-KR" sz="1200" b="0" i="0" dirty="0">
                <a:solidFill>
                  <a:srgbClr val="374151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 Preserve exact shape, proportions, colors, and layout from source</a:t>
            </a:r>
            <a:b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en-US" altLang="ko-KR" sz="1200" b="0" i="0" dirty="0">
                <a:solidFill>
                  <a:srgbClr val="374151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 Include detailed positioning, orientation, and spatial relationships</a:t>
            </a:r>
            <a:b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en-US" altLang="ko-KR" sz="1200" b="0" i="0" dirty="0">
                <a:solidFill>
                  <a:srgbClr val="374151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 Describe colors, textures, and visual details precisely</a:t>
            </a:r>
            <a:b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en-US" altLang="ko-KR" sz="1200" b="0" i="0" dirty="0">
                <a:solidFill>
                  <a:srgbClr val="374151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 Note composition elements like viewing angle, framing</a:t>
            </a:r>
            <a:b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en-US" altLang="ko-KR" sz="1200" b="0" i="0" dirty="0">
                <a:solidFill>
                  <a:srgbClr val="374151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 If no background exists, write "transparent"</a:t>
            </a:r>
            <a:b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b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en-US" altLang="ko-KR" sz="1200" b="0" i="0" dirty="0">
                <a:solidFill>
                  <a:srgbClr val="374151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Main object: [Primary subject/character]</a:t>
            </a:r>
            <a:b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b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en-US" altLang="ko-KR" sz="1200" b="0" i="0" dirty="0">
                <a:solidFill>
                  <a:srgbClr val="374151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Object characteristics: [Detailed colors, textures, facial features, clothing, accessories, distinctive markings - be very specific]</a:t>
            </a:r>
            <a:b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b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en-US" altLang="ko-KR" sz="1200" b="0" i="0" dirty="0">
                <a:solidFill>
                  <a:srgbClr val="374151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Pose/position: [Exact positioning, body orientation, limb placement, viewing angle, spatial arrangement]</a:t>
            </a:r>
            <a:b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b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en-US" altLang="ko-KR" sz="1200" b="0" i="0" dirty="0">
                <a:solidFill>
                  <a:srgbClr val="374151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Style: [Art style, rendering technique, visual approach]</a:t>
            </a:r>
            <a:b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b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en-US" altLang="ko-KR" sz="1200" b="0" i="0" dirty="0">
                <a:solidFill>
                  <a:srgbClr val="374151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Background: [Background description or "transparent" if none]</a:t>
            </a:r>
            <a:b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b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en-US" altLang="ko-KR" sz="1200" b="1" i="0" dirty="0">
                <a:solidFill>
                  <a:srgbClr val="374151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Example:</a:t>
            </a:r>
            <a:b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b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en-US" altLang="ko-KR" sz="1200" b="0" i="0" dirty="0">
                <a:solidFill>
                  <a:srgbClr val="374151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Main object: polar bear</a:t>
            </a:r>
            <a:b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b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en-US" altLang="ko-KR" sz="1200" b="0" i="0" dirty="0">
                <a:solidFill>
                  <a:srgbClr val="374151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Object characteristics: pure white fur, black oval nose, small black dot eyes, pink inner ears, rounded body shape, simplified cartoon features</a:t>
            </a:r>
            <a:b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b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en-US" altLang="ko-KR" sz="1200" b="0" i="0" dirty="0">
                <a:solidFill>
                  <a:srgbClr val="374151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Pose/position: standing upright facing forward, arms at sides, centered in frame, front-facing view</a:t>
            </a:r>
            <a:b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b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en-US" altLang="ko-KR" sz="1200" b="0" i="0" dirty="0">
                <a:solidFill>
                  <a:srgbClr val="374151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Style: clean 3D cartoon style with soft shading and smooth surfaces</a:t>
            </a:r>
            <a:b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b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en-US" altLang="ko-KR" sz="1200" b="0" i="0" dirty="0">
                <a:solidFill>
                  <a:srgbClr val="374151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Background: solid bright blue color filling entire frame</a:t>
            </a:r>
            <a:endParaRPr lang="ko-KR" altLang="en-US" sz="12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89" name="object 13">
            <a:extLst>
              <a:ext uri="{FF2B5EF4-FFF2-40B4-BE49-F238E27FC236}">
                <a16:creationId xmlns:a16="http://schemas.microsoft.com/office/drawing/2014/main" id="{FCC507DD-6A8D-7A1E-2F45-EA8F8EE6C539}"/>
              </a:ext>
            </a:extLst>
          </p:cNvPr>
          <p:cNvSpPr/>
          <p:nvPr/>
        </p:nvSpPr>
        <p:spPr>
          <a:xfrm>
            <a:off x="0" y="0"/>
            <a:ext cx="76200" cy="10287000"/>
          </a:xfrm>
          <a:custGeom>
            <a:avLst/>
            <a:gdLst/>
            <a:ahLst/>
            <a:cxnLst/>
            <a:rect l="l" t="t" r="r" b="b"/>
            <a:pathLst>
              <a:path w="76200" h="10287000">
                <a:moveTo>
                  <a:pt x="76199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76199" y="0"/>
                </a:lnTo>
                <a:lnTo>
                  <a:pt x="76199" y="10286999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</TotalTime>
  <Words>4196</Words>
  <Application>Microsoft Office PowerPoint</Application>
  <PresentationFormat>사용자 지정</PresentationFormat>
  <Paragraphs>401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DejaVu Sans</vt:lpstr>
      <vt:lpstr>Pretendard</vt:lpstr>
      <vt:lpstr>Pretendard SemiBold</vt:lpstr>
      <vt:lpstr>Dotum</vt:lpstr>
      <vt:lpstr>맑은 고딕</vt:lpstr>
      <vt:lpstr>Calibri</vt:lpstr>
      <vt:lpstr>Wingdings</vt:lpstr>
      <vt:lpstr>Office Theme</vt:lpstr>
      <vt:lpstr>PowerPoint 프레젠테이션</vt:lpstr>
      <vt:lpstr>PowerPoint 프레젠테이션</vt:lpstr>
      <vt:lpstr>N8N 소개 및 장점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조장원</dc:creator>
  <cp:lastModifiedBy>장원 조</cp:lastModifiedBy>
  <cp:revision>76</cp:revision>
  <dcterms:created xsi:type="dcterms:W3CDTF">2025-06-27T03:10:06Z</dcterms:created>
  <dcterms:modified xsi:type="dcterms:W3CDTF">2025-06-27T05:25:22Z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2025-06-27T00:00:00Z</vt:filetime>
  </property>
  <property fmtid="{D5CDD505-2E9C-101B-9397-08002B2CF9AE}" pid="3" name="Producer">
    <vt:lpwstr>pypdf</vt:lpwstr>
  </property>
  <property fmtid="{D5CDD505-2E9C-101B-9397-08002B2CF9AE}" pid="4" name="LastSaved">
    <vt:filetime>2025-06-27T00:00:00Z</vt:filetime>
  </property>
</Properties>
</file>