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99"/>
    <p:sldMasterId id="2147483663" r:id="rId200"/>
    <p:sldMasterId id="2147483657" r:id="rId201"/>
    <p:sldMasterId id="2147483659" r:id="rId202"/>
    <p:sldMasterId id="2147483687" r:id="rId203"/>
    <p:sldMasterId id="2147483670" r:id="rId204"/>
  </p:sldMasterIdLst>
  <p:notesMasterIdLst>
    <p:notesMasterId r:id="rId219"/>
  </p:notesMasterIdLst>
  <p:sldIdLst>
    <p:sldId id="257" r:id="rId205"/>
    <p:sldId id="258" r:id="rId206"/>
    <p:sldId id="260" r:id="rId207"/>
    <p:sldId id="261" r:id="rId208"/>
    <p:sldId id="263" r:id="rId209"/>
    <p:sldId id="264" r:id="rId210"/>
    <p:sldId id="265" r:id="rId211"/>
    <p:sldId id="266" r:id="rId212"/>
    <p:sldId id="262" r:id="rId213"/>
    <p:sldId id="268" r:id="rId214"/>
    <p:sldId id="269" r:id="rId215"/>
    <p:sldId id="270" r:id="rId216"/>
    <p:sldId id="271" r:id="rId217"/>
    <p:sldId id="272" r:id="rId2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0050" autoAdjust="0"/>
  </p:normalViewPr>
  <p:slideViewPr>
    <p:cSldViewPr showGuides="1">
      <p:cViewPr>
        <p:scale>
          <a:sx n="66" d="100"/>
          <a:sy n="66" d="100"/>
        </p:scale>
        <p:origin x="-618" y="-270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slide" Target="slides/slide1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12.xml"/><Relationship Id="rId211" Type="http://schemas.openxmlformats.org/officeDocument/2006/relationships/slide" Target="slides/slide7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slide" Target="slides/slide2.xml"/><Relationship Id="rId201" Type="http://schemas.openxmlformats.org/officeDocument/2006/relationships/slideMaster" Target="slideMasters/slideMaster3.xml"/><Relationship Id="rId222" Type="http://schemas.openxmlformats.org/officeDocument/2006/relationships/theme" Target="theme/theme1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8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slideMaster" Target="slideMasters/slideMaster4.xml"/><Relationship Id="rId207" Type="http://schemas.openxmlformats.org/officeDocument/2006/relationships/slide" Target="slides/slide3.xml"/><Relationship Id="rId223" Type="http://schemas.openxmlformats.org/officeDocument/2006/relationships/tableStyles" Target="tableStyle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9.xml"/><Relationship Id="rId218" Type="http://schemas.openxmlformats.org/officeDocument/2006/relationships/slide" Target="slides/slide1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slideMaster" Target="slideMasters/slideMaster1.xml"/><Relationship Id="rId203" Type="http://schemas.openxmlformats.org/officeDocument/2006/relationships/slideMaster" Target="slideMasters/slideMaster5.xml"/><Relationship Id="rId208" Type="http://schemas.openxmlformats.org/officeDocument/2006/relationships/slide" Target="slides/slide4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4" Type="http://schemas.openxmlformats.org/officeDocument/2006/relationships/slide" Target="slides/slide10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slide" Target="slides/slide5.xml"/><Relationship Id="rId190" Type="http://schemas.openxmlformats.org/officeDocument/2006/relationships/customXml" Target="../customXml/item190.xml"/><Relationship Id="rId204" Type="http://schemas.openxmlformats.org/officeDocument/2006/relationships/slideMaster" Target="slideMasters/slideMaster6.xml"/><Relationship Id="rId220" Type="http://schemas.openxmlformats.org/officeDocument/2006/relationships/presProps" Target="presProp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slide" Target="slides/slide6.xml"/><Relationship Id="rId215" Type="http://schemas.openxmlformats.org/officeDocument/2006/relationships/slide" Target="slides/slide11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slideMaster" Target="slideMasters/slideMaster2.xml"/><Relationship Id="rId16" Type="http://schemas.openxmlformats.org/officeDocument/2006/relationships/customXml" Target="../customXml/item16.xml"/><Relationship Id="rId221" Type="http://schemas.openxmlformats.org/officeDocument/2006/relationships/viewProps" Target="viewProps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A1062E-458C-48E9-AC23-25C2A0EEBB6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1E51E4-4ADE-4BA4-8001-BBC3BC75E5BC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Select Issue Type</a:t>
          </a:r>
          <a:endParaRPr lang="en-US"/>
        </a:p>
      </dgm:t>
    </dgm:pt>
    <dgm:pt modelId="{6A977A7E-A266-4670-BB8D-B5E70C0AAD79}" type="parTrans" cxnId="{4B239D0A-0C1C-4AFB-B701-148F8DE07F03}">
      <dgm:prSet/>
      <dgm:spPr/>
      <dgm:t>
        <a:bodyPr/>
        <a:lstStyle/>
        <a:p>
          <a:endParaRPr lang="en-US"/>
        </a:p>
      </dgm:t>
    </dgm:pt>
    <dgm:pt modelId="{8A811D0E-EE68-40EB-A530-CC867A2CE4DF}" type="sibTrans" cxnId="{4B239D0A-0C1C-4AFB-B701-148F8DE07F03}">
      <dgm:prSet/>
      <dgm:spPr/>
      <dgm:t>
        <a:bodyPr/>
        <a:lstStyle/>
        <a:p>
          <a:endParaRPr lang="en-US"/>
        </a:p>
      </dgm:t>
    </dgm:pt>
    <dgm:pt modelId="{B7A38C86-EF3C-4D42-A826-2A9A22FA9B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mtClean="0"/>
            <a:t>Provide Details</a:t>
          </a:r>
          <a:endParaRPr lang="en-US"/>
        </a:p>
      </dgm:t>
    </dgm:pt>
    <dgm:pt modelId="{1867E6CE-EC89-4CC2-B0C0-4AE050526B66}" type="parTrans" cxnId="{6F6F454F-5565-4F09-BBFB-712B2122077E}">
      <dgm:prSet/>
      <dgm:spPr/>
      <dgm:t>
        <a:bodyPr/>
        <a:lstStyle/>
        <a:p>
          <a:endParaRPr lang="en-US"/>
        </a:p>
      </dgm:t>
    </dgm:pt>
    <dgm:pt modelId="{8B9252EB-80F3-437C-B4D7-989810BCB5E3}" type="sibTrans" cxnId="{6F6F454F-5565-4F09-BBFB-712B2122077E}">
      <dgm:prSet/>
      <dgm:spPr/>
      <dgm:t>
        <a:bodyPr/>
        <a:lstStyle/>
        <a:p>
          <a:endParaRPr lang="en-US"/>
        </a:p>
      </dgm:t>
    </dgm:pt>
    <dgm:pt modelId="{2E992A87-7DB7-46C1-8981-95DC46E55AC4}">
      <dgm:prSet phldrT="[Text]"/>
      <dgm:spPr>
        <a:solidFill>
          <a:srgbClr val="92D050"/>
        </a:solidFill>
      </dgm:spPr>
      <dgm:t>
        <a:bodyPr/>
        <a:lstStyle/>
        <a:p>
          <a:r>
            <a:rPr lang="en-US" smtClean="0"/>
            <a:t>Submit Service Request</a:t>
          </a:r>
          <a:endParaRPr lang="en-US"/>
        </a:p>
      </dgm:t>
    </dgm:pt>
    <dgm:pt modelId="{C0F9E696-B34C-4EA2-94A8-1E85F6777D53}" type="parTrans" cxnId="{502B9C10-0170-4B74-B3F8-DB87A2597934}">
      <dgm:prSet/>
      <dgm:spPr/>
      <dgm:t>
        <a:bodyPr/>
        <a:lstStyle/>
        <a:p>
          <a:endParaRPr lang="en-US"/>
        </a:p>
      </dgm:t>
    </dgm:pt>
    <dgm:pt modelId="{90B7DAF3-4691-40E7-9003-C41C38397705}" type="sibTrans" cxnId="{502B9C10-0170-4B74-B3F8-DB87A2597934}">
      <dgm:prSet/>
      <dgm:spPr/>
      <dgm:t>
        <a:bodyPr/>
        <a:lstStyle/>
        <a:p>
          <a:endParaRPr lang="en-US"/>
        </a:p>
      </dgm:t>
    </dgm:pt>
    <dgm:pt modelId="{EB9AB7D6-2692-48C4-9D59-2B9434E77BE8}" type="pres">
      <dgm:prSet presAssocID="{83A1062E-458C-48E9-AC23-25C2A0EEBB6D}" presName="Name0" presStyleCnt="0">
        <dgm:presLayoutVars>
          <dgm:dir/>
          <dgm:animLvl val="lvl"/>
          <dgm:resizeHandles val="exact"/>
        </dgm:presLayoutVars>
      </dgm:prSet>
      <dgm:spPr/>
    </dgm:pt>
    <dgm:pt modelId="{C7F7477F-59E5-45C0-A386-86A9A48F29C1}" type="pres">
      <dgm:prSet presAssocID="{E51E51E4-4ADE-4BA4-8001-BBC3BC75E5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A93D-D01D-4794-BD7B-E8E79DB3418D}" type="pres">
      <dgm:prSet presAssocID="{8A811D0E-EE68-40EB-A530-CC867A2CE4DF}" presName="parTxOnlySpace" presStyleCnt="0"/>
      <dgm:spPr/>
    </dgm:pt>
    <dgm:pt modelId="{9C5C0F88-1D5E-45FA-B06E-45FF33D24071}" type="pres">
      <dgm:prSet presAssocID="{B7A38C86-EF3C-4D42-A826-2A9A22FA9B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1DEC3-7695-4EB6-92E8-EFE827ED0225}" type="pres">
      <dgm:prSet presAssocID="{8B9252EB-80F3-437C-B4D7-989810BCB5E3}" presName="parTxOnlySpace" presStyleCnt="0"/>
      <dgm:spPr/>
    </dgm:pt>
    <dgm:pt modelId="{577E62C9-D345-4442-9690-EA593B473901}" type="pres">
      <dgm:prSet presAssocID="{2E992A87-7DB7-46C1-8981-95DC46E55A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F454F-5565-4F09-BBFB-712B2122077E}" srcId="{83A1062E-458C-48E9-AC23-25C2A0EEBB6D}" destId="{B7A38C86-EF3C-4D42-A826-2A9A22FA9B81}" srcOrd="1" destOrd="0" parTransId="{1867E6CE-EC89-4CC2-B0C0-4AE050526B66}" sibTransId="{8B9252EB-80F3-437C-B4D7-989810BCB5E3}"/>
    <dgm:cxn modelId="{4B239D0A-0C1C-4AFB-B701-148F8DE07F03}" srcId="{83A1062E-458C-48E9-AC23-25C2A0EEBB6D}" destId="{E51E51E4-4ADE-4BA4-8001-BBC3BC75E5BC}" srcOrd="0" destOrd="0" parTransId="{6A977A7E-A266-4670-BB8D-B5E70C0AAD79}" sibTransId="{8A811D0E-EE68-40EB-A530-CC867A2CE4DF}"/>
    <dgm:cxn modelId="{5F4E01C1-6222-44C2-B1C6-E09103F037B1}" type="presOf" srcId="{E51E51E4-4ADE-4BA4-8001-BBC3BC75E5BC}" destId="{C7F7477F-59E5-45C0-A386-86A9A48F29C1}" srcOrd="0" destOrd="0" presId="urn:microsoft.com/office/officeart/2005/8/layout/chevron1"/>
    <dgm:cxn modelId="{721E7E87-39BD-4D23-AC4A-03319E97EE7D}" type="presOf" srcId="{83A1062E-458C-48E9-AC23-25C2A0EEBB6D}" destId="{EB9AB7D6-2692-48C4-9D59-2B9434E77BE8}" srcOrd="0" destOrd="0" presId="urn:microsoft.com/office/officeart/2005/8/layout/chevron1"/>
    <dgm:cxn modelId="{623B4168-87E1-49CA-9460-67E226848190}" type="presOf" srcId="{2E992A87-7DB7-46C1-8981-95DC46E55AC4}" destId="{577E62C9-D345-4442-9690-EA593B473901}" srcOrd="0" destOrd="0" presId="urn:microsoft.com/office/officeart/2005/8/layout/chevron1"/>
    <dgm:cxn modelId="{502B9C10-0170-4B74-B3F8-DB87A2597934}" srcId="{83A1062E-458C-48E9-AC23-25C2A0EEBB6D}" destId="{2E992A87-7DB7-46C1-8981-95DC46E55AC4}" srcOrd="2" destOrd="0" parTransId="{C0F9E696-B34C-4EA2-94A8-1E85F6777D53}" sibTransId="{90B7DAF3-4691-40E7-9003-C41C38397705}"/>
    <dgm:cxn modelId="{D4634C0E-945C-456B-AA9F-56FBCF4C07A2}" type="presOf" srcId="{B7A38C86-EF3C-4D42-A826-2A9A22FA9B81}" destId="{9C5C0F88-1D5E-45FA-B06E-45FF33D24071}" srcOrd="0" destOrd="0" presId="urn:microsoft.com/office/officeart/2005/8/layout/chevron1"/>
    <dgm:cxn modelId="{349BC98D-9B56-4A08-92A8-F32ED4F79430}" type="presParOf" srcId="{EB9AB7D6-2692-48C4-9D59-2B9434E77BE8}" destId="{C7F7477F-59E5-45C0-A386-86A9A48F29C1}" srcOrd="0" destOrd="0" presId="urn:microsoft.com/office/officeart/2005/8/layout/chevron1"/>
    <dgm:cxn modelId="{B801FA0A-2676-4008-BCF0-AF7D894ADA63}" type="presParOf" srcId="{EB9AB7D6-2692-48C4-9D59-2B9434E77BE8}" destId="{4C06A93D-D01D-4794-BD7B-E8E79DB3418D}" srcOrd="1" destOrd="0" presId="urn:microsoft.com/office/officeart/2005/8/layout/chevron1"/>
    <dgm:cxn modelId="{00708323-66EB-497D-AF74-5799AE007B59}" type="presParOf" srcId="{EB9AB7D6-2692-48C4-9D59-2B9434E77BE8}" destId="{9C5C0F88-1D5E-45FA-B06E-45FF33D24071}" srcOrd="2" destOrd="0" presId="urn:microsoft.com/office/officeart/2005/8/layout/chevron1"/>
    <dgm:cxn modelId="{B23FE630-5305-413F-AD28-1F2624FC67FF}" type="presParOf" srcId="{EB9AB7D6-2692-48C4-9D59-2B9434E77BE8}" destId="{4F81DEC3-7695-4EB6-92E8-EFE827ED0225}" srcOrd="3" destOrd="0" presId="urn:microsoft.com/office/officeart/2005/8/layout/chevron1"/>
    <dgm:cxn modelId="{D92C3B88-A5DB-4A6F-AA35-562186B16615}" type="presParOf" srcId="{EB9AB7D6-2692-48C4-9D59-2B9434E77BE8}" destId="{577E62C9-D345-4442-9690-EA593B47390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A1062E-458C-48E9-AC23-25C2A0EEBB6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1E51E4-4ADE-4BA4-8001-BBC3BC75E5BC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Select Issue Type</a:t>
          </a:r>
          <a:endParaRPr lang="en-US"/>
        </a:p>
      </dgm:t>
    </dgm:pt>
    <dgm:pt modelId="{6A977A7E-A266-4670-BB8D-B5E70C0AAD79}" type="parTrans" cxnId="{4B239D0A-0C1C-4AFB-B701-148F8DE07F03}">
      <dgm:prSet/>
      <dgm:spPr/>
      <dgm:t>
        <a:bodyPr/>
        <a:lstStyle/>
        <a:p>
          <a:endParaRPr lang="en-US"/>
        </a:p>
      </dgm:t>
    </dgm:pt>
    <dgm:pt modelId="{8A811D0E-EE68-40EB-A530-CC867A2CE4DF}" type="sibTrans" cxnId="{4B239D0A-0C1C-4AFB-B701-148F8DE07F03}">
      <dgm:prSet/>
      <dgm:spPr/>
      <dgm:t>
        <a:bodyPr/>
        <a:lstStyle/>
        <a:p>
          <a:endParaRPr lang="en-US"/>
        </a:p>
      </dgm:t>
    </dgm:pt>
    <dgm:pt modelId="{B7A38C86-EF3C-4D42-A826-2A9A22FA9B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mtClean="0"/>
            <a:t>Provide Details</a:t>
          </a:r>
          <a:endParaRPr lang="en-US"/>
        </a:p>
      </dgm:t>
    </dgm:pt>
    <dgm:pt modelId="{1867E6CE-EC89-4CC2-B0C0-4AE050526B66}" type="parTrans" cxnId="{6F6F454F-5565-4F09-BBFB-712B2122077E}">
      <dgm:prSet/>
      <dgm:spPr/>
      <dgm:t>
        <a:bodyPr/>
        <a:lstStyle/>
        <a:p>
          <a:endParaRPr lang="en-US"/>
        </a:p>
      </dgm:t>
    </dgm:pt>
    <dgm:pt modelId="{8B9252EB-80F3-437C-B4D7-989810BCB5E3}" type="sibTrans" cxnId="{6F6F454F-5565-4F09-BBFB-712B2122077E}">
      <dgm:prSet/>
      <dgm:spPr/>
      <dgm:t>
        <a:bodyPr/>
        <a:lstStyle/>
        <a:p>
          <a:endParaRPr lang="en-US"/>
        </a:p>
      </dgm:t>
    </dgm:pt>
    <dgm:pt modelId="{2E992A87-7DB7-46C1-8981-95DC46E55AC4}">
      <dgm:prSet phldrT="[Text]"/>
      <dgm:spPr>
        <a:solidFill>
          <a:srgbClr val="92D050"/>
        </a:solidFill>
      </dgm:spPr>
      <dgm:t>
        <a:bodyPr/>
        <a:lstStyle/>
        <a:p>
          <a:r>
            <a:rPr lang="en-US" smtClean="0"/>
            <a:t>Submit Service Request</a:t>
          </a:r>
          <a:endParaRPr lang="en-US"/>
        </a:p>
      </dgm:t>
    </dgm:pt>
    <dgm:pt modelId="{C0F9E696-B34C-4EA2-94A8-1E85F6777D53}" type="parTrans" cxnId="{502B9C10-0170-4B74-B3F8-DB87A2597934}">
      <dgm:prSet/>
      <dgm:spPr/>
      <dgm:t>
        <a:bodyPr/>
        <a:lstStyle/>
        <a:p>
          <a:endParaRPr lang="en-US"/>
        </a:p>
      </dgm:t>
    </dgm:pt>
    <dgm:pt modelId="{90B7DAF3-4691-40E7-9003-C41C38397705}" type="sibTrans" cxnId="{502B9C10-0170-4B74-B3F8-DB87A2597934}">
      <dgm:prSet/>
      <dgm:spPr/>
      <dgm:t>
        <a:bodyPr/>
        <a:lstStyle/>
        <a:p>
          <a:endParaRPr lang="en-US"/>
        </a:p>
      </dgm:t>
    </dgm:pt>
    <dgm:pt modelId="{EB9AB7D6-2692-48C4-9D59-2B9434E77BE8}" type="pres">
      <dgm:prSet presAssocID="{83A1062E-458C-48E9-AC23-25C2A0EEBB6D}" presName="Name0" presStyleCnt="0">
        <dgm:presLayoutVars>
          <dgm:dir/>
          <dgm:animLvl val="lvl"/>
          <dgm:resizeHandles val="exact"/>
        </dgm:presLayoutVars>
      </dgm:prSet>
      <dgm:spPr/>
    </dgm:pt>
    <dgm:pt modelId="{C7F7477F-59E5-45C0-A386-86A9A48F29C1}" type="pres">
      <dgm:prSet presAssocID="{E51E51E4-4ADE-4BA4-8001-BBC3BC75E5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A93D-D01D-4794-BD7B-E8E79DB3418D}" type="pres">
      <dgm:prSet presAssocID="{8A811D0E-EE68-40EB-A530-CC867A2CE4DF}" presName="parTxOnlySpace" presStyleCnt="0"/>
      <dgm:spPr/>
    </dgm:pt>
    <dgm:pt modelId="{9C5C0F88-1D5E-45FA-B06E-45FF33D24071}" type="pres">
      <dgm:prSet presAssocID="{B7A38C86-EF3C-4D42-A826-2A9A22FA9B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1DEC3-7695-4EB6-92E8-EFE827ED0225}" type="pres">
      <dgm:prSet presAssocID="{8B9252EB-80F3-437C-B4D7-989810BCB5E3}" presName="parTxOnlySpace" presStyleCnt="0"/>
      <dgm:spPr/>
    </dgm:pt>
    <dgm:pt modelId="{577E62C9-D345-4442-9690-EA593B473901}" type="pres">
      <dgm:prSet presAssocID="{2E992A87-7DB7-46C1-8981-95DC46E55A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CC00C9-6EE9-480A-9CE3-4A5E3EE6018D}" type="presOf" srcId="{2E992A87-7DB7-46C1-8981-95DC46E55AC4}" destId="{577E62C9-D345-4442-9690-EA593B473901}" srcOrd="0" destOrd="0" presId="urn:microsoft.com/office/officeart/2005/8/layout/chevron1"/>
    <dgm:cxn modelId="{6F6F454F-5565-4F09-BBFB-712B2122077E}" srcId="{83A1062E-458C-48E9-AC23-25C2A0EEBB6D}" destId="{B7A38C86-EF3C-4D42-A826-2A9A22FA9B81}" srcOrd="1" destOrd="0" parTransId="{1867E6CE-EC89-4CC2-B0C0-4AE050526B66}" sibTransId="{8B9252EB-80F3-437C-B4D7-989810BCB5E3}"/>
    <dgm:cxn modelId="{4B239D0A-0C1C-4AFB-B701-148F8DE07F03}" srcId="{83A1062E-458C-48E9-AC23-25C2A0EEBB6D}" destId="{E51E51E4-4ADE-4BA4-8001-BBC3BC75E5BC}" srcOrd="0" destOrd="0" parTransId="{6A977A7E-A266-4670-BB8D-B5E70C0AAD79}" sibTransId="{8A811D0E-EE68-40EB-A530-CC867A2CE4DF}"/>
    <dgm:cxn modelId="{E5881E9A-5853-42D2-A0A8-62735BE1FF34}" type="presOf" srcId="{83A1062E-458C-48E9-AC23-25C2A0EEBB6D}" destId="{EB9AB7D6-2692-48C4-9D59-2B9434E77BE8}" srcOrd="0" destOrd="0" presId="urn:microsoft.com/office/officeart/2005/8/layout/chevron1"/>
    <dgm:cxn modelId="{48350CD5-6C7A-44E8-A711-86BD1FE354C0}" type="presOf" srcId="{B7A38C86-EF3C-4D42-A826-2A9A22FA9B81}" destId="{9C5C0F88-1D5E-45FA-B06E-45FF33D24071}" srcOrd="0" destOrd="0" presId="urn:microsoft.com/office/officeart/2005/8/layout/chevron1"/>
    <dgm:cxn modelId="{B7495955-E15F-4DC7-8859-E0AD1CD11469}" type="presOf" srcId="{E51E51E4-4ADE-4BA4-8001-BBC3BC75E5BC}" destId="{C7F7477F-59E5-45C0-A386-86A9A48F29C1}" srcOrd="0" destOrd="0" presId="urn:microsoft.com/office/officeart/2005/8/layout/chevron1"/>
    <dgm:cxn modelId="{502B9C10-0170-4B74-B3F8-DB87A2597934}" srcId="{83A1062E-458C-48E9-AC23-25C2A0EEBB6D}" destId="{2E992A87-7DB7-46C1-8981-95DC46E55AC4}" srcOrd="2" destOrd="0" parTransId="{C0F9E696-B34C-4EA2-94A8-1E85F6777D53}" sibTransId="{90B7DAF3-4691-40E7-9003-C41C38397705}"/>
    <dgm:cxn modelId="{B7FAB4D9-C4C3-4CD2-9D28-9027932B615C}" type="presParOf" srcId="{EB9AB7D6-2692-48C4-9D59-2B9434E77BE8}" destId="{C7F7477F-59E5-45C0-A386-86A9A48F29C1}" srcOrd="0" destOrd="0" presId="urn:microsoft.com/office/officeart/2005/8/layout/chevron1"/>
    <dgm:cxn modelId="{A1384255-AEB9-44D4-8783-1E9609B27801}" type="presParOf" srcId="{EB9AB7D6-2692-48C4-9D59-2B9434E77BE8}" destId="{4C06A93D-D01D-4794-BD7B-E8E79DB3418D}" srcOrd="1" destOrd="0" presId="urn:microsoft.com/office/officeart/2005/8/layout/chevron1"/>
    <dgm:cxn modelId="{4DD2F94D-B862-4577-B91C-96AB5D9736E9}" type="presParOf" srcId="{EB9AB7D6-2692-48C4-9D59-2B9434E77BE8}" destId="{9C5C0F88-1D5E-45FA-B06E-45FF33D24071}" srcOrd="2" destOrd="0" presId="urn:microsoft.com/office/officeart/2005/8/layout/chevron1"/>
    <dgm:cxn modelId="{4EB96FB4-E0AF-41AC-ACE4-B915CC71805E}" type="presParOf" srcId="{EB9AB7D6-2692-48C4-9D59-2B9434E77BE8}" destId="{4F81DEC3-7695-4EB6-92E8-EFE827ED0225}" srcOrd="3" destOrd="0" presId="urn:microsoft.com/office/officeart/2005/8/layout/chevron1"/>
    <dgm:cxn modelId="{2748156A-D967-4128-9D35-EFA7F69AC941}" type="presParOf" srcId="{EB9AB7D6-2692-48C4-9D59-2B9434E77BE8}" destId="{577E62C9-D345-4442-9690-EA593B47390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A1062E-458C-48E9-AC23-25C2A0EEBB6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51E51E4-4ADE-4BA4-8001-BBC3BC75E5BC}">
      <dgm:prSet phldrT="[Text]"/>
      <dgm:spPr>
        <a:solidFill>
          <a:srgbClr val="C00000"/>
        </a:solidFill>
      </dgm:spPr>
      <dgm:t>
        <a:bodyPr/>
        <a:lstStyle/>
        <a:p>
          <a:r>
            <a:rPr lang="en-US" smtClean="0"/>
            <a:t>Select Issue Type</a:t>
          </a:r>
          <a:endParaRPr lang="en-US"/>
        </a:p>
      </dgm:t>
    </dgm:pt>
    <dgm:pt modelId="{6A977A7E-A266-4670-BB8D-B5E70C0AAD79}" type="parTrans" cxnId="{4B239D0A-0C1C-4AFB-B701-148F8DE07F03}">
      <dgm:prSet/>
      <dgm:spPr/>
      <dgm:t>
        <a:bodyPr/>
        <a:lstStyle/>
        <a:p>
          <a:endParaRPr lang="en-US"/>
        </a:p>
      </dgm:t>
    </dgm:pt>
    <dgm:pt modelId="{8A811D0E-EE68-40EB-A530-CC867A2CE4DF}" type="sibTrans" cxnId="{4B239D0A-0C1C-4AFB-B701-148F8DE07F03}">
      <dgm:prSet/>
      <dgm:spPr/>
      <dgm:t>
        <a:bodyPr/>
        <a:lstStyle/>
        <a:p>
          <a:endParaRPr lang="en-US"/>
        </a:p>
      </dgm:t>
    </dgm:pt>
    <dgm:pt modelId="{B7A38C86-EF3C-4D42-A826-2A9A22FA9B8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smtClean="0"/>
            <a:t>Provide Details</a:t>
          </a:r>
          <a:endParaRPr lang="en-US"/>
        </a:p>
      </dgm:t>
    </dgm:pt>
    <dgm:pt modelId="{1867E6CE-EC89-4CC2-B0C0-4AE050526B66}" type="parTrans" cxnId="{6F6F454F-5565-4F09-BBFB-712B2122077E}">
      <dgm:prSet/>
      <dgm:spPr/>
      <dgm:t>
        <a:bodyPr/>
        <a:lstStyle/>
        <a:p>
          <a:endParaRPr lang="en-US"/>
        </a:p>
      </dgm:t>
    </dgm:pt>
    <dgm:pt modelId="{8B9252EB-80F3-437C-B4D7-989810BCB5E3}" type="sibTrans" cxnId="{6F6F454F-5565-4F09-BBFB-712B2122077E}">
      <dgm:prSet/>
      <dgm:spPr/>
      <dgm:t>
        <a:bodyPr/>
        <a:lstStyle/>
        <a:p>
          <a:endParaRPr lang="en-US"/>
        </a:p>
      </dgm:t>
    </dgm:pt>
    <dgm:pt modelId="{2E992A87-7DB7-46C1-8981-95DC46E55AC4}">
      <dgm:prSet phldrT="[Text]"/>
      <dgm:spPr>
        <a:solidFill>
          <a:srgbClr val="92D050"/>
        </a:solidFill>
      </dgm:spPr>
      <dgm:t>
        <a:bodyPr/>
        <a:lstStyle/>
        <a:p>
          <a:r>
            <a:rPr lang="en-US" smtClean="0"/>
            <a:t>Submit Service Request</a:t>
          </a:r>
          <a:endParaRPr lang="en-US"/>
        </a:p>
      </dgm:t>
    </dgm:pt>
    <dgm:pt modelId="{C0F9E696-B34C-4EA2-94A8-1E85F6777D53}" type="parTrans" cxnId="{502B9C10-0170-4B74-B3F8-DB87A2597934}">
      <dgm:prSet/>
      <dgm:spPr/>
      <dgm:t>
        <a:bodyPr/>
        <a:lstStyle/>
        <a:p>
          <a:endParaRPr lang="en-US"/>
        </a:p>
      </dgm:t>
    </dgm:pt>
    <dgm:pt modelId="{90B7DAF3-4691-40E7-9003-C41C38397705}" type="sibTrans" cxnId="{502B9C10-0170-4B74-B3F8-DB87A2597934}">
      <dgm:prSet/>
      <dgm:spPr/>
      <dgm:t>
        <a:bodyPr/>
        <a:lstStyle/>
        <a:p>
          <a:endParaRPr lang="en-US"/>
        </a:p>
      </dgm:t>
    </dgm:pt>
    <dgm:pt modelId="{EB9AB7D6-2692-48C4-9D59-2B9434E77BE8}" type="pres">
      <dgm:prSet presAssocID="{83A1062E-458C-48E9-AC23-25C2A0EEBB6D}" presName="Name0" presStyleCnt="0">
        <dgm:presLayoutVars>
          <dgm:dir/>
          <dgm:animLvl val="lvl"/>
          <dgm:resizeHandles val="exact"/>
        </dgm:presLayoutVars>
      </dgm:prSet>
      <dgm:spPr/>
    </dgm:pt>
    <dgm:pt modelId="{C7F7477F-59E5-45C0-A386-86A9A48F29C1}" type="pres">
      <dgm:prSet presAssocID="{E51E51E4-4ADE-4BA4-8001-BBC3BC75E5B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6A93D-D01D-4794-BD7B-E8E79DB3418D}" type="pres">
      <dgm:prSet presAssocID="{8A811D0E-EE68-40EB-A530-CC867A2CE4DF}" presName="parTxOnlySpace" presStyleCnt="0"/>
      <dgm:spPr/>
    </dgm:pt>
    <dgm:pt modelId="{9C5C0F88-1D5E-45FA-B06E-45FF33D24071}" type="pres">
      <dgm:prSet presAssocID="{B7A38C86-EF3C-4D42-A826-2A9A22FA9B8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81DEC3-7695-4EB6-92E8-EFE827ED0225}" type="pres">
      <dgm:prSet presAssocID="{8B9252EB-80F3-437C-B4D7-989810BCB5E3}" presName="parTxOnlySpace" presStyleCnt="0"/>
      <dgm:spPr/>
    </dgm:pt>
    <dgm:pt modelId="{577E62C9-D345-4442-9690-EA593B473901}" type="pres">
      <dgm:prSet presAssocID="{2E992A87-7DB7-46C1-8981-95DC46E55AC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6F454F-5565-4F09-BBFB-712B2122077E}" srcId="{83A1062E-458C-48E9-AC23-25C2A0EEBB6D}" destId="{B7A38C86-EF3C-4D42-A826-2A9A22FA9B81}" srcOrd="1" destOrd="0" parTransId="{1867E6CE-EC89-4CC2-B0C0-4AE050526B66}" sibTransId="{8B9252EB-80F3-437C-B4D7-989810BCB5E3}"/>
    <dgm:cxn modelId="{2522867F-962A-487B-896B-AD2728FF299F}" type="presOf" srcId="{2E992A87-7DB7-46C1-8981-95DC46E55AC4}" destId="{577E62C9-D345-4442-9690-EA593B473901}" srcOrd="0" destOrd="0" presId="urn:microsoft.com/office/officeart/2005/8/layout/chevron1"/>
    <dgm:cxn modelId="{4B239D0A-0C1C-4AFB-B701-148F8DE07F03}" srcId="{83A1062E-458C-48E9-AC23-25C2A0EEBB6D}" destId="{E51E51E4-4ADE-4BA4-8001-BBC3BC75E5BC}" srcOrd="0" destOrd="0" parTransId="{6A977A7E-A266-4670-BB8D-B5E70C0AAD79}" sibTransId="{8A811D0E-EE68-40EB-A530-CC867A2CE4DF}"/>
    <dgm:cxn modelId="{A571B5D9-0FE3-45A9-9679-11C3ADFB89F5}" type="presOf" srcId="{B7A38C86-EF3C-4D42-A826-2A9A22FA9B81}" destId="{9C5C0F88-1D5E-45FA-B06E-45FF33D24071}" srcOrd="0" destOrd="0" presId="urn:microsoft.com/office/officeart/2005/8/layout/chevron1"/>
    <dgm:cxn modelId="{F1D24938-4727-49E0-8AFF-6E23C59108CA}" type="presOf" srcId="{83A1062E-458C-48E9-AC23-25C2A0EEBB6D}" destId="{EB9AB7D6-2692-48C4-9D59-2B9434E77BE8}" srcOrd="0" destOrd="0" presId="urn:microsoft.com/office/officeart/2005/8/layout/chevron1"/>
    <dgm:cxn modelId="{DC1A2677-ABB5-4B7B-904F-3DCD69262CA3}" type="presOf" srcId="{E51E51E4-4ADE-4BA4-8001-BBC3BC75E5BC}" destId="{C7F7477F-59E5-45C0-A386-86A9A48F29C1}" srcOrd="0" destOrd="0" presId="urn:microsoft.com/office/officeart/2005/8/layout/chevron1"/>
    <dgm:cxn modelId="{502B9C10-0170-4B74-B3F8-DB87A2597934}" srcId="{83A1062E-458C-48E9-AC23-25C2A0EEBB6D}" destId="{2E992A87-7DB7-46C1-8981-95DC46E55AC4}" srcOrd="2" destOrd="0" parTransId="{C0F9E696-B34C-4EA2-94A8-1E85F6777D53}" sibTransId="{90B7DAF3-4691-40E7-9003-C41C38397705}"/>
    <dgm:cxn modelId="{8F3A2AE0-5D4E-4BDC-91D3-64F85C8880BC}" type="presParOf" srcId="{EB9AB7D6-2692-48C4-9D59-2B9434E77BE8}" destId="{C7F7477F-59E5-45C0-A386-86A9A48F29C1}" srcOrd="0" destOrd="0" presId="urn:microsoft.com/office/officeart/2005/8/layout/chevron1"/>
    <dgm:cxn modelId="{37D57AC1-75F7-42AC-990B-9CCD32E6DA8B}" type="presParOf" srcId="{EB9AB7D6-2692-48C4-9D59-2B9434E77BE8}" destId="{4C06A93D-D01D-4794-BD7B-E8E79DB3418D}" srcOrd="1" destOrd="0" presId="urn:microsoft.com/office/officeart/2005/8/layout/chevron1"/>
    <dgm:cxn modelId="{F9BD0621-9932-4501-B305-5511440ABBC8}" type="presParOf" srcId="{EB9AB7D6-2692-48C4-9D59-2B9434E77BE8}" destId="{9C5C0F88-1D5E-45FA-B06E-45FF33D24071}" srcOrd="2" destOrd="0" presId="urn:microsoft.com/office/officeart/2005/8/layout/chevron1"/>
    <dgm:cxn modelId="{A1B82ABF-4522-41EC-9030-D29571CC7F1E}" type="presParOf" srcId="{EB9AB7D6-2692-48C4-9D59-2B9434E77BE8}" destId="{4F81DEC3-7695-4EB6-92E8-EFE827ED0225}" srcOrd="3" destOrd="0" presId="urn:microsoft.com/office/officeart/2005/8/layout/chevron1"/>
    <dgm:cxn modelId="{18EE57A0-76F0-42AC-B139-0949B2EEC713}" type="presParOf" srcId="{EB9AB7D6-2692-48C4-9D59-2B9434E77BE8}" destId="{577E62C9-D345-4442-9690-EA593B47390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7477F-59E5-45C0-A386-86A9A48F29C1}">
      <dsp:nvSpPr>
        <dsp:cNvPr id="0" name=""/>
        <dsp:cNvSpPr/>
      </dsp:nvSpPr>
      <dsp:spPr>
        <a:xfrm>
          <a:off x="1093" y="678018"/>
          <a:ext cx="1332718" cy="53308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Select Issue Type</a:t>
          </a:r>
          <a:endParaRPr lang="en-US" sz="1100" kern="1200"/>
        </a:p>
      </dsp:txBody>
      <dsp:txXfrm>
        <a:off x="267637" y="678018"/>
        <a:ext cx="799631" cy="533087"/>
      </dsp:txXfrm>
    </dsp:sp>
    <dsp:sp modelId="{9C5C0F88-1D5E-45FA-B06E-45FF33D24071}">
      <dsp:nvSpPr>
        <dsp:cNvPr id="0" name=""/>
        <dsp:cNvSpPr/>
      </dsp:nvSpPr>
      <dsp:spPr>
        <a:xfrm>
          <a:off x="1200540" y="678018"/>
          <a:ext cx="1332718" cy="533087"/>
        </a:xfrm>
        <a:prstGeom prst="chevron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Provide Details</a:t>
          </a:r>
          <a:endParaRPr lang="en-US" sz="1100" kern="1200"/>
        </a:p>
      </dsp:txBody>
      <dsp:txXfrm>
        <a:off x="1467084" y="678018"/>
        <a:ext cx="799631" cy="533087"/>
      </dsp:txXfrm>
    </dsp:sp>
    <dsp:sp modelId="{577E62C9-D345-4442-9690-EA593B473901}">
      <dsp:nvSpPr>
        <dsp:cNvPr id="0" name=""/>
        <dsp:cNvSpPr/>
      </dsp:nvSpPr>
      <dsp:spPr>
        <a:xfrm>
          <a:off x="2399987" y="678018"/>
          <a:ext cx="1332718" cy="533087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Submit Service Request</a:t>
          </a:r>
          <a:endParaRPr lang="en-US" sz="1100" kern="1200"/>
        </a:p>
      </dsp:txBody>
      <dsp:txXfrm>
        <a:off x="2666531" y="678018"/>
        <a:ext cx="799631" cy="533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4A6EE-E360-4005-A696-0C73C91B5E4F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0EAD-471F-4167-8F19-70DD6DFFA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0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00EAD-471F-4167-8F19-70DD6DFFA2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customXml" Target="../../customXml/item4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13" Type="http://schemas.openxmlformats.org/officeDocument/2006/relationships/image" Target="../media/image9.png"/><Relationship Id="rId3" Type="http://schemas.openxmlformats.org/officeDocument/2006/relationships/customXml" Target="../../customXml/item156.xml"/><Relationship Id="rId7" Type="http://schemas.openxmlformats.org/officeDocument/2006/relationships/customXml" Target="../../customXml/item87.xml"/><Relationship Id="rId12" Type="http://schemas.microsoft.com/office/2007/relationships/hdphoto" Target="../media/hdphoto1.wdp"/><Relationship Id="rId17" Type="http://schemas.openxmlformats.org/officeDocument/2006/relationships/image" Target="../media/image13.png"/><Relationship Id="rId2" Type="http://schemas.openxmlformats.org/officeDocument/2006/relationships/customXml" Target="../../customXml/item147.xml"/><Relationship Id="rId16" Type="http://schemas.openxmlformats.org/officeDocument/2006/relationships/image" Target="../media/image12.png"/><Relationship Id="rId1" Type="http://schemas.openxmlformats.org/officeDocument/2006/relationships/customXml" Target="../../customXml/item165.xml"/><Relationship Id="rId6" Type="http://schemas.openxmlformats.org/officeDocument/2006/relationships/customXml" Target="../../customXml/item137.xml"/><Relationship Id="rId11" Type="http://schemas.openxmlformats.org/officeDocument/2006/relationships/image" Target="../media/image8.png"/><Relationship Id="rId5" Type="http://schemas.openxmlformats.org/officeDocument/2006/relationships/customXml" Target="../../customXml/item113.xml"/><Relationship Id="rId15" Type="http://schemas.openxmlformats.org/officeDocument/2006/relationships/image" Target="../media/image11.png"/><Relationship Id="rId10" Type="http://schemas.openxmlformats.org/officeDocument/2006/relationships/slideMaster" Target="../slideMasters/slideMaster2.xml"/><Relationship Id="rId4" Type="http://schemas.openxmlformats.org/officeDocument/2006/relationships/customXml" Target="../../customXml/item128.xml"/><Relationship Id="rId9" Type="http://schemas.openxmlformats.org/officeDocument/2006/relationships/customXml" Target="../../customXml/item96.xml"/><Relationship Id="rId1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25.xml"/><Relationship Id="rId1" Type="http://schemas.openxmlformats.org/officeDocument/2006/relationships/customXml" Target="../../customXml/item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6.xml"/><Relationship Id="rId13" Type="http://schemas.openxmlformats.org/officeDocument/2006/relationships/slideMaster" Target="../slideMasters/slideMaster2.xml"/><Relationship Id="rId3" Type="http://schemas.openxmlformats.org/officeDocument/2006/relationships/customXml" Target="../../customXml/item124.xml"/><Relationship Id="rId7" Type="http://schemas.openxmlformats.org/officeDocument/2006/relationships/customXml" Target="../../customXml/item57.xml"/><Relationship Id="rId12" Type="http://schemas.openxmlformats.org/officeDocument/2006/relationships/customXml" Target="../../customXml/item158.xml"/><Relationship Id="rId2" Type="http://schemas.openxmlformats.org/officeDocument/2006/relationships/customXml" Target="../../customXml/item77.xml"/><Relationship Id="rId1" Type="http://schemas.openxmlformats.org/officeDocument/2006/relationships/customXml" Target="../../customXml/item115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31.xml"/><Relationship Id="rId5" Type="http://schemas.openxmlformats.org/officeDocument/2006/relationships/customXml" Target="../../customXml/item149.xml"/><Relationship Id="rId15" Type="http://schemas.openxmlformats.org/officeDocument/2006/relationships/image" Target="../media/image15.png"/><Relationship Id="rId10" Type="http://schemas.openxmlformats.org/officeDocument/2006/relationships/customXml" Target="../../customXml/item141.xml"/><Relationship Id="rId4" Type="http://schemas.openxmlformats.org/officeDocument/2006/relationships/customXml" Target="../../customXml/item103.xml"/><Relationship Id="rId9" Type="http://schemas.openxmlformats.org/officeDocument/2006/relationships/customXml" Target="../../customXml/item176.xml"/><Relationship Id="rId1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92.xml"/><Relationship Id="rId2" Type="http://schemas.openxmlformats.org/officeDocument/2006/relationships/customXml" Target="../../customXml/item132.xml"/><Relationship Id="rId1" Type="http://schemas.openxmlformats.org/officeDocument/2006/relationships/customXml" Target="../../customXml/item143.xml"/><Relationship Id="rId6" Type="http://schemas.openxmlformats.org/officeDocument/2006/relationships/slideMaster" Target="../slideMasters/slideMaster4.xml"/><Relationship Id="rId5" Type="http://schemas.openxmlformats.org/officeDocument/2006/relationships/customXml" Target="../../customXml/item81.xml"/><Relationship Id="rId4" Type="http://schemas.openxmlformats.org/officeDocument/2006/relationships/customXml" Target="../../customXml/item17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7261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590800" y="0"/>
            <a:ext cx="38862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>
            <p:custDataLst>
              <p:custData r:id="rId1"/>
            </p:custDataLst>
          </p:nvPr>
        </p:nvGrpSpPr>
        <p:grpSpPr>
          <a:xfrm>
            <a:off x="1143001" y="1696502"/>
            <a:ext cx="6857998" cy="3464995"/>
            <a:chOff x="1143003" y="1696502"/>
            <a:chExt cx="6857998" cy="3464995"/>
          </a:xfrm>
        </p:grpSpPr>
        <p:grpSp>
          <p:nvGrpSpPr>
            <p:cNvPr id="21" name="Group 20"/>
            <p:cNvGrpSpPr/>
            <p:nvPr/>
          </p:nvGrpSpPr>
          <p:grpSpPr>
            <a:xfrm>
              <a:off x="1143003" y="1696502"/>
              <a:ext cx="6857998" cy="3464995"/>
              <a:chOff x="1143003" y="1696502"/>
              <a:chExt cx="6857998" cy="3464995"/>
            </a:xfrm>
          </p:grpSpPr>
          <p:grpSp>
            <p:nvGrpSpPr>
              <p:cNvPr id="23" name="Group 22"/>
              <p:cNvGrpSpPr/>
              <p:nvPr/>
            </p:nvGrpSpPr>
            <p:grpSpPr>
              <a:xfrm rot="16200000">
                <a:off x="2839504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25" name="Rounded Rectangle 24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27" name="Rectangle 26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Left Arrow 27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1" name="Flowchart: Stored Data 30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2" name="Flowchart: Stored Data 31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5" name="Flowchart: Stored Data 34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6" name="Flowchart: Stored Data 35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0" name="Rounded Rectangle 29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 rot="16200000">
                <a:off x="200002" y="3335335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2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234118" y="2064710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 Placeholder 5"/>
          <p:cNvSpPr>
            <a:spLocks noGrp="1"/>
          </p:cNvSpPr>
          <p:nvPr>
            <p:ph type="body" sz="quarter" idx="10" hasCustomPrompt="1"/>
          </p:nvPr>
        </p:nvSpPr>
        <p:spPr>
          <a:xfrm rot="16200000">
            <a:off x="561306" y="3305646"/>
            <a:ext cx="3038084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APPLICATION TITLE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995557" y="3138273"/>
            <a:ext cx="3038084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902297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258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381000" y="0"/>
            <a:ext cx="27432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6099048" y="435429"/>
            <a:ext cx="2743200" cy="628105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4495801" y="3886200"/>
            <a:ext cx="1219199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97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41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1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4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5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83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310242"/>
            <a:ext cx="2057400" cy="223158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buNone/>
              <a:def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defRPr>
            </a:lvl1pPr>
          </a:lstStyle>
          <a:p>
            <a:pPr marL="0" lvl="0"/>
            <a:r>
              <a:rPr lang="en-US" dirty="0" smtClean="0"/>
              <a:t>http://www.url.com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9525" y="0"/>
            <a:ext cx="1176028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US" sz="1200" kern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Web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3722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49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89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0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3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310242"/>
            <a:ext cx="2057400" cy="223158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buNone/>
              <a:def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defRPr>
            </a:lvl1pPr>
          </a:lstStyle>
          <a:p>
            <a:pPr marL="0" lvl="0"/>
            <a:r>
              <a:rPr lang="en-US" dirty="0" smtClean="0"/>
              <a:t>http://www.url.com</a:t>
            </a:r>
            <a:endParaRPr lang="en-US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9525" y="0"/>
            <a:ext cx="1176028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US" sz="1200" kern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Web page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7086" y="694843"/>
            <a:ext cx="8970264" cy="112387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"/>
          <p:cNvSpPr txBox="1"/>
          <p:nvPr userDrawn="1">
            <p:custDataLst>
              <p:custData r:id="rId1"/>
            </p:custDataLst>
          </p:nvPr>
        </p:nvSpPr>
        <p:spPr>
          <a:xfrm>
            <a:off x="4629508" y="1350901"/>
            <a:ext cx="436209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Dashboard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Tickets     Customers    Employees     Reports</a:t>
            </a:r>
          </a:p>
        </p:txBody>
      </p:sp>
      <p:sp>
        <p:nvSpPr>
          <p:cNvPr id="8" name="Label"/>
          <p:cNvSpPr txBox="1"/>
          <p:nvPr userDrawn="1">
            <p:custDataLst>
              <p:custData r:id="rId2"/>
            </p:custDataLst>
          </p:nvPr>
        </p:nvSpPr>
        <p:spPr>
          <a:xfrm>
            <a:off x="152400" y="1905000"/>
            <a:ext cx="898451" cy="32316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800" b="1" dirty="0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Profile</a:t>
            </a:r>
          </a:p>
        </p:txBody>
      </p:sp>
      <p:sp>
        <p:nvSpPr>
          <p:cNvPr id="9" name="Label"/>
          <p:cNvSpPr txBox="1"/>
          <p:nvPr userDrawn="1">
            <p:custDataLst>
              <p:custData r:id="rId3"/>
            </p:custDataLst>
          </p:nvPr>
        </p:nvSpPr>
        <p:spPr>
          <a:xfrm>
            <a:off x="152400" y="3776990"/>
            <a:ext cx="12863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Drew Robbins</a:t>
            </a:r>
            <a:endParaRPr lang="en-US" sz="1100" dirty="0" smtClean="0">
              <a:solidFill>
                <a:schemeClr val="accent6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Label"/>
          <p:cNvSpPr txBox="1"/>
          <p:nvPr userDrawn="1">
            <p:custDataLst>
              <p:custData r:id="rId4"/>
            </p:custDataLst>
          </p:nvPr>
        </p:nvSpPr>
        <p:spPr>
          <a:xfrm>
            <a:off x="152400" y="4158342"/>
            <a:ext cx="8871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Alerts: 5</a:t>
            </a:r>
            <a:endParaRPr lang="en-US" sz="1100" b="1" dirty="0" smtClean="0">
              <a:solidFill>
                <a:schemeClr val="accent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Label"/>
          <p:cNvSpPr txBox="1"/>
          <p:nvPr userDrawn="1">
            <p:custDataLst>
              <p:custData r:id="rId5"/>
            </p:custDataLst>
          </p:nvPr>
        </p:nvSpPr>
        <p:spPr>
          <a:xfrm>
            <a:off x="152400" y="4386590"/>
            <a:ext cx="97398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Tickets: </a:t>
            </a:r>
            <a:r>
              <a:rPr lang="en-US" sz="1400" b="1" dirty="0">
                <a:solidFill>
                  <a:schemeClr val="accent2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endParaRPr lang="en-US" sz="1100" b="1" dirty="0" smtClean="0">
              <a:solidFill>
                <a:schemeClr val="accent2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"/>
          <p:cNvSpPr txBox="1"/>
          <p:nvPr userDrawn="1">
            <p:custDataLst>
              <p:custData r:id="rId6"/>
            </p:custDataLst>
          </p:nvPr>
        </p:nvSpPr>
        <p:spPr>
          <a:xfrm>
            <a:off x="397269" y="4909456"/>
            <a:ext cx="898131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My Tickets</a:t>
            </a:r>
          </a:p>
        </p:txBody>
      </p:sp>
      <p:sp>
        <p:nvSpPr>
          <p:cNvPr id="13" name="TextBox"/>
          <p:cNvSpPr txBox="1"/>
          <p:nvPr userDrawn="1">
            <p:custDataLst>
              <p:custData r:id="rId7"/>
            </p:custDataLst>
          </p:nvPr>
        </p:nvSpPr>
        <p:spPr>
          <a:xfrm>
            <a:off x="399743" y="5130057"/>
            <a:ext cx="86433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My Profile</a:t>
            </a:r>
          </a:p>
        </p:txBody>
      </p:sp>
      <p:sp>
        <p:nvSpPr>
          <p:cNvPr id="14" name="TextBox"/>
          <p:cNvSpPr txBox="1"/>
          <p:nvPr userDrawn="1">
            <p:custDataLst>
              <p:custData r:id="rId8"/>
            </p:custDataLst>
          </p:nvPr>
        </p:nvSpPr>
        <p:spPr>
          <a:xfrm>
            <a:off x="388859" y="5351401"/>
            <a:ext cx="798617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 smtClean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Schedule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724050"/>
            <a:ext cx="1111682" cy="109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59" y="2514600"/>
            <a:ext cx="1145705" cy="1145705"/>
          </a:xfrm>
          <a:prstGeom prst="rect">
            <a:avLst/>
          </a:prstGeom>
          <a:noFill/>
          <a:ln w="28575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924425"/>
            <a:ext cx="1905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62550"/>
            <a:ext cx="1905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5410200"/>
            <a:ext cx="1714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abel"/>
          <p:cNvSpPr txBox="1"/>
          <p:nvPr userDrawn="1">
            <p:custDataLst>
              <p:custData r:id="rId9"/>
            </p:custDataLst>
          </p:nvPr>
        </p:nvSpPr>
        <p:spPr>
          <a:xfrm>
            <a:off x="1219200" y="868977"/>
            <a:ext cx="3200400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FABRIKAM FIBER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336550"/>
            <a:ext cx="1809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 Placeholder 16"/>
          <p:cNvSpPr txBox="1">
            <a:spLocks/>
          </p:cNvSpPr>
          <p:nvPr userDrawn="1"/>
        </p:nvSpPr>
        <p:spPr>
          <a:xfrm>
            <a:off x="1295400" y="1066800"/>
            <a:ext cx="1251727" cy="2821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accent6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9525" y="0"/>
            <a:ext cx="1176028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US" sz="1200" kern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Web page title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7086" y="694844"/>
            <a:ext cx="8970264" cy="678988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abel"/>
          <p:cNvSpPr txBox="1"/>
          <p:nvPr userDrawn="1">
            <p:custDataLst>
              <p:custData r:id="rId1"/>
            </p:custDataLst>
          </p:nvPr>
        </p:nvSpPr>
        <p:spPr>
          <a:xfrm>
            <a:off x="76200" y="679103"/>
            <a:ext cx="2334357" cy="692497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Fabrikam Fiber</a:t>
            </a:r>
          </a:p>
          <a:p>
            <a:r>
              <a:rPr lang="en-US" sz="1800" b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Support</a:t>
            </a:r>
            <a:endParaRPr lang="en-US" sz="1050" b="1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Label"/>
          <p:cNvSpPr txBox="1"/>
          <p:nvPr userDrawn="1">
            <p:custDataLst>
              <p:custData r:id="rId2"/>
            </p:custDataLst>
          </p:nvPr>
        </p:nvSpPr>
        <p:spPr>
          <a:xfrm>
            <a:off x="6716452" y="1143000"/>
            <a:ext cx="2503748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 </a:t>
            </a:r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REDMOND\</a:t>
            </a:r>
            <a:r>
              <a:rPr lang="en-US" sz="12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drobbins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9200" y="304800"/>
            <a:ext cx="2057400" cy="223158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buNone/>
              <a:def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defRPr>
            </a:lvl1pPr>
          </a:lstStyle>
          <a:p>
            <a:pPr marL="0" lvl="0"/>
            <a:r>
              <a:rPr lang="en-US" dirty="0" smtClean="0"/>
              <a:t>http://www.url.com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re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219200" y="342900"/>
            <a:ext cx="2057400" cy="1905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rtlCol="0" anchor="ctr"/>
          <a:lstStyle>
            <a:lvl1pPr marL="0" indent="0">
              <a:buNone/>
              <a:defRPr lang="en-US" sz="12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defRPr>
            </a:lvl1pPr>
          </a:lstStyle>
          <a:p>
            <a:pPr marL="0" lvl="0"/>
            <a:r>
              <a:rPr lang="en-US" dirty="0" smtClean="0"/>
              <a:t>http://www.url.com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9525" y="0"/>
            <a:ext cx="1176028" cy="276999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US" sz="1200" kern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Web page title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6200" y="685160"/>
            <a:ext cx="8991600" cy="4187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630366" y="855865"/>
            <a:ext cx="900502" cy="248080"/>
            <a:chOff x="3473590" y="2698418"/>
            <a:chExt cx="582858" cy="211667"/>
          </a:xfrm>
        </p:grpSpPr>
        <p:sp>
          <p:nvSpPr>
            <p:cNvPr id="39" name="ActiveTab"/>
            <p:cNvSpPr txBox="1">
              <a:spLocks/>
            </p:cNvSpPr>
            <p:nvPr/>
          </p:nvSpPr>
          <p:spPr>
            <a:xfrm>
              <a:off x="3473590" y="2698418"/>
              <a:ext cx="582858" cy="21031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Browse</a:t>
              </a:r>
              <a:endParaRPr lang="en-US" sz="12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abLine"/>
            <p:cNvSpPr>
              <a:spLocks/>
            </p:cNvSpPr>
            <p:nvPr/>
          </p:nvSpPr>
          <p:spPr>
            <a:xfrm>
              <a:off x="3479835" y="2908730"/>
              <a:ext cx="570368" cy="135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10" name="Label"/>
          <p:cNvSpPr txBox="1"/>
          <p:nvPr userDrawn="1">
            <p:custDataLst>
              <p:custData r:id="rId1"/>
            </p:custDataLst>
          </p:nvPr>
        </p:nvSpPr>
        <p:spPr>
          <a:xfrm>
            <a:off x="2634655" y="873113"/>
            <a:ext cx="51636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Page</a:t>
            </a:r>
          </a:p>
        </p:txBody>
      </p:sp>
      <p:sp>
        <p:nvSpPr>
          <p:cNvPr id="11" name="Label"/>
          <p:cNvSpPr txBox="1"/>
          <p:nvPr userDrawn="1">
            <p:custDataLst>
              <p:custData r:id="rId2"/>
            </p:custDataLst>
          </p:nvPr>
        </p:nvSpPr>
        <p:spPr>
          <a:xfrm>
            <a:off x="90750" y="855865"/>
            <a:ext cx="97853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Site Actions</a:t>
            </a:r>
          </a:p>
        </p:txBody>
      </p:sp>
      <p:sp>
        <p:nvSpPr>
          <p:cNvPr id="12" name="Label"/>
          <p:cNvSpPr txBox="1"/>
          <p:nvPr userDrawn="1">
            <p:custDataLst>
              <p:custData r:id="rId3"/>
            </p:custDataLst>
          </p:nvPr>
        </p:nvSpPr>
        <p:spPr>
          <a:xfrm>
            <a:off x="8055968" y="778653"/>
            <a:ext cx="84798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sp>
        <p:nvSpPr>
          <p:cNvPr id="13" name="DownArrow"/>
          <p:cNvSpPr>
            <a:spLocks noChangeAspect="1"/>
          </p:cNvSpPr>
          <p:nvPr userDrawn="1"/>
        </p:nvSpPr>
        <p:spPr>
          <a:xfrm rot="10800000">
            <a:off x="1053293" y="961602"/>
            <a:ext cx="81307" cy="487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2400"/>
          </a:p>
        </p:txBody>
      </p:sp>
      <p:sp>
        <p:nvSpPr>
          <p:cNvPr id="14" name="DownArrow"/>
          <p:cNvSpPr>
            <a:spLocks noChangeAspect="1"/>
          </p:cNvSpPr>
          <p:nvPr userDrawn="1"/>
        </p:nvSpPr>
        <p:spPr>
          <a:xfrm rot="10800000">
            <a:off x="8868863" y="876252"/>
            <a:ext cx="81307" cy="4876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240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46715" y="1262595"/>
            <a:ext cx="2303352" cy="414695"/>
            <a:chOff x="859413" y="1362890"/>
            <a:chExt cx="2303352" cy="414695"/>
          </a:xfrm>
        </p:grpSpPr>
        <p:sp>
          <p:nvSpPr>
            <p:cNvPr id="37" name="TextBox"/>
            <p:cNvSpPr txBox="1"/>
            <p:nvPr>
              <p:custDataLst>
                <p:custData r:id="rId11"/>
              </p:custDataLst>
            </p:nvPr>
          </p:nvSpPr>
          <p:spPr>
            <a:xfrm>
              <a:off x="860660" y="1362890"/>
              <a:ext cx="2302105" cy="249299"/>
            </a:xfrm>
            <a:prstGeom prst="rect">
              <a:avLst/>
            </a:prstGeom>
            <a:noFill/>
          </p:spPr>
          <p:txBody>
            <a:bodyPr wrap="none" lIns="91440" tIns="18288" rIns="91440" bIns="45720" rtlCol="0" anchor="ctr" anchorCtr="0">
              <a:spAutoFit/>
            </a:bodyPr>
            <a:lstStyle/>
            <a:p>
              <a:r>
                <a:rPr lang="en-US" sz="1200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Parent </a:t>
              </a:r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</a:t>
              </a:r>
              <a:r>
                <a:rPr lang="en-US" sz="1200" smtClean="0">
                  <a:solidFill>
                    <a:srgbClr val="0070C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Parent </a:t>
              </a:r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&gt; Current Page</a:t>
              </a:r>
            </a:p>
          </p:txBody>
        </p:sp>
        <p:sp>
          <p:nvSpPr>
            <p:cNvPr id="38" name="Label"/>
            <p:cNvSpPr txBox="1"/>
            <p:nvPr>
              <p:custDataLst>
                <p:custData r:id="rId12"/>
              </p:custDataLst>
            </p:nvPr>
          </p:nvSpPr>
          <p:spPr>
            <a:xfrm>
              <a:off x="859413" y="1562141"/>
              <a:ext cx="793807" cy="215444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05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 Title</a:t>
              </a:r>
            </a:p>
          </p:txBody>
        </p:sp>
      </p:grpSp>
      <p:grpSp>
        <p:nvGrpSpPr>
          <p:cNvPr id="16" name="Group 15"/>
          <p:cNvGrpSpPr/>
          <p:nvPr userDrawn="1">
            <p:custDataLst>
              <p:custData r:id="rId4"/>
            </p:custDataLst>
          </p:nvPr>
        </p:nvGrpSpPr>
        <p:grpSpPr>
          <a:xfrm>
            <a:off x="222341" y="1188810"/>
            <a:ext cx="536865" cy="536865"/>
            <a:chOff x="4037608" y="2896991"/>
            <a:chExt cx="1059255" cy="1059255"/>
          </a:xfrm>
        </p:grpSpPr>
        <p:sp>
          <p:nvSpPr>
            <p:cNvPr id="34" name="Rectangle 33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 userDrawn="1"/>
        </p:nvSpPr>
        <p:spPr>
          <a:xfrm>
            <a:off x="76200" y="1812083"/>
            <a:ext cx="8991600" cy="27660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 userDrawn="1">
            <p:custDataLst>
              <p:custData r:id="rId5"/>
            </p:custDataLst>
          </p:nvPr>
        </p:nvGrpSpPr>
        <p:grpSpPr>
          <a:xfrm>
            <a:off x="4840835" y="1836086"/>
            <a:ext cx="1827347" cy="228600"/>
            <a:chOff x="4016824" y="3329200"/>
            <a:chExt cx="1097652" cy="228600"/>
          </a:xfrm>
        </p:grpSpPr>
        <p:sp>
          <p:nvSpPr>
            <p:cNvPr id="32" name="TextBox"/>
            <p:cNvSpPr>
              <a:spLocks/>
            </p:cNvSpPr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r>
                <a:rPr lang="en-US" sz="1200" smtClean="0">
                  <a:solidFill>
                    <a:schemeClr val="tx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This Site: site</a:t>
              </a:r>
              <a:endParaRPr lang="en-US" sz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Arrow"/>
            <p:cNvSpPr>
              <a:spLocks noChangeAspect="1"/>
            </p:cNvSpPr>
            <p:nvPr/>
          </p:nvSpPr>
          <p:spPr>
            <a:xfrm rot="10800000">
              <a:off x="5040733" y="3430199"/>
              <a:ext cx="48840" cy="48767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9" name="Picture 2" descr="C:\Users\t-dantay\Documents\First24\folderopen1.png"/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5" r="33389"/>
          <a:stretch/>
        </p:blipFill>
        <p:spPr bwMode="auto">
          <a:xfrm>
            <a:off x="1250861" y="882386"/>
            <a:ext cx="228600" cy="17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 userDrawn="1">
            <p:custDataLst>
              <p:custData r:id="rId7"/>
            </p:custDataLst>
          </p:nvPr>
        </p:nvGrpSpPr>
        <p:grpSpPr>
          <a:xfrm>
            <a:off x="6761085" y="1836086"/>
            <a:ext cx="1916946" cy="228600"/>
            <a:chOff x="4572000" y="3320809"/>
            <a:chExt cx="920151" cy="228600"/>
          </a:xfrm>
        </p:grpSpPr>
        <p:sp>
          <p:nvSpPr>
            <p:cNvPr id="28" name="TextBox"/>
            <p:cNvSpPr>
              <a:spLocks/>
            </p:cNvSpPr>
            <p:nvPr/>
          </p:nvSpPr>
          <p:spPr>
            <a:xfrm>
              <a:off x="4572000" y="3320809"/>
              <a:ext cx="920151" cy="2286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smtClean="0">
                  <a:solidFill>
                    <a:schemeClr val="bg1">
                      <a:lumMod val="5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search</a:t>
              </a:r>
              <a:endParaRPr lang="en-US" sz="1050" i="1">
                <a:solidFill>
                  <a:schemeClr val="bg1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22"/>
            <p:cNvGrpSpPr/>
            <p:nvPr/>
          </p:nvGrpSpPr>
          <p:grpSpPr>
            <a:xfrm>
              <a:off x="5405113" y="3383343"/>
              <a:ext cx="61045" cy="117314"/>
              <a:chOff x="6205872" y="696768"/>
              <a:chExt cx="65152" cy="125250"/>
            </a:xfrm>
          </p:grpSpPr>
          <p:cxnSp>
            <p:nvCxnSpPr>
              <p:cNvPr id="30" name="IconLine"/>
              <p:cNvCxnSpPr>
                <a:cxnSpLocks/>
              </p:cNvCxnSpPr>
              <p:nvPr/>
            </p:nvCxnSpPr>
            <p:spPr>
              <a:xfrm rot="5400000" flipH="1" flipV="1">
                <a:off x="6189060" y="774168"/>
                <a:ext cx="64662" cy="3103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IconCircle"/>
              <p:cNvSpPr>
                <a:spLocks/>
              </p:cNvSpPr>
              <p:nvPr/>
            </p:nvSpPr>
            <p:spPr>
              <a:xfrm>
                <a:off x="6226191" y="696768"/>
                <a:ext cx="44833" cy="934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" descr="C:\Users\t-dantay\Documents\First24\question1.png"/>
          <p:cNvPicPr>
            <a:picLocks noChangeAspect="1" noChangeArrowheads="1"/>
          </p:cNvPicPr>
          <p:nvPr userDrawn="1">
            <p:custDataLst>
              <p:custData r:id="rId8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054" y="1855924"/>
            <a:ext cx="188925" cy="1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 userDrawn="1"/>
        </p:nvGrpSpPr>
        <p:grpSpPr>
          <a:xfrm>
            <a:off x="81598" y="2088689"/>
            <a:ext cx="1397863" cy="2656129"/>
            <a:chOff x="81598" y="2088689"/>
            <a:chExt cx="1397863" cy="2656129"/>
          </a:xfrm>
        </p:grpSpPr>
        <p:sp>
          <p:nvSpPr>
            <p:cNvPr id="25" name="Rectangle 24"/>
            <p:cNvSpPr/>
            <p:nvPr/>
          </p:nvSpPr>
          <p:spPr>
            <a:xfrm>
              <a:off x="90750" y="2098737"/>
              <a:ext cx="1388711" cy="264608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Libraries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1100" kern="0" smtClean="0">
                  <a:latin typeface="Segoe UI"/>
                </a:rPr>
                <a:t>Site Pages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rPr>
                <a:t>Shared</a:t>
              </a:r>
              <a:r>
                <a:rPr kumimoji="0" lang="en-US" sz="1100" b="0" i="0" u="none" strike="noStrike" kern="0" cap="none" spc="0" normalizeH="0" noProof="0" smtClean="0">
                  <a:ln>
                    <a:noFill/>
                  </a:ln>
                  <a:effectLst/>
                  <a:uLnTx/>
                  <a:uFillTx/>
                  <a:latin typeface="Segoe UI"/>
                </a:rPr>
                <a:t> Documents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lang="en-US" sz="1100" kern="0" baseline="0" smtClean="0">
                  <a:latin typeface="Segoe UI"/>
                </a:rPr>
                <a:t>Drop Off Library</a:t>
              </a:r>
            </a:p>
            <a:p>
              <a:pPr marL="0" marR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kern="0" cap="none" spc="0" normalizeH="0" noProof="0" smtClean="0">
                  <a:ln>
                    <a:noFill/>
                  </a:ln>
                  <a:effectLst/>
                  <a:uLnTx/>
                  <a:uFillTx/>
                  <a:latin typeface="Segoe UI"/>
                </a:rPr>
                <a:t>Custom library</a:t>
              </a:r>
              <a:endParaRPr kumimoji="0" lang="en-US" sz="105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479461" y="2088689"/>
              <a:ext cx="0" cy="265612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1598" y="4744818"/>
              <a:ext cx="13978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Label"/>
          <p:cNvSpPr txBox="1"/>
          <p:nvPr userDrawn="1">
            <p:custDataLst>
              <p:custData r:id="rId9"/>
            </p:custDataLst>
          </p:nvPr>
        </p:nvSpPr>
        <p:spPr>
          <a:xfrm>
            <a:off x="76200" y="1812083"/>
            <a:ext cx="1062535" cy="276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none" lIns="91440" tIns="18288" rIns="91440" bIns="27432" rtlCol="0" anchor="ctr" anchorCtr="0">
            <a:noAutofit/>
          </a:bodyPr>
          <a:lstStyle/>
          <a:p>
            <a:r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Current Page</a:t>
            </a:r>
          </a:p>
        </p:txBody>
      </p:sp>
      <p:sp>
        <p:nvSpPr>
          <p:cNvPr id="24" name="Label"/>
          <p:cNvSpPr txBox="1"/>
          <p:nvPr userDrawn="1">
            <p:custDataLst>
              <p:custData r:id="rId10"/>
            </p:custDataLst>
          </p:nvPr>
        </p:nvSpPr>
        <p:spPr>
          <a:xfrm>
            <a:off x="1142898" y="1834970"/>
            <a:ext cx="1651862" cy="230832"/>
          </a:xfrm>
          <a:prstGeom prst="rect">
            <a:avLst/>
          </a:prstGeom>
          <a:noFill/>
          <a:ln w="3175">
            <a:noFill/>
          </a:ln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Page One    Page Two</a:t>
            </a:r>
          </a:p>
        </p:txBody>
      </p:sp>
    </p:spTree>
    <p:extLst>
      <p:ext uri="{BB962C8B-B14F-4D97-AF65-F5344CB8AC3E}">
        <p14:creationId xmlns:p14="http://schemas.microsoft.com/office/powerpoint/2010/main" val="345668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8125" y="47625"/>
            <a:ext cx="999313" cy="230832"/>
          </a:xfrm>
          <a:prstGeom prst="rect">
            <a:avLst/>
          </a:prstGeom>
        </p:spPr>
        <p:txBody>
          <a:bodyPr wrap="none" lIns="45720" tIns="18288" bIns="27432">
            <a:spAutoFit/>
          </a:bodyPr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Window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8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bbon Ap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73271" y="309484"/>
            <a:ext cx="8991600" cy="1203413"/>
            <a:chOff x="75085" y="381000"/>
            <a:chExt cx="8991600" cy="1203413"/>
          </a:xfrm>
        </p:grpSpPr>
        <p:sp>
          <p:nvSpPr>
            <p:cNvPr id="43" name="Container"/>
            <p:cNvSpPr/>
            <p:nvPr/>
          </p:nvSpPr>
          <p:spPr>
            <a:xfrm>
              <a:off x="75085" y="600456"/>
              <a:ext cx="8991600" cy="983957"/>
            </a:xfrm>
            <a:prstGeom prst="rect">
              <a:avLst/>
            </a:prstGeom>
            <a:gradFill>
              <a:gsLst>
                <a:gs pos="0">
                  <a:srgbClr val="FFFFFF">
                    <a:lumMod val="95000"/>
                  </a:srgbClr>
                </a:gs>
                <a:gs pos="95000">
                  <a:sysClr val="window" lastClr="FFFFFF">
                    <a:shade val="100000"/>
                    <a:satMod val="115000"/>
                  </a:sysClr>
                </a:gs>
              </a:gsLst>
              <a:lin ang="16200000" scaled="1"/>
            </a:gra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4" name="Active"/>
            <p:cNvSpPr txBox="1"/>
            <p:nvPr/>
          </p:nvSpPr>
          <p:spPr>
            <a:xfrm>
              <a:off x="80211" y="381000"/>
              <a:ext cx="712054" cy="21945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45720" tIns="18288" rIns="0" rtlCol="0">
              <a:noAutofit/>
            </a:bodyPr>
            <a:lstStyle/>
            <a:p>
              <a:pPr algn="ctr"/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File</a:t>
              </a:r>
              <a:endParaRPr lang="en-US" sz="12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Active"/>
            <p:cNvSpPr txBox="1"/>
            <p:nvPr/>
          </p:nvSpPr>
          <p:spPr>
            <a:xfrm>
              <a:off x="1788497" y="381000"/>
              <a:ext cx="7278188" cy="21945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txBody>
            <a:bodyPr wrap="none" lIns="182880" tIns="18288" rIns="0" rtlCol="0">
              <a:noAutofit/>
            </a:bodyPr>
            <a:lstStyle/>
            <a:p>
              <a:r>
                <a:rPr lang="en-US" sz="120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Insert      View      Format</a:t>
              </a:r>
              <a:endParaRPr lang="en-US" sz="120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839391" y="381000"/>
              <a:ext cx="949106" cy="219456"/>
              <a:chOff x="840506" y="2907875"/>
              <a:chExt cx="949106" cy="219456"/>
            </a:xfrm>
          </p:grpSpPr>
          <p:sp>
            <p:nvSpPr>
              <p:cNvPr id="47" name="Active"/>
              <p:cNvSpPr txBox="1"/>
              <p:nvPr/>
            </p:nvSpPr>
            <p:spPr>
              <a:xfrm>
                <a:off x="840506" y="2907875"/>
                <a:ext cx="949106" cy="219456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txBody>
              <a:bodyPr wrap="none" lIns="45720" tIns="18288" rIns="0" rtlCol="0">
                <a:noAutofit/>
              </a:bodyPr>
              <a:lstStyle/>
              <a:p>
                <a:pPr algn="ctr"/>
                <a:r>
                  <a:rPr lang="en-US" sz="120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Home</a:t>
                </a:r>
                <a:endParaRPr lang="en-US" sz="120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8" name="TabLine"/>
              <p:cNvSpPr/>
              <p:nvPr/>
            </p:nvSpPr>
            <p:spPr>
              <a:xfrm>
                <a:off x="850676" y="3127331"/>
                <a:ext cx="928768" cy="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38125" y="47625"/>
            <a:ext cx="999313" cy="230832"/>
          </a:xfrm>
          <a:prstGeom prst="rect">
            <a:avLst/>
          </a:prstGeom>
        </p:spPr>
        <p:txBody>
          <a:bodyPr wrap="none" lIns="45720" tIns="18288" bIns="27432">
            <a:spAutoFit/>
          </a:bodyPr>
          <a:lstStyle>
            <a:lvl1pPr marL="0" indent="0">
              <a:buNone/>
              <a:defRPr lang="en-US" sz="1200" kern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Window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79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0" y="762000"/>
            <a:ext cx="3038084" cy="228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APPLICATION TITLE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0" y="990600"/>
            <a:ext cx="3038084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2658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om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le"/>
          <p:cNvSpPr/>
          <p:nvPr userDrawn="1">
            <p:custDataLst>
              <p:custData r:id="rId1"/>
            </p:custDataLst>
          </p:nvPr>
        </p:nvSpPr>
        <p:spPr>
          <a:xfrm>
            <a:off x="3200400" y="838200"/>
            <a:ext cx="1090293" cy="10902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Phone</a:t>
            </a:r>
          </a:p>
        </p:txBody>
      </p:sp>
      <p:sp>
        <p:nvSpPr>
          <p:cNvPr id="6" name="Tile"/>
          <p:cNvSpPr/>
          <p:nvPr userDrawn="1">
            <p:custDataLst>
              <p:custData r:id="rId2"/>
            </p:custDataLst>
          </p:nvPr>
        </p:nvSpPr>
        <p:spPr>
          <a:xfrm>
            <a:off x="3200400" y="3190875"/>
            <a:ext cx="2254217" cy="10902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Calendar</a:t>
            </a:r>
          </a:p>
        </p:txBody>
      </p:sp>
      <p:sp>
        <p:nvSpPr>
          <p:cNvPr id="7" name="Tile"/>
          <p:cNvSpPr/>
          <p:nvPr userDrawn="1">
            <p:custDataLst>
              <p:custData r:id="rId3"/>
            </p:custDataLst>
          </p:nvPr>
        </p:nvSpPr>
        <p:spPr>
          <a:xfrm>
            <a:off x="4364324" y="838200"/>
            <a:ext cx="1090293" cy="10902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People</a:t>
            </a:r>
          </a:p>
        </p:txBody>
      </p:sp>
      <p:sp>
        <p:nvSpPr>
          <p:cNvPr id="8" name="Tile"/>
          <p:cNvSpPr/>
          <p:nvPr userDrawn="1">
            <p:custDataLst>
              <p:custData r:id="rId4"/>
            </p:custDataLst>
          </p:nvPr>
        </p:nvSpPr>
        <p:spPr>
          <a:xfrm>
            <a:off x="3200400" y="2016439"/>
            <a:ext cx="1090293" cy="10902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Messages</a:t>
            </a:r>
          </a:p>
        </p:txBody>
      </p:sp>
      <p:sp>
        <p:nvSpPr>
          <p:cNvPr id="9" name="Tile"/>
          <p:cNvSpPr/>
          <p:nvPr userDrawn="1">
            <p:custDataLst>
              <p:custData r:id="rId5"/>
            </p:custDataLst>
          </p:nvPr>
        </p:nvSpPr>
        <p:spPr>
          <a:xfrm>
            <a:off x="4364324" y="2016438"/>
            <a:ext cx="1090293" cy="109029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Mail</a:t>
            </a:r>
          </a:p>
        </p:txBody>
      </p:sp>
    </p:spTree>
    <p:extLst>
      <p:ext uri="{BB962C8B-B14F-4D97-AF65-F5344CB8AC3E}">
        <p14:creationId xmlns:p14="http://schemas.microsoft.com/office/powerpoint/2010/main" val="2088957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1.xml"/><Relationship Id="rId13" Type="http://schemas.openxmlformats.org/officeDocument/2006/relationships/customXml" Target="../../customXml/item10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7" Type="http://schemas.openxmlformats.org/officeDocument/2006/relationships/customXml" Target="../../customXml/item7.xml"/><Relationship Id="rId12" Type="http://schemas.openxmlformats.org/officeDocument/2006/relationships/customXml" Target="../../customXml/item15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../customXml/item29.xml"/><Relationship Id="rId11" Type="http://schemas.openxmlformats.org/officeDocument/2006/relationships/customXml" Target="../../customXml/item121.xml"/><Relationship Id="rId5" Type="http://schemas.openxmlformats.org/officeDocument/2006/relationships/theme" Target="../theme/theme2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89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customXml" Target="../../customXml/item3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../customXml/item6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customXml" Target="../../customXml/item12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2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>
            <p:custDataLst>
              <p:custData r:id="rId6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7" name="UrlBar"/>
            <p:cNvSpPr/>
            <p:nvPr/>
          </p:nvSpPr>
          <p:spPr>
            <a:xfrm>
              <a:off x="923925" y="286384"/>
              <a:ext cx="5095875" cy="27140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endParaRPr lang="en-US" sz="1200" kern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6086" y="228600"/>
              <a:ext cx="451802" cy="398774"/>
              <a:chOff x="36561" y="163964"/>
              <a:chExt cx="451802" cy="398774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36561" y="163964"/>
                <a:ext cx="451802" cy="398774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Left Arrow 44"/>
              <p:cNvSpPr/>
              <p:nvPr/>
            </p:nvSpPr>
            <p:spPr>
              <a:xfrm>
                <a:off x="82989" y="235748"/>
                <a:ext cx="314999" cy="263309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400" y="286384"/>
              <a:ext cx="320040" cy="316520"/>
              <a:chOff x="523875" y="221748"/>
              <a:chExt cx="320040" cy="31652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23875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Right Arrow 42"/>
              <p:cNvSpPr/>
              <p:nvPr/>
            </p:nvSpPr>
            <p:spPr>
              <a:xfrm>
                <a:off x="560978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30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3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3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</p:grpSp>
      <p:pic>
        <p:nvPicPr>
          <p:cNvPr id="23" name="Picture 2" descr="C:\Users\t-dantay\Documents\WPIcons\appbar.feature.search.res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387096" cy="3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57800" y="304800"/>
            <a:ext cx="252984" cy="2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:\Users\t-dantay\Documents\WPIcons\appbar.cancel.rest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904" y="262128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dantay\Documents\First24\arrowrepeat1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71" y="325967"/>
            <a:ext cx="207433" cy="20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-dantay\Documents\Placeholders\home.png"/>
          <p:cNvPicPr>
            <a:picLocks noChangeAspect="1" noChangeArrowheads="1"/>
          </p:cNvPicPr>
          <p:nvPr>
            <p:custDataLst>
              <p:custData r:id="rId1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04800"/>
            <a:ext cx="228600" cy="22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-dantay\Documents\Placeholders\star.png"/>
          <p:cNvPicPr>
            <a:picLocks noChangeAspect="1" noChangeArrowheads="1"/>
          </p:cNvPicPr>
          <p:nvPr>
            <p:custDataLst>
              <p:custData r:id="rId1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04800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-dantay\Documents\Placeholders\setting.png"/>
          <p:cNvPicPr>
            <a:picLocks noChangeAspect="1" noChangeArrowheads="1"/>
          </p:cNvPicPr>
          <p:nvPr>
            <p:custDataLst>
              <p:custData r:id="rId13"/>
            </p:custDataLst>
          </p:nvPr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0" r="35484"/>
          <a:stretch/>
        </p:blipFill>
        <p:spPr bwMode="auto">
          <a:xfrm>
            <a:off x="8764317" y="304800"/>
            <a:ext cx="22728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5" r:id="rId2"/>
    <p:sldLayoutId id="2147483686" r:id="rId3"/>
    <p:sldLayoutId id="214748368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>
            <p:custDataLst>
              <p:custData r:id="rId4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15" name="Group 1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0" y="0"/>
                <a:ext cx="9144000" cy="6858000"/>
              </a:xfrm>
              <a:prstGeom prst="rect">
                <a:avLst/>
              </a:prstGeom>
              <a:solidFill>
                <a:srgbClr val="FFFFFF">
                  <a:lumMod val="65000"/>
                </a:srgbClr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6200" y="309484"/>
                <a:ext cx="8991600" cy="6437733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80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6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18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9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0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7" name="Oval 16"/>
            <p:cNvSpPr/>
            <p:nvPr/>
          </p:nvSpPr>
          <p:spPr>
            <a:xfrm>
              <a:off x="83477" y="80065"/>
              <a:ext cx="145536" cy="150875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30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>
            <p:custDataLst>
              <p:custData r:id="rId5"/>
            </p:custDataLst>
          </p:nvPr>
        </p:nvGrpSpPr>
        <p:grpSpPr>
          <a:xfrm>
            <a:off x="2839502" y="1"/>
            <a:ext cx="3464995" cy="6857998"/>
            <a:chOff x="2839503" y="1"/>
            <a:chExt cx="3464995" cy="6857998"/>
          </a:xfrm>
        </p:grpSpPr>
        <p:grpSp>
          <p:nvGrpSpPr>
            <p:cNvPr id="27" name="Group 26"/>
            <p:cNvGrpSpPr/>
            <p:nvPr/>
          </p:nvGrpSpPr>
          <p:grpSpPr>
            <a:xfrm>
              <a:off x="2839503" y="1"/>
              <a:ext cx="3464995" cy="6857998"/>
              <a:chOff x="2839503" y="1"/>
              <a:chExt cx="3464995" cy="6857998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839503" y="1"/>
                <a:ext cx="3464995" cy="6857998"/>
                <a:chOff x="2834639" y="1"/>
                <a:chExt cx="3464995" cy="6857998"/>
              </a:xfrm>
            </p:grpSpPr>
            <p:sp>
              <p:nvSpPr>
                <p:cNvPr id="31" name="Rounded Rectangle 30"/>
                <p:cNvSpPr/>
                <p:nvPr userDrawn="1"/>
              </p:nvSpPr>
              <p:spPr>
                <a:xfrm>
                  <a:off x="2834639" y="1"/>
                  <a:ext cx="3464995" cy="6857998"/>
                </a:xfrm>
                <a:prstGeom prst="roundRect">
                  <a:avLst>
                    <a:gd name="adj" fmla="val 5515"/>
                  </a:avLst>
                </a:prstGeom>
                <a:solidFill>
                  <a:srgbClr val="FFFFFF"/>
                </a:solidFill>
                <a:ln w="3175">
                  <a:solidFill>
                    <a:srgbClr val="000000">
                      <a:lumMod val="95000"/>
                      <a:lumOff val="5000"/>
                    </a:srgbClr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2928205" y="91440"/>
                  <a:ext cx="3276600" cy="6659880"/>
                </a:xfrm>
                <a:prstGeom prst="roundRect">
                  <a:avLst>
                    <a:gd name="adj" fmla="val 2819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  <p:sp>
              <p:nvSpPr>
                <p:cNvPr id="33" name="Rectangle 32"/>
                <p:cNvSpPr/>
                <p:nvPr userDrawn="1"/>
              </p:nvSpPr>
              <p:spPr>
                <a:xfrm>
                  <a:off x="3050294" y="482053"/>
                  <a:ext cx="3038085" cy="5074920"/>
                </a:xfrm>
                <a:prstGeom prst="rect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Left Arrow 33"/>
                <p:cNvSpPr/>
                <p:nvPr userDrawn="1"/>
              </p:nvSpPr>
              <p:spPr>
                <a:xfrm>
                  <a:off x="3300730" y="6215335"/>
                  <a:ext cx="270769" cy="117324"/>
                </a:xfrm>
                <a:prstGeom prst="leftArrow">
                  <a:avLst>
                    <a:gd name="adj1" fmla="val 0"/>
                    <a:gd name="adj2" fmla="val 91165"/>
                  </a:avLst>
                </a:prstGeom>
                <a:noFill/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u="sng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5" name="Group 34"/>
                <p:cNvGrpSpPr/>
                <p:nvPr/>
              </p:nvGrpSpPr>
              <p:grpSpPr>
                <a:xfrm rot="21384124">
                  <a:off x="4457215" y="6161552"/>
                  <a:ext cx="212326" cy="227346"/>
                  <a:chOff x="4194362" y="5874647"/>
                  <a:chExt cx="252148" cy="269985"/>
                </a:xfrm>
                <a:solidFill>
                  <a:srgbClr val="FFFFFF"/>
                </a:solidFill>
              </p:grpSpPr>
              <p:sp>
                <p:nvSpPr>
                  <p:cNvPr id="37" name="Flowchart: Stored Data 36"/>
                  <p:cNvSpPr/>
                  <p:nvPr/>
                </p:nvSpPr>
                <p:spPr>
                  <a:xfrm rot="6230930">
                    <a:off x="4218638" y="5878261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38" name="Flowchart: Stored Data 37"/>
                  <p:cNvSpPr/>
                  <p:nvPr/>
                </p:nvSpPr>
                <p:spPr>
                  <a:xfrm rot="6230930">
                    <a:off x="4190748" y="5989157"/>
                    <a:ext cx="115927" cy="108699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0" name="Flowchart: Stored Data 39"/>
                  <p:cNvSpPr/>
                  <p:nvPr/>
                </p:nvSpPr>
                <p:spPr>
                  <a:xfrm rot="16979296">
                    <a:off x="4335573" y="5922200"/>
                    <a:ext cx="114310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41" name="Flowchart: Stored Data 40"/>
                  <p:cNvSpPr/>
                  <p:nvPr/>
                </p:nvSpPr>
                <p:spPr>
                  <a:xfrm rot="16979296">
                    <a:off x="4307999" y="6032886"/>
                    <a:ext cx="115927" cy="107565"/>
                  </a:xfrm>
                  <a:prstGeom prst="flowChartOnlineStorage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rgbClr val="4F81BD">
                      <a:shade val="50000"/>
                    </a:srgbClr>
                  </a:lnRef>
                  <a:fillRef idx="1">
                    <a:srgbClr val="4F81BD"/>
                  </a:fillRef>
                  <a:effectRef idx="0">
                    <a:srgbClr val="4F81BD"/>
                  </a:effectRef>
                  <a:fontRef idx="minor">
                    <a:srgbClr val="000000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u="sng">
                      <a:solidFill>
                        <a:prstClr val="white"/>
                      </a:solidFill>
                    </a:endParaRPr>
                  </a:p>
                </p:txBody>
              </p:sp>
            </p:grpSp>
            <p:sp>
              <p:nvSpPr>
                <p:cNvPr id="36" name="Rounded Rectangle 35"/>
                <p:cNvSpPr/>
                <p:nvPr/>
              </p:nvSpPr>
              <p:spPr>
                <a:xfrm>
                  <a:off x="4138146" y="266078"/>
                  <a:ext cx="860720" cy="52045"/>
                </a:xfrm>
                <a:prstGeom prst="roundRect">
                  <a:avLst/>
                </a:prstGeom>
                <a:solidFill>
                  <a:srgbClr val="FFFFFF">
                    <a:lumMod val="95000"/>
                  </a:srgbClr>
                </a:solidFill>
                <a:ln w="31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800" kern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3054545" y="482052"/>
                <a:ext cx="3038698" cy="188595"/>
              </a:xfrm>
              <a:prstGeom prst="rect">
                <a:avLst/>
              </a:prstGeom>
              <a:solidFill>
                <a:srgbClr val="000000">
                  <a:alpha val="3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0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12:38</a:t>
                </a:r>
              </a:p>
            </p:txBody>
          </p:sp>
        </p:grpSp>
        <p:pic>
          <p:nvPicPr>
            <p:cNvPr id="28" name="Picture 2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769" y="6091117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733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6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678787" y="1559395"/>
            <a:ext cx="4666680" cy="6385673"/>
            <a:chOff x="1700806" y="1559396"/>
            <a:chExt cx="4666680" cy="6385673"/>
          </a:xfrm>
        </p:grpSpPr>
        <p:pic>
          <p:nvPicPr>
            <p:cNvPr id="19" name="Picture 5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806" y="1958061"/>
              <a:ext cx="4666680" cy="59870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300907" y="1559396"/>
              <a:ext cx="2645662" cy="44446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5" y="6463276"/>
            <a:ext cx="1042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80074" y="5574090"/>
            <a:ext cx="2645662" cy="438532"/>
            <a:chOff x="3280074" y="5574091"/>
            <a:chExt cx="2645662" cy="438532"/>
          </a:xfrm>
        </p:grpSpPr>
        <p:sp>
          <p:nvSpPr>
            <p:cNvPr id="39" name="Rectangle 38"/>
            <p:cNvSpPr/>
            <p:nvPr/>
          </p:nvSpPr>
          <p:spPr>
            <a:xfrm>
              <a:off x="3280074" y="5574091"/>
              <a:ext cx="2645662" cy="4385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4310266" y="5680075"/>
              <a:ext cx="226564" cy="226564"/>
              <a:chOff x="5130969" y="5703663"/>
              <a:chExt cx="226564" cy="226564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5130969" y="5703663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5185911" y="5757414"/>
                <a:ext cx="116681" cy="119062"/>
                <a:chOff x="5186363" y="5750719"/>
                <a:chExt cx="116681" cy="119062"/>
              </a:xfrm>
            </p:grpSpPr>
            <p:cxnSp>
              <p:nvCxnSpPr>
                <p:cNvPr id="49" name="Straight Connector 48"/>
                <p:cNvCxnSpPr/>
                <p:nvPr/>
              </p:nvCxnSpPr>
              <p:spPr>
                <a:xfrm>
                  <a:off x="5244251" y="5750719"/>
                  <a:ext cx="0" cy="11906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5186363" y="5810250"/>
                  <a:ext cx="11668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42"/>
            <p:cNvGrpSpPr/>
            <p:nvPr/>
          </p:nvGrpSpPr>
          <p:grpSpPr>
            <a:xfrm>
              <a:off x="4704259" y="5680075"/>
              <a:ext cx="226564" cy="226564"/>
              <a:chOff x="4673303" y="5717502"/>
              <a:chExt cx="226564" cy="226564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H="1">
                <a:off x="4723627" y="5865709"/>
                <a:ext cx="125916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4673303" y="5717502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>
                <a:off x="4723627" y="5800500"/>
                <a:ext cx="12885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3124196" y="1238249"/>
            <a:ext cx="2951863" cy="5483568"/>
            <a:chOff x="3124197" y="1238250"/>
            <a:chExt cx="2626514" cy="4879179"/>
          </a:xfrm>
        </p:grpSpPr>
        <p:grpSp>
          <p:nvGrpSpPr>
            <p:cNvPr id="52" name="Group 51"/>
            <p:cNvGrpSpPr/>
            <p:nvPr/>
          </p:nvGrpSpPr>
          <p:grpSpPr>
            <a:xfrm>
              <a:off x="3124197" y="1238250"/>
              <a:ext cx="2626514" cy="4879179"/>
              <a:chOff x="3124197" y="1238250"/>
              <a:chExt cx="2626514" cy="487917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2" name="Round Same Side Corner Rectangle 61"/>
              <p:cNvSpPr/>
              <p:nvPr/>
            </p:nvSpPr>
            <p:spPr>
              <a:xfrm>
                <a:off x="3124200" y="1238250"/>
                <a:ext cx="2626510" cy="285749"/>
              </a:xfrm>
              <a:prstGeom prst="round2SameRect">
                <a:avLst>
                  <a:gd name="adj1" fmla="val 19584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612595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124197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 Same Side Corner Rectangle 64"/>
              <p:cNvSpPr/>
              <p:nvPr/>
            </p:nvSpPr>
            <p:spPr>
              <a:xfrm rot="10800000">
                <a:off x="3124197" y="5486400"/>
                <a:ext cx="2626513" cy="631029"/>
              </a:xfrm>
              <a:prstGeom prst="round2SameRect">
                <a:avLst>
                  <a:gd name="adj1" fmla="val 12697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334085" y="5699307"/>
              <a:ext cx="253507" cy="100607"/>
              <a:chOff x="6662119" y="5853708"/>
              <a:chExt cx="253507" cy="100607"/>
            </a:xfrm>
          </p:grpSpPr>
          <p:sp>
            <p:nvSpPr>
              <p:cNvPr id="59" name="Isosceles Triangle 58"/>
              <p:cNvSpPr/>
              <p:nvPr/>
            </p:nvSpPr>
            <p:spPr>
              <a:xfrm rot="16200000">
                <a:off x="6652098" y="5863729"/>
                <a:ext cx="100607" cy="80565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791326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869907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274462" y="5693769"/>
              <a:ext cx="268853" cy="111683"/>
              <a:chOff x="5274462" y="5808105"/>
              <a:chExt cx="268853" cy="111683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5274462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5353043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431632" y="5808105"/>
                <a:ext cx="111683" cy="111683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159" y="5611836"/>
              <a:ext cx="258591" cy="27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9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rgbClr val="FFFFFF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AD33D0BB-003F-42B4-BF7A-CD36EAA9C443}" type="datetimeFigureOut">
              <a:rPr lang="en-US" smtClean="0"/>
              <a:t>5/16/2012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>
                    <a:tint val="75000"/>
                  </a:srgbClr>
                </a:solidFill>
              </a:defRPr>
            </a:lvl1pPr>
          </a:lstStyle>
          <a:p>
            <a:fld id="{745BBB01-C0FD-49BD-B697-ABC298F96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2.xml"/><Relationship Id="rId13" Type="http://schemas.openxmlformats.org/officeDocument/2006/relationships/customXml" Target="../../customXml/item91.xml"/><Relationship Id="rId3" Type="http://schemas.openxmlformats.org/officeDocument/2006/relationships/customXml" Target="../../customXml/item82.xml"/><Relationship Id="rId7" Type="http://schemas.openxmlformats.org/officeDocument/2006/relationships/customXml" Target="../../customXml/item78.xml"/><Relationship Id="rId12" Type="http://schemas.openxmlformats.org/officeDocument/2006/relationships/customXml" Target="../../customXml/item167.xml"/><Relationship Id="rId2" Type="http://schemas.openxmlformats.org/officeDocument/2006/relationships/customXml" Target="../../customXml/item151.xml"/><Relationship Id="rId1" Type="http://schemas.openxmlformats.org/officeDocument/2006/relationships/customXml" Target="../../customXml/item48.xml"/><Relationship Id="rId6" Type="http://schemas.openxmlformats.org/officeDocument/2006/relationships/customXml" Target="../../customXml/item49.xml"/><Relationship Id="rId11" Type="http://schemas.openxmlformats.org/officeDocument/2006/relationships/customXml" Target="../../customXml/item36.xml"/><Relationship Id="rId5" Type="http://schemas.openxmlformats.org/officeDocument/2006/relationships/customXml" Target="../../customXml/item112.xml"/><Relationship Id="rId15" Type="http://schemas.openxmlformats.org/officeDocument/2006/relationships/slideLayout" Target="../slideLayouts/slideLayout3.xml"/><Relationship Id="rId10" Type="http://schemas.openxmlformats.org/officeDocument/2006/relationships/customXml" Target="../../customXml/item54.xml"/><Relationship Id="rId4" Type="http://schemas.openxmlformats.org/officeDocument/2006/relationships/customXml" Target="../../customXml/item70.xml"/><Relationship Id="rId9" Type="http://schemas.openxmlformats.org/officeDocument/2006/relationships/customXml" Target="../../customXml/item27.xml"/><Relationship Id="rId14" Type="http://schemas.openxmlformats.org/officeDocument/2006/relationships/customXml" Target="../../customXml/item1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1.xml"/><Relationship Id="rId1" Type="http://schemas.openxmlformats.org/officeDocument/2006/relationships/customXml" Target="../../customXml/item2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4.xml"/><Relationship Id="rId13" Type="http://schemas.openxmlformats.org/officeDocument/2006/relationships/customXml" Target="../../customXml/item193.xml"/><Relationship Id="rId18" Type="http://schemas.openxmlformats.org/officeDocument/2006/relationships/notesSlide" Target="../notesSlides/notesSlide3.xml"/><Relationship Id="rId26" Type="http://schemas.microsoft.com/office/2007/relationships/diagramDrawing" Target="../diagrams/drawing2.xml"/><Relationship Id="rId3" Type="http://schemas.openxmlformats.org/officeDocument/2006/relationships/customXml" Target="../../customXml/item76.xml"/><Relationship Id="rId21" Type="http://schemas.openxmlformats.org/officeDocument/2006/relationships/image" Target="../media/image26.emf"/><Relationship Id="rId7" Type="http://schemas.openxmlformats.org/officeDocument/2006/relationships/customXml" Target="../../customXml/item106.xml"/><Relationship Id="rId12" Type="http://schemas.openxmlformats.org/officeDocument/2006/relationships/customXml" Target="../../customXml/item88.xml"/><Relationship Id="rId17" Type="http://schemas.openxmlformats.org/officeDocument/2006/relationships/slideLayout" Target="../slideLayouts/slideLayout4.xml"/><Relationship Id="rId25" Type="http://schemas.openxmlformats.org/officeDocument/2006/relationships/diagramColors" Target="../diagrams/colors2.xml"/><Relationship Id="rId2" Type="http://schemas.openxmlformats.org/officeDocument/2006/relationships/customXml" Target="../../customXml/item116.xml"/><Relationship Id="rId16" Type="http://schemas.openxmlformats.org/officeDocument/2006/relationships/customXml" Target="../../customXml/item16.xml"/><Relationship Id="rId20" Type="http://schemas.openxmlformats.org/officeDocument/2006/relationships/image" Target="../media/image19.png"/><Relationship Id="rId1" Type="http://schemas.openxmlformats.org/officeDocument/2006/relationships/customXml" Target="../../customXml/item194.xml"/><Relationship Id="rId6" Type="http://schemas.openxmlformats.org/officeDocument/2006/relationships/customXml" Target="../../customXml/item1.xml"/><Relationship Id="rId11" Type="http://schemas.openxmlformats.org/officeDocument/2006/relationships/customXml" Target="../../customXml/item17.xml"/><Relationship Id="rId24" Type="http://schemas.openxmlformats.org/officeDocument/2006/relationships/diagramQuickStyle" Target="../diagrams/quickStyle2.xml"/><Relationship Id="rId5" Type="http://schemas.openxmlformats.org/officeDocument/2006/relationships/customXml" Target="../../customXml/item100.xml"/><Relationship Id="rId15" Type="http://schemas.openxmlformats.org/officeDocument/2006/relationships/customXml" Target="../../customXml/item13.xml"/><Relationship Id="rId23" Type="http://schemas.openxmlformats.org/officeDocument/2006/relationships/diagramLayout" Target="../diagrams/layout2.xml"/><Relationship Id="rId10" Type="http://schemas.openxmlformats.org/officeDocument/2006/relationships/customXml" Target="../../customXml/item170.xml"/><Relationship Id="rId19" Type="http://schemas.openxmlformats.org/officeDocument/2006/relationships/image" Target="../media/image2.png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83.xml"/><Relationship Id="rId14" Type="http://schemas.openxmlformats.org/officeDocument/2006/relationships/customXml" Target="../../customXml/item130.xml"/><Relationship Id="rId22" Type="http://schemas.openxmlformats.org/officeDocument/2006/relationships/diagramData" Target="../diagrams/data2.xml"/><Relationship Id="rId27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.xml"/><Relationship Id="rId13" Type="http://schemas.openxmlformats.org/officeDocument/2006/relationships/customXml" Target="../../customXml/item64.xml"/><Relationship Id="rId18" Type="http://schemas.openxmlformats.org/officeDocument/2006/relationships/slideLayout" Target="../slideLayouts/slideLayout4.xml"/><Relationship Id="rId26" Type="http://schemas.microsoft.com/office/2007/relationships/diagramDrawing" Target="../diagrams/drawing3.xml"/><Relationship Id="rId3" Type="http://schemas.openxmlformats.org/officeDocument/2006/relationships/customXml" Target="../../customXml/item22.xml"/><Relationship Id="rId21" Type="http://schemas.openxmlformats.org/officeDocument/2006/relationships/image" Target="../media/image19.png"/><Relationship Id="rId7" Type="http://schemas.openxmlformats.org/officeDocument/2006/relationships/customXml" Target="../../customXml/item58.xml"/><Relationship Id="rId12" Type="http://schemas.openxmlformats.org/officeDocument/2006/relationships/customXml" Target="../../customXml/item188.xml"/><Relationship Id="rId17" Type="http://schemas.openxmlformats.org/officeDocument/2006/relationships/customXml" Target="../../customXml/item5.xml"/><Relationship Id="rId25" Type="http://schemas.openxmlformats.org/officeDocument/2006/relationships/diagramColors" Target="../diagrams/colors3.xml"/><Relationship Id="rId2" Type="http://schemas.openxmlformats.org/officeDocument/2006/relationships/customXml" Target="../../customXml/item168.xml"/><Relationship Id="rId16" Type="http://schemas.openxmlformats.org/officeDocument/2006/relationships/customXml" Target="../../customXml/item195.xml"/><Relationship Id="rId20" Type="http://schemas.openxmlformats.org/officeDocument/2006/relationships/image" Target="../media/image2.png"/><Relationship Id="rId1" Type="http://schemas.openxmlformats.org/officeDocument/2006/relationships/customXml" Target="../../customXml/item39.xml"/><Relationship Id="rId6" Type="http://schemas.openxmlformats.org/officeDocument/2006/relationships/customXml" Target="../../customXml/item155.xml"/><Relationship Id="rId11" Type="http://schemas.openxmlformats.org/officeDocument/2006/relationships/customXml" Target="../../customXml/item86.xml"/><Relationship Id="rId24" Type="http://schemas.openxmlformats.org/officeDocument/2006/relationships/diagramQuickStyle" Target="../diagrams/quickStyle3.xml"/><Relationship Id="rId5" Type="http://schemas.openxmlformats.org/officeDocument/2006/relationships/customXml" Target="../../customXml/item159.xml"/><Relationship Id="rId15" Type="http://schemas.openxmlformats.org/officeDocument/2006/relationships/customXml" Target="../../customXml/item114.xml"/><Relationship Id="rId23" Type="http://schemas.openxmlformats.org/officeDocument/2006/relationships/diagramLayout" Target="../diagrams/layout3.xml"/><Relationship Id="rId28" Type="http://schemas.openxmlformats.org/officeDocument/2006/relationships/image" Target="../media/image20.png"/><Relationship Id="rId10" Type="http://schemas.openxmlformats.org/officeDocument/2006/relationships/customXml" Target="../../customXml/item138.xml"/><Relationship Id="rId19" Type="http://schemas.openxmlformats.org/officeDocument/2006/relationships/notesSlide" Target="../notesSlides/notesSlide4.xml"/><Relationship Id="rId4" Type="http://schemas.openxmlformats.org/officeDocument/2006/relationships/customXml" Target="../../customXml/item172.xml"/><Relationship Id="rId9" Type="http://schemas.openxmlformats.org/officeDocument/2006/relationships/customXml" Target="../../customXml/item45.xml"/><Relationship Id="rId14" Type="http://schemas.openxmlformats.org/officeDocument/2006/relationships/customXml" Target="../../customXml/item136.xml"/><Relationship Id="rId22" Type="http://schemas.openxmlformats.org/officeDocument/2006/relationships/diagramData" Target="../diagrams/data3.xml"/><Relationship Id="rId27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65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101.xml"/><Relationship Id="rId5" Type="http://schemas.openxmlformats.org/officeDocument/2006/relationships/slideLayout" Target="../slideLayouts/slideLayout3.xml"/><Relationship Id="rId4" Type="http://schemas.openxmlformats.org/officeDocument/2006/relationships/customXml" Target="../../customXml/item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customXml" Target="../../customXml/item84.xml"/><Relationship Id="rId7" Type="http://schemas.openxmlformats.org/officeDocument/2006/relationships/customXml" Target="../../customXml/item63.xml"/><Relationship Id="rId2" Type="http://schemas.openxmlformats.org/officeDocument/2006/relationships/customXml" Target="../../customXml/item181.xml"/><Relationship Id="rId1" Type="http://schemas.openxmlformats.org/officeDocument/2006/relationships/customXml" Target="../../customXml/item163.xml"/><Relationship Id="rId6" Type="http://schemas.openxmlformats.org/officeDocument/2006/relationships/customXml" Target="../../customXml/item30.xml"/><Relationship Id="rId5" Type="http://schemas.openxmlformats.org/officeDocument/2006/relationships/customXml" Target="../../customXml/item119.xml"/><Relationship Id="rId4" Type="http://schemas.openxmlformats.org/officeDocument/2006/relationships/customXml" Target="../../customXml/item1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customXml" Target="../../customXml/item66.xml"/><Relationship Id="rId18" Type="http://schemas.openxmlformats.org/officeDocument/2006/relationships/image" Target="../media/image19.png"/><Relationship Id="rId3" Type="http://schemas.openxmlformats.org/officeDocument/2006/relationships/customXml" Target="../../customXml/item108.xml"/><Relationship Id="rId21" Type="http://schemas.openxmlformats.org/officeDocument/2006/relationships/diagramQuickStyle" Target="../diagrams/quickStyle1.xml"/><Relationship Id="rId7" Type="http://schemas.openxmlformats.org/officeDocument/2006/relationships/customXml" Target="../../customXml/item50.xml"/><Relationship Id="rId12" Type="http://schemas.openxmlformats.org/officeDocument/2006/relationships/customXml" Target="../../customXml/item73.xml"/><Relationship Id="rId17" Type="http://schemas.openxmlformats.org/officeDocument/2006/relationships/image" Target="../media/image2.png"/><Relationship Id="rId2" Type="http://schemas.openxmlformats.org/officeDocument/2006/relationships/customXml" Target="../../customXml/item104.xml"/><Relationship Id="rId16" Type="http://schemas.openxmlformats.org/officeDocument/2006/relationships/notesSlide" Target="../notesSlides/notesSlide1.xml"/><Relationship Id="rId20" Type="http://schemas.openxmlformats.org/officeDocument/2006/relationships/diagramLayout" Target="../diagrams/layout1.xml"/><Relationship Id="rId1" Type="http://schemas.openxmlformats.org/officeDocument/2006/relationships/customXml" Target="../../customXml/item69.xml"/><Relationship Id="rId6" Type="http://schemas.openxmlformats.org/officeDocument/2006/relationships/customXml" Target="../../customXml/item98.xml"/><Relationship Id="rId11" Type="http://schemas.openxmlformats.org/officeDocument/2006/relationships/customXml" Target="../../customXml/item55.xml"/><Relationship Id="rId24" Type="http://schemas.openxmlformats.org/officeDocument/2006/relationships/image" Target="../media/image20.png"/><Relationship Id="rId5" Type="http://schemas.openxmlformats.org/officeDocument/2006/relationships/customXml" Target="../../customXml/item196.xml"/><Relationship Id="rId15" Type="http://schemas.openxmlformats.org/officeDocument/2006/relationships/slideLayout" Target="../slideLayouts/slideLayout4.xml"/><Relationship Id="rId23" Type="http://schemas.microsoft.com/office/2007/relationships/diagramDrawing" Target="../diagrams/drawing1.xml"/><Relationship Id="rId10" Type="http://schemas.openxmlformats.org/officeDocument/2006/relationships/customXml" Target="../../customXml/item51.xml"/><Relationship Id="rId19" Type="http://schemas.openxmlformats.org/officeDocument/2006/relationships/diagramData" Target="../diagrams/data1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105.xml"/><Relationship Id="rId14" Type="http://schemas.openxmlformats.org/officeDocument/2006/relationships/customXml" Target="../../customXml/item40.xml"/><Relationship Id="rId22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5.xml"/><Relationship Id="rId13" Type="http://schemas.microsoft.com/office/2007/relationships/hdphoto" Target="../media/hdphoto3.wdp"/><Relationship Id="rId3" Type="http://schemas.openxmlformats.org/officeDocument/2006/relationships/customXml" Target="../../customXml/item152.xml"/><Relationship Id="rId7" Type="http://schemas.openxmlformats.org/officeDocument/2006/relationships/customXml" Target="../../customXml/item18.xml"/><Relationship Id="rId12" Type="http://schemas.openxmlformats.org/officeDocument/2006/relationships/image" Target="../media/image23.png"/><Relationship Id="rId2" Type="http://schemas.openxmlformats.org/officeDocument/2006/relationships/customXml" Target="../../customXml/item95.xml"/><Relationship Id="rId1" Type="http://schemas.openxmlformats.org/officeDocument/2006/relationships/customXml" Target="../../customXml/item61.xml"/><Relationship Id="rId6" Type="http://schemas.openxmlformats.org/officeDocument/2006/relationships/customXml" Target="../../customXml/item74.xml"/><Relationship Id="rId11" Type="http://schemas.openxmlformats.org/officeDocument/2006/relationships/image" Target="../media/image22.png"/><Relationship Id="rId5" Type="http://schemas.openxmlformats.org/officeDocument/2006/relationships/customXml" Target="../../customXml/item109.xml"/><Relationship Id="rId10" Type="http://schemas.openxmlformats.org/officeDocument/2006/relationships/image" Target="../media/image21.png"/><Relationship Id="rId4" Type="http://schemas.openxmlformats.org/officeDocument/2006/relationships/customXml" Target="../../customXml/item12.xml"/><Relationship Id="rId9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8.xml"/><Relationship Id="rId3" Type="http://schemas.openxmlformats.org/officeDocument/2006/relationships/customXml" Target="../../customXml/item197.xml"/><Relationship Id="rId7" Type="http://schemas.openxmlformats.org/officeDocument/2006/relationships/customXml" Target="../../customXml/item19.xml"/><Relationship Id="rId12" Type="http://schemas.microsoft.com/office/2007/relationships/hdphoto" Target="../media/hdphoto3.wdp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29.xml"/><Relationship Id="rId6" Type="http://schemas.openxmlformats.org/officeDocument/2006/relationships/customXml" Target="../../customXml/item133.xml"/><Relationship Id="rId11" Type="http://schemas.openxmlformats.org/officeDocument/2006/relationships/image" Target="../media/image23.png"/><Relationship Id="rId5" Type="http://schemas.openxmlformats.org/officeDocument/2006/relationships/customXml" Target="../../customXml/item67.xml"/><Relationship Id="rId10" Type="http://schemas.openxmlformats.org/officeDocument/2006/relationships/image" Target="../media/image21.png"/><Relationship Id="rId4" Type="http://schemas.openxmlformats.org/officeDocument/2006/relationships/customXml" Target="../../customXml/item117.xml"/><Relationship Id="rId9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customXml" Target="../../customXml/item179.xml"/><Relationship Id="rId7" Type="http://schemas.openxmlformats.org/officeDocument/2006/relationships/customXml" Target="../../customXml/item3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59.xml"/><Relationship Id="rId6" Type="http://schemas.openxmlformats.org/officeDocument/2006/relationships/customXml" Target="../../customXml/item184.xml"/><Relationship Id="rId5" Type="http://schemas.openxmlformats.org/officeDocument/2006/relationships/customXml" Target="../../customXml/item71.xml"/><Relationship Id="rId10" Type="http://schemas.openxmlformats.org/officeDocument/2006/relationships/image" Target="../media/image22.png"/><Relationship Id="rId4" Type="http://schemas.openxmlformats.org/officeDocument/2006/relationships/customXml" Target="../../customXml/item9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19200" y="310242"/>
            <a:ext cx="3657600" cy="223158"/>
          </a:xfrm>
        </p:spPr>
        <p:txBody>
          <a:bodyPr/>
          <a:lstStyle/>
          <a:p>
            <a:r>
              <a:rPr lang="en-US" dirty="0" smtClean="0"/>
              <a:t>//intranet.fabrikam.com/Customer/Create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Create</a:t>
            </a:r>
            <a:endParaRPr lang="en-US"/>
          </a:p>
        </p:txBody>
      </p:sp>
      <p:sp>
        <p:nvSpPr>
          <p:cNvPr id="4" name="Label"/>
          <p:cNvSpPr txBox="1"/>
          <p:nvPr>
            <p:custDataLst>
              <p:custData r:id="rId1"/>
            </p:custDataLst>
          </p:nvPr>
        </p:nvSpPr>
        <p:spPr>
          <a:xfrm>
            <a:off x="1785836" y="1905000"/>
            <a:ext cx="80496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" name="Group 4"/>
          <p:cNvGrpSpPr/>
          <p:nvPr>
            <p:custDataLst>
              <p:custData r:id="rId2"/>
            </p:custDataLst>
          </p:nvPr>
        </p:nvGrpSpPr>
        <p:grpSpPr>
          <a:xfrm>
            <a:off x="1828800" y="2286000"/>
            <a:ext cx="6629400" cy="4191000"/>
            <a:chOff x="3168650" y="2419758"/>
            <a:chExt cx="2616200" cy="1326742"/>
          </a:xfrm>
        </p:grpSpPr>
        <p:sp>
          <p:nvSpPr>
            <p:cNvPr id="6" name="Container"/>
            <p:cNvSpPr>
              <a:spLocks/>
            </p:cNvSpPr>
            <p:nvPr/>
          </p:nvSpPr>
          <p:spPr>
            <a:xfrm>
              <a:off x="3168650" y="2463701"/>
              <a:ext cx="2616200" cy="1282799"/>
            </a:xfrm>
            <a:prstGeom prst="roundRect">
              <a:avLst>
                <a:gd name="adj" fmla="val 4268"/>
              </a:avLst>
            </a:prstGeom>
            <a:solidFill>
              <a:srgbClr val="FFFFFF"/>
            </a:solidFill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TextBox"/>
            <p:cNvSpPr txBox="1">
              <a:spLocks/>
            </p:cNvSpPr>
            <p:nvPr/>
          </p:nvSpPr>
          <p:spPr>
            <a:xfrm>
              <a:off x="3224684" y="2419758"/>
              <a:ext cx="394414" cy="9794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Customer</a:t>
              </a:r>
              <a:endParaRPr lang="en-US" sz="11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Label"/>
          <p:cNvSpPr txBox="1"/>
          <p:nvPr>
            <p:custDataLst>
              <p:custData r:id="rId3"/>
            </p:custDataLst>
          </p:nvPr>
        </p:nvSpPr>
        <p:spPr>
          <a:xfrm>
            <a:off x="2105280" y="2552825"/>
            <a:ext cx="10014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First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"/>
          <p:cNvSpPr/>
          <p:nvPr>
            <p:custDataLst>
              <p:custData r:id="rId4"/>
            </p:custDataLst>
          </p:nvPr>
        </p:nvSpPr>
        <p:spPr>
          <a:xfrm>
            <a:off x="2191150" y="2819400"/>
            <a:ext cx="222754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Maria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Label"/>
          <p:cNvSpPr txBox="1"/>
          <p:nvPr>
            <p:custDataLst>
              <p:custData r:id="rId5"/>
            </p:custDataLst>
          </p:nvPr>
        </p:nvSpPr>
        <p:spPr>
          <a:xfrm>
            <a:off x="2115852" y="3200400"/>
            <a:ext cx="9781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Last Name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"/>
          <p:cNvSpPr/>
          <p:nvPr>
            <p:custDataLst>
              <p:custData r:id="rId6"/>
            </p:custDataLst>
          </p:nvPr>
        </p:nvSpPr>
        <p:spPr>
          <a:xfrm>
            <a:off x="2201722" y="3429000"/>
            <a:ext cx="222754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Cameron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Label"/>
          <p:cNvSpPr txBox="1"/>
          <p:nvPr>
            <p:custDataLst>
              <p:custData r:id="rId7"/>
            </p:custDataLst>
          </p:nvPr>
        </p:nvSpPr>
        <p:spPr>
          <a:xfrm>
            <a:off x="2115852" y="3810000"/>
            <a:ext cx="61305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Street</a:t>
            </a:r>
          </a:p>
        </p:txBody>
      </p:sp>
      <p:sp>
        <p:nvSpPr>
          <p:cNvPr id="13" name="TextBox"/>
          <p:cNvSpPr/>
          <p:nvPr>
            <p:custDataLst>
              <p:custData r:id="rId8"/>
            </p:custDataLst>
          </p:nvPr>
        </p:nvSpPr>
        <p:spPr>
          <a:xfrm>
            <a:off x="2192052" y="4038600"/>
            <a:ext cx="222754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123 Standard Street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Label"/>
          <p:cNvSpPr txBox="1"/>
          <p:nvPr>
            <p:custDataLst>
              <p:custData r:id="rId9"/>
            </p:custDataLst>
          </p:nvPr>
        </p:nvSpPr>
        <p:spPr>
          <a:xfrm>
            <a:off x="2115852" y="4419600"/>
            <a:ext cx="4667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City</a:t>
            </a:r>
          </a:p>
        </p:txBody>
      </p:sp>
      <p:sp>
        <p:nvSpPr>
          <p:cNvPr id="15" name="TextBox"/>
          <p:cNvSpPr/>
          <p:nvPr>
            <p:custDataLst>
              <p:custData r:id="rId10"/>
            </p:custDataLst>
          </p:nvPr>
        </p:nvSpPr>
        <p:spPr>
          <a:xfrm>
            <a:off x="2192052" y="4648200"/>
            <a:ext cx="222754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i="1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city</a:t>
            </a:r>
            <a:endParaRPr lang="en-US" sz="1200" i="1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Label"/>
          <p:cNvSpPr txBox="1"/>
          <p:nvPr>
            <p:custDataLst>
              <p:custData r:id="rId11"/>
            </p:custDataLst>
          </p:nvPr>
        </p:nvSpPr>
        <p:spPr>
          <a:xfrm>
            <a:off x="2115852" y="5026968"/>
            <a:ext cx="41710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Zip</a:t>
            </a:r>
          </a:p>
        </p:txBody>
      </p:sp>
      <p:sp>
        <p:nvSpPr>
          <p:cNvPr id="17" name="TextBox"/>
          <p:cNvSpPr/>
          <p:nvPr>
            <p:custDataLst>
              <p:custData r:id="rId12"/>
            </p:custDataLst>
          </p:nvPr>
        </p:nvSpPr>
        <p:spPr>
          <a:xfrm>
            <a:off x="2192052" y="5257800"/>
            <a:ext cx="222754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123</a:t>
            </a:r>
            <a:endParaRPr lang="en-US" sz="1200" i="1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Button"/>
          <p:cNvSpPr/>
          <p:nvPr>
            <p:custDataLst>
              <p:custData r:id="rId13"/>
            </p:custDataLst>
          </p:nvPr>
        </p:nvSpPr>
        <p:spPr>
          <a:xfrm>
            <a:off x="2211006" y="5715000"/>
            <a:ext cx="2218264" cy="22860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45000">
                <a:srgbClr val="FF7A00"/>
              </a:gs>
            </a:gsLst>
            <a:lin ang="5400000" scaled="0"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Create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Freeform 18"/>
          <p:cNvSpPr/>
          <p:nvPr>
            <p:custDataLst>
              <p:custData r:id="rId14"/>
            </p:custDataLst>
          </p:nvPr>
        </p:nvSpPr>
        <p:spPr>
          <a:xfrm rot="20359169">
            <a:off x="5621052" y="5758543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1088 C -0.0092 0.01597 -0.0007 0.01042 -0.00955 0.02014 C -0.01598 0.02708 -0.01233 0.01643 -0.02032 0.03055 C -0.02604 0.04074 -0.0224 0.03542 -0.03229 0.0463 C -0.03542 0.04977 -0.03681 0.05555 -0.04063 0.05833 C -0.04948 0.06435 -0.05295 0.07338 -0.06077 0.08079 C -0.08611 0.10393 -0.09289 0.10208 -0.1257 0.10532 C -0.14757 0.10486 -0.1816 0.1118 -0.20348 0.11088 C -0.21354 0.11018 -0.22431 0.10555 -0.23403 0.10347 C -0.24584 0.10069 -0.25278 0.09398 -0.26459 0.09051 C -0.26806 0.08796 -0.29011 0.07083 -0.29375 0.06829 C -0.29896 0.05972 -0.31042 0.01829 -0.31042 0.00717 " pathEditMode="relative" rAng="0" ptsTypes="ffffffffffff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:45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320142" y="1776389"/>
            <a:ext cx="2805511" cy="4210753"/>
            <a:chOff x="3270548" y="1793323"/>
            <a:chExt cx="2805511" cy="4210753"/>
          </a:xfrm>
        </p:grpSpPr>
        <p:sp>
          <p:nvSpPr>
            <p:cNvPr id="8" name="Rectangle 7"/>
            <p:cNvSpPr/>
            <p:nvPr/>
          </p:nvSpPr>
          <p:spPr>
            <a:xfrm>
              <a:off x="3270549" y="1793323"/>
              <a:ext cx="1259506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FABRIKAM FIBER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0548" y="2053531"/>
              <a:ext cx="2727897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r>
                <a:rPr kumimoji="0" lang="en-US" sz="2400" b="0" i="0" u="none" strike="noStrike" kern="0" cap="none" spc="0" normalizeH="0" baseline="0" noProof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genda</a:t>
              </a:r>
              <a:r>
                <a:rPr kumimoji="0" lang="en-US" sz="2400" b="0" i="0" u="none" strike="noStrike" kern="0" cap="none" spc="0" normalizeH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entry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0548" y="2199318"/>
              <a:ext cx="2805511" cy="38047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kern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an additional cable line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2:45 pm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1 hour (Lake Washington)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 need to go the</a:t>
              </a:r>
              <a:r>
                <a:rPr kumimoji="0" lang="en-US" sz="1600" b="0" i="0" u="none" strike="noStrike" kern="0" cap="none" spc="0" normalizeH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customer’s house boat and setup a whole new box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3276600" y="1558076"/>
            <a:ext cx="2633472" cy="437639"/>
            <a:chOff x="3054545" y="3217998"/>
            <a:chExt cx="3034910" cy="39785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" name="Background"/>
            <p:cNvSpPr>
              <a:spLocks/>
            </p:cNvSpPr>
            <p:nvPr/>
          </p:nvSpPr>
          <p:spPr>
            <a:xfrm>
              <a:off x="3054545" y="3217998"/>
              <a:ext cx="3034910" cy="397854"/>
            </a:xfrm>
            <a:prstGeom prst="rect">
              <a:avLst/>
            </a:prstGeom>
            <a:solidFill>
              <a:srgbClr val="00B0F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kern="0" smtClean="0">
                  <a:latin typeface="Segoe UI"/>
                </a:rPr>
                <a:t>2</a:t>
              </a:r>
              <a:r>
                <a:rPr kumimoji="0" lang="en-US" sz="1000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:45</a:t>
              </a:r>
            </a:p>
          </p:txBody>
        </p:sp>
        <p:sp>
          <p:nvSpPr>
            <p:cNvPr id="19" name="NotificationText"/>
            <p:cNvSpPr txBox="1">
              <a:spLocks/>
            </p:cNvSpPr>
            <p:nvPr/>
          </p:nvSpPr>
          <p:spPr>
            <a:xfrm>
              <a:off x="3332912" y="3372237"/>
              <a:ext cx="1664876" cy="187464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45720" tIns="36576" rIns="91440" bIns="0" rtlCol="0">
              <a:spAutoFit/>
            </a:bodyPr>
            <a:lstStyle/>
            <a:p>
              <a:r>
                <a:rPr lang="en-US" sz="110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Running late! Map it.</a:t>
              </a:r>
              <a:endParaRPr lang="en-US" sz="12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0" name="MessageIcon" descr="C:\Users\t-dantay\Documents\WPIcons\appbar.feature.email.rest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9" t="26000" r="20640" b="26512"/>
            <a:stretch/>
          </p:blipFill>
          <p:spPr bwMode="auto">
            <a:xfrm>
              <a:off x="3121746" y="3437562"/>
              <a:ext cx="207149" cy="147637"/>
            </a:xfrm>
            <a:prstGeom prst="rect">
              <a:avLst/>
            </a:prstGeom>
            <a:grpFill/>
            <a:extLst/>
          </p:spPr>
        </p:pic>
      </p:grpSp>
      <p:pic>
        <p:nvPicPr>
          <p:cNvPr id="16" name="Picture 19" descr="hand.png"/>
          <p:cNvPicPr>
            <a:picLocks noChangeAspect="1"/>
          </p:cNvPicPr>
          <p:nvPr/>
        </p:nvPicPr>
        <p:blipFill>
          <a:blip r:embed="rId4">
            <a:lum bright="-40000"/>
          </a:blip>
          <a:srcRect/>
          <a:stretch>
            <a:fillRect/>
          </a:stretch>
        </p:blipFill>
        <p:spPr bwMode="auto">
          <a:xfrm rot="20641186">
            <a:off x="3344140" y="2501223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3.33333E-6 C -0.00607 -0.00533 -0.0059 -0.0169 -0.00955 -0.02547 C -0.01423 -0.03611 -0.01736 -0.04815 -0.0191 -0.06042 C -0.02031 -0.06968 -0.01979 -0.07246 -0.02257 -0.08102 C -0.03038 -0.10417 -0.02951 -0.09375 -0.03333 -0.11598 C -0.03541 -0.12778 -0.03646 -0.14213 -0.04166 -0.15232 C -0.04323 -0.15834 -0.04462 -0.16389 -0.04653 -0.16991 C -0.05035 -0.18241 -0.0434 -0.16412 -0.04878 -0.18264 C -0.05139 -0.1919 -0.05121 -0.18426 -0.05121 -0.18889 " pathEditMode="relative" ptsTypes="ffffffff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78888" y="1559395"/>
            <a:ext cx="2645662" cy="4444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9048" y="435429"/>
            <a:ext cx="2743200" cy="628105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000" y="0"/>
            <a:ext cx="27432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02" y="1565275"/>
            <a:ext cx="8446268" cy="3995928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5" y="6463276"/>
            <a:ext cx="1042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3280074" y="5574090"/>
            <a:ext cx="2645662" cy="438532"/>
            <a:chOff x="3280074" y="5574091"/>
            <a:chExt cx="2645662" cy="438532"/>
          </a:xfrm>
        </p:grpSpPr>
        <p:sp>
          <p:nvSpPr>
            <p:cNvPr id="22" name="Rectangle 21"/>
            <p:cNvSpPr/>
            <p:nvPr/>
          </p:nvSpPr>
          <p:spPr>
            <a:xfrm>
              <a:off x="3280074" y="5574091"/>
              <a:ext cx="2645662" cy="4385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10266" y="5680075"/>
              <a:ext cx="226564" cy="226564"/>
              <a:chOff x="5130969" y="5703663"/>
              <a:chExt cx="226564" cy="2265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30969" y="5703663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185911" y="5757414"/>
                <a:ext cx="116681" cy="119062"/>
                <a:chOff x="5186363" y="5750719"/>
                <a:chExt cx="116681" cy="119062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244251" y="5750719"/>
                  <a:ext cx="0" cy="11906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86363" y="5810250"/>
                  <a:ext cx="11668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4704259" y="5680075"/>
              <a:ext cx="226564" cy="226564"/>
              <a:chOff x="4673303" y="5717502"/>
              <a:chExt cx="226564" cy="226564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>
                <a:off x="4723627" y="5865709"/>
                <a:ext cx="125916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673303" y="5717502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723627" y="5800500"/>
                <a:ext cx="12885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3124196" y="1238249"/>
            <a:ext cx="2951863" cy="5483568"/>
            <a:chOff x="3124197" y="1238250"/>
            <a:chExt cx="2626514" cy="4879179"/>
          </a:xfrm>
        </p:grpSpPr>
        <p:grpSp>
          <p:nvGrpSpPr>
            <p:cNvPr id="33" name="Group 32"/>
            <p:cNvGrpSpPr/>
            <p:nvPr/>
          </p:nvGrpSpPr>
          <p:grpSpPr>
            <a:xfrm>
              <a:off x="3124197" y="1238250"/>
              <a:ext cx="2626514" cy="4879179"/>
              <a:chOff x="3124197" y="1238250"/>
              <a:chExt cx="2626514" cy="487917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3124200" y="1238250"/>
                <a:ext cx="2626510" cy="285749"/>
              </a:xfrm>
              <a:prstGeom prst="round2SameRect">
                <a:avLst>
                  <a:gd name="adj1" fmla="val 19584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12595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24197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 Same Side Corner Rectangle 45"/>
              <p:cNvSpPr/>
              <p:nvPr/>
            </p:nvSpPr>
            <p:spPr>
              <a:xfrm rot="10800000">
                <a:off x="3124197" y="5486400"/>
                <a:ext cx="2626513" cy="631029"/>
              </a:xfrm>
              <a:prstGeom prst="round2SameRect">
                <a:avLst>
                  <a:gd name="adj1" fmla="val 12697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34085" y="5699307"/>
              <a:ext cx="253507" cy="100607"/>
              <a:chOff x="6662119" y="5853708"/>
              <a:chExt cx="253507" cy="100607"/>
            </a:xfrm>
          </p:grpSpPr>
          <p:sp>
            <p:nvSpPr>
              <p:cNvPr id="40" name="Isosceles Triangle 39"/>
              <p:cNvSpPr/>
              <p:nvPr/>
            </p:nvSpPr>
            <p:spPr>
              <a:xfrm rot="16200000">
                <a:off x="6652098" y="5863729"/>
                <a:ext cx="100607" cy="80565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791326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869907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74462" y="5693769"/>
              <a:ext cx="268853" cy="111683"/>
              <a:chOff x="5274462" y="5808105"/>
              <a:chExt cx="268853" cy="11168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274462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353043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431632" y="5808105"/>
                <a:ext cx="111683" cy="111683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159" y="5611836"/>
              <a:ext cx="258591" cy="27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Rectangle 48"/>
          <p:cNvSpPr/>
          <p:nvPr/>
        </p:nvSpPr>
        <p:spPr>
          <a:xfrm rot="16200000">
            <a:off x="4495801" y="3886200"/>
            <a:ext cx="1219199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19" descr="hand.png"/>
          <p:cNvPicPr>
            <a:picLocks noChangeAspect="1"/>
          </p:cNvPicPr>
          <p:nvPr/>
        </p:nvPicPr>
        <p:blipFill>
          <a:blip r:embed="rId7">
            <a:lum bright="-40000"/>
          </a:blip>
          <a:srcRect/>
          <a:stretch>
            <a:fillRect/>
          </a:stretch>
        </p:blipFill>
        <p:spPr bwMode="auto">
          <a:xfrm rot="20641186">
            <a:off x="3344140" y="2501223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8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7037E-7 L -0.07882 -0.0023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023 L -0.06424 0.000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99048" y="435429"/>
            <a:ext cx="2743200" cy="628105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888" y="1559395"/>
            <a:ext cx="2645662" cy="4444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81000" y="0"/>
            <a:ext cx="2743200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4" y="1565275"/>
            <a:ext cx="8446268" cy="3995928"/>
          </a:xfrm>
          <a:prstGeom prst="rect">
            <a:avLst/>
          </a:prstGeom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5" y="6463276"/>
            <a:ext cx="10429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3280074" y="5574090"/>
            <a:ext cx="2645662" cy="438532"/>
            <a:chOff x="3280074" y="5574091"/>
            <a:chExt cx="2645662" cy="438532"/>
          </a:xfrm>
        </p:grpSpPr>
        <p:sp>
          <p:nvSpPr>
            <p:cNvPr id="22" name="Rectangle 21"/>
            <p:cNvSpPr/>
            <p:nvPr/>
          </p:nvSpPr>
          <p:spPr>
            <a:xfrm>
              <a:off x="3280074" y="5574091"/>
              <a:ext cx="2645662" cy="4385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10266" y="5680075"/>
              <a:ext cx="226564" cy="226564"/>
              <a:chOff x="5130969" y="5703663"/>
              <a:chExt cx="226564" cy="226564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130969" y="5703663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185911" y="5757414"/>
                <a:ext cx="116681" cy="119062"/>
                <a:chOff x="5186363" y="5750719"/>
                <a:chExt cx="116681" cy="119062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244251" y="5750719"/>
                  <a:ext cx="0" cy="119062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5186363" y="5810250"/>
                  <a:ext cx="11668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" name="Group 23"/>
            <p:cNvGrpSpPr/>
            <p:nvPr/>
          </p:nvGrpSpPr>
          <p:grpSpPr>
            <a:xfrm>
              <a:off x="4704259" y="5680075"/>
              <a:ext cx="226564" cy="226564"/>
              <a:chOff x="4673303" y="5717502"/>
              <a:chExt cx="226564" cy="226564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H="1">
                <a:off x="4723627" y="5865709"/>
                <a:ext cx="125916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673303" y="5717502"/>
                <a:ext cx="226564" cy="226564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4723627" y="5800500"/>
                <a:ext cx="12885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/>
          <p:cNvGrpSpPr/>
          <p:nvPr/>
        </p:nvGrpSpPr>
        <p:grpSpPr>
          <a:xfrm>
            <a:off x="3124196" y="1238249"/>
            <a:ext cx="2951863" cy="5483568"/>
            <a:chOff x="3124197" y="1238250"/>
            <a:chExt cx="2626514" cy="4879179"/>
          </a:xfrm>
        </p:grpSpPr>
        <p:grpSp>
          <p:nvGrpSpPr>
            <p:cNvPr id="33" name="Group 32"/>
            <p:cNvGrpSpPr/>
            <p:nvPr/>
          </p:nvGrpSpPr>
          <p:grpSpPr>
            <a:xfrm>
              <a:off x="3124197" y="1238250"/>
              <a:ext cx="2626514" cy="4879179"/>
              <a:chOff x="3124197" y="1238250"/>
              <a:chExt cx="2626514" cy="487917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3" name="Round Same Side Corner Rectangle 42"/>
              <p:cNvSpPr/>
              <p:nvPr/>
            </p:nvSpPr>
            <p:spPr>
              <a:xfrm>
                <a:off x="3124200" y="1238250"/>
                <a:ext cx="2626510" cy="285749"/>
              </a:xfrm>
              <a:prstGeom prst="round2SameRect">
                <a:avLst>
                  <a:gd name="adj1" fmla="val 19584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612595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124197" y="1524000"/>
                <a:ext cx="138116" cy="3962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 Same Side Corner Rectangle 45"/>
              <p:cNvSpPr/>
              <p:nvPr/>
            </p:nvSpPr>
            <p:spPr>
              <a:xfrm rot="10800000">
                <a:off x="3124197" y="5486400"/>
                <a:ext cx="2626513" cy="631029"/>
              </a:xfrm>
              <a:prstGeom prst="round2SameRect">
                <a:avLst>
                  <a:gd name="adj1" fmla="val 12697"/>
                  <a:gd name="adj2" fmla="val 0"/>
                </a:avLst>
              </a:prstGeom>
              <a:grpFill/>
              <a:ln>
                <a:noFill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34085" y="5699307"/>
              <a:ext cx="253507" cy="100607"/>
              <a:chOff x="6662119" y="5853708"/>
              <a:chExt cx="253507" cy="100607"/>
            </a:xfrm>
          </p:grpSpPr>
          <p:sp>
            <p:nvSpPr>
              <p:cNvPr id="40" name="Isosceles Triangle 39"/>
              <p:cNvSpPr/>
              <p:nvPr/>
            </p:nvSpPr>
            <p:spPr>
              <a:xfrm rot="16200000">
                <a:off x="6652098" y="5863729"/>
                <a:ext cx="100607" cy="80565"/>
              </a:xfrm>
              <a:prstGeom prst="triangle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791326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869907" y="5881152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274462" y="5693769"/>
              <a:ext cx="268853" cy="111683"/>
              <a:chOff x="5274462" y="5808105"/>
              <a:chExt cx="268853" cy="111683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5274462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353043" y="5841087"/>
                <a:ext cx="45719" cy="4571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431632" y="5808105"/>
                <a:ext cx="111683" cy="111683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159" y="5611836"/>
              <a:ext cx="258591" cy="2755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9" name="Rectangle 48"/>
          <p:cNvSpPr/>
          <p:nvPr/>
        </p:nvSpPr>
        <p:spPr>
          <a:xfrm rot="16200000">
            <a:off x="4495801" y="3886200"/>
            <a:ext cx="1219199" cy="685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hand.png"/>
          <p:cNvPicPr>
            <a:picLocks noChangeAspect="1"/>
          </p:cNvPicPr>
          <p:nvPr/>
        </p:nvPicPr>
        <p:blipFill>
          <a:blip r:embed="rId6">
            <a:lum bright="-40000"/>
          </a:blip>
          <a:srcRect/>
          <a:stretch>
            <a:fillRect/>
          </a:stretch>
        </p:blipFill>
        <p:spPr bwMode="auto">
          <a:xfrm rot="1800000" flipH="1">
            <a:off x="23448" y="3227146"/>
            <a:ext cx="5430935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19" descr="hand.png"/>
          <p:cNvPicPr>
            <a:picLocks noChangeAspect="1"/>
          </p:cNvPicPr>
          <p:nvPr/>
        </p:nvPicPr>
        <p:blipFill>
          <a:blip r:embed="rId6">
            <a:lum bright="-40000"/>
          </a:blip>
          <a:srcRect/>
          <a:stretch>
            <a:fillRect/>
          </a:stretch>
        </p:blipFill>
        <p:spPr bwMode="auto">
          <a:xfrm rot="20641186">
            <a:off x="2968882" y="2197248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299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07407E-6 L 0.02899 -0.057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" y="-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0578 L -0.03281 0.04745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3" y="208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0" dur="950" fill="hold"/>
                                        <p:tgtEl>
                                          <p:spTgt spid="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www.fabrikamfiber.com</a:t>
            </a:r>
            <a:endParaRPr lang="en-US"/>
          </a:p>
        </p:txBody>
      </p:sp>
      <p:sp>
        <p:nvSpPr>
          <p:cNvPr id="7" name="TextBox"/>
          <p:cNvSpPr/>
          <p:nvPr>
            <p:custDataLst>
              <p:custData r:id="rId1"/>
            </p:custDataLst>
          </p:nvPr>
        </p:nvSpPr>
        <p:spPr>
          <a:xfrm>
            <a:off x="108857" y="1447800"/>
            <a:ext cx="8882743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Scheduled Maintenance</a:t>
            </a:r>
            <a:r>
              <a:rPr lang="en-US" sz="105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1100" err="1"/>
              <a:t>Lorem</a:t>
            </a:r>
            <a:r>
              <a:rPr lang="en-US" sz="1100"/>
              <a:t> </a:t>
            </a:r>
            <a:r>
              <a:rPr lang="en-US" sz="1100" err="1"/>
              <a:t>ipsum</a:t>
            </a:r>
            <a:r>
              <a:rPr lang="en-US" sz="1100"/>
              <a:t> dolor sit </a:t>
            </a:r>
            <a:r>
              <a:rPr lang="en-US" sz="1100" err="1"/>
              <a:t>amet</a:t>
            </a:r>
            <a:r>
              <a:rPr lang="en-US" sz="1100"/>
              <a:t>, </a:t>
            </a:r>
            <a:r>
              <a:rPr lang="en-US" sz="1100" err="1"/>
              <a:t>consectetur</a:t>
            </a:r>
            <a:r>
              <a:rPr lang="en-US" sz="1100"/>
              <a:t> </a:t>
            </a:r>
            <a:r>
              <a:rPr lang="en-US" sz="1100" err="1"/>
              <a:t>adipiscing</a:t>
            </a:r>
            <a:r>
              <a:rPr lang="en-US" sz="1100"/>
              <a:t> </a:t>
            </a:r>
            <a:r>
              <a:rPr lang="en-US" sz="1100" err="1"/>
              <a:t>elit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987361439"/>
              </p:ext>
            </p:extLst>
          </p:nvPr>
        </p:nvGraphicFramePr>
        <p:xfrm>
          <a:off x="163287" y="1905760"/>
          <a:ext cx="3037114" cy="156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359"/>
                <a:gridCol w="1454253"/>
                <a:gridCol w="692502"/>
              </a:tblGrid>
              <a:tr h="304040">
                <a:tc gridSpan="3">
                  <a:txBody>
                    <a:bodyPr/>
                    <a:lstStyle/>
                    <a:p>
                      <a:r>
                        <a:rPr lang="en-US" sz="1400" b="1" smtClean="0"/>
                        <a:t>My Tickets</a:t>
                      </a:r>
                    </a:p>
                    <a:p>
                      <a:endParaRPr lang="en-US" sz="30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[AD14101] -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Cannot playback</a:t>
                      </a:r>
                      <a:r>
                        <a:rPr lang="en-US" sz="1100" b="1" baseline="0" smtClean="0"/>
                        <a:t> </a:t>
                      </a:r>
                      <a:r>
                        <a:rPr lang="en-US" sz="1100" b="1" baseline="0" err="1" smtClean="0"/>
                        <a:t>reco</a:t>
                      </a:r>
                      <a:r>
                        <a:rPr lang="en-US" sz="1100" b="1" baseline="0" smtClean="0"/>
                        <a:t>..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[AD14102]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[AD14103]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Set top box</a:t>
                      </a:r>
                      <a:r>
                        <a:rPr lang="en-US" sz="1100" baseline="0" smtClean="0"/>
                        <a:t> will not..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[AD14104]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Cannot playback re..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[AD14105]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37104" y="21941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336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861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7275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971801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abel"/>
          <p:cNvSpPr txBox="1"/>
          <p:nvPr>
            <p:custDataLst>
              <p:custData r:id="rId8"/>
            </p:custDataLst>
          </p:nvPr>
        </p:nvSpPr>
        <p:spPr>
          <a:xfrm>
            <a:off x="3438525" y="1911578"/>
            <a:ext cx="497443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[Open] Cannot playback recorded programs. Possible settop box failure.</a:t>
            </a:r>
          </a:p>
        </p:txBody>
      </p:sp>
      <p:sp>
        <p:nvSpPr>
          <p:cNvPr id="23" name="Label"/>
          <p:cNvSpPr txBox="1"/>
          <p:nvPr>
            <p:custDataLst>
              <p:custData r:id="rId9"/>
            </p:custDataLst>
          </p:nvPr>
        </p:nvSpPr>
        <p:spPr>
          <a:xfrm>
            <a:off x="3514725" y="2177533"/>
            <a:ext cx="2031325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Created on:</a:t>
            </a:r>
          </a:p>
          <a:p>
            <a:r>
              <a:rPr lang="en-US" sz="1050" b="1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5/15/2011 12:32 AM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Label"/>
          <p:cNvSpPr txBox="1"/>
          <p:nvPr>
            <p:custDataLst>
              <p:custData r:id="rId10"/>
            </p:custDataLst>
          </p:nvPr>
        </p:nvSpPr>
        <p:spPr>
          <a:xfrm>
            <a:off x="3505200" y="2602468"/>
            <a:ext cx="1107996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to:</a:t>
            </a:r>
          </a:p>
          <a:p>
            <a:r>
              <a:rPr lang="en-US" sz="1050" b="1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Drew Robbins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257800" y="2247900"/>
            <a:ext cx="3600450" cy="2019299"/>
            <a:chOff x="5257800" y="2247900"/>
            <a:chExt cx="3600450" cy="2019299"/>
          </a:xfrm>
        </p:grpSpPr>
        <p:pic>
          <p:nvPicPr>
            <p:cNvPr id="25" name="Picture 4"/>
            <p:cNvPicPr>
              <a:picLocks noChangeAspect="1" noChangeArrowheads="1"/>
            </p:cNvPicPr>
            <p:nvPr>
              <p:custDataLst>
                <p:custData r:id="rId15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2247900"/>
              <a:ext cx="3600450" cy="2019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</p:pic>
        <p:grpSp>
          <p:nvGrpSpPr>
            <p:cNvPr id="29" name="Group 28"/>
            <p:cNvGrpSpPr>
              <a:grpSpLocks noChangeAspect="1"/>
            </p:cNvGrpSpPr>
            <p:nvPr>
              <p:custDataLst>
                <p:custData r:id="rId16"/>
              </p:custDataLst>
            </p:nvPr>
          </p:nvGrpSpPr>
          <p:grpSpPr>
            <a:xfrm>
              <a:off x="8125259" y="2840535"/>
              <a:ext cx="287705" cy="287705"/>
              <a:chOff x="3669395" y="3536182"/>
              <a:chExt cx="287705" cy="287705"/>
            </a:xfrm>
          </p:grpSpPr>
          <p:sp>
            <p:nvSpPr>
              <p:cNvPr id="30" name="Teardrop 29"/>
              <p:cNvSpPr>
                <a:spLocks noChangeAspect="1"/>
              </p:cNvSpPr>
              <p:nvPr/>
            </p:nvSpPr>
            <p:spPr>
              <a:xfrm rot="8100000">
                <a:off x="3669395" y="3536182"/>
                <a:ext cx="287705" cy="287705"/>
              </a:xfrm>
              <a:prstGeom prst="teardrop">
                <a:avLst>
                  <a:gd name="adj" fmla="val 152462"/>
                </a:avLst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Oval 30"/>
              <p:cNvSpPr>
                <a:spLocks noChangeAspect="1"/>
              </p:cNvSpPr>
              <p:nvPr/>
            </p:nvSpPr>
            <p:spPr>
              <a:xfrm>
                <a:off x="3703757" y="3568747"/>
                <a:ext cx="218980" cy="218980"/>
              </a:xfrm>
              <a:prstGeom prst="ellipse">
                <a:avLst/>
              </a:prstGeom>
              <a:solidFill>
                <a:srgbClr val="F79646">
                  <a:lumMod val="75000"/>
                </a:srgbClr>
              </a:solidFill>
              <a:ln w="3175" cap="flat" cmpd="sng" algn="ctr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kern="0">
                    <a:solidFill>
                      <a:srgbClr val="FFFFFF"/>
                    </a:solidFill>
                    <a:latin typeface="Segoe UI"/>
                  </a:rPr>
                  <a:t>1</a:t>
                </a:r>
                <a:endParaRPr kumimoji="0" lang="en-US" sz="105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" name="TextBox"/>
          <p:cNvSpPr/>
          <p:nvPr>
            <p:custDataLst>
              <p:custData r:id="rId11"/>
            </p:custDataLst>
          </p:nvPr>
        </p:nvSpPr>
        <p:spPr>
          <a:xfrm>
            <a:off x="200024" y="4514850"/>
            <a:ext cx="8658225" cy="1809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Having issues?</a:t>
            </a:r>
            <a:endParaRPr lang="en-US" sz="1200" b="1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Label"/>
          <p:cNvSpPr txBox="1"/>
          <p:nvPr>
            <p:custDataLst>
              <p:custData r:id="rId12"/>
            </p:custDataLst>
          </p:nvPr>
        </p:nvSpPr>
        <p:spPr>
          <a:xfrm>
            <a:off x="152400" y="4914163"/>
            <a:ext cx="1019831" cy="117724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service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Dead Channel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Wrong Signal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</a:p>
        </p:txBody>
      </p:sp>
      <p:sp>
        <p:nvSpPr>
          <p:cNvPr id="36" name="Label"/>
          <p:cNvSpPr txBox="1"/>
          <p:nvPr>
            <p:custDataLst>
              <p:custData r:id="rId13"/>
            </p:custDataLst>
          </p:nvPr>
        </p:nvSpPr>
        <p:spPr>
          <a:xfrm>
            <a:off x="2486025" y="4798368"/>
            <a:ext cx="853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</a:t>
            </a:r>
          </a:p>
        </p:txBody>
      </p:sp>
      <p:sp>
        <p:nvSpPr>
          <p:cNvPr id="38" name="Label"/>
          <p:cNvSpPr txBox="1"/>
          <p:nvPr>
            <p:custDataLst>
              <p:custData r:id="rId14"/>
            </p:custDataLst>
          </p:nvPr>
        </p:nvSpPr>
        <p:spPr>
          <a:xfrm>
            <a:off x="2490063" y="5029200"/>
            <a:ext cx="375833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err="1"/>
              <a:t>Lorem</a:t>
            </a:r>
            <a:r>
              <a:rPr lang="en-US" sz="1200"/>
              <a:t> </a:t>
            </a:r>
            <a:r>
              <a:rPr lang="en-US" sz="1200" err="1"/>
              <a:t>ipsum</a:t>
            </a:r>
            <a:r>
              <a:rPr lang="en-US" sz="1200"/>
              <a:t> dolor sit </a:t>
            </a:r>
            <a:r>
              <a:rPr lang="en-US" sz="1200" err="1"/>
              <a:t>amet</a:t>
            </a:r>
            <a:r>
              <a:rPr lang="en-US" sz="1200"/>
              <a:t>, </a:t>
            </a:r>
            <a:r>
              <a:rPr lang="en-US" sz="1200" err="1"/>
              <a:t>consectetuer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. </a:t>
            </a:r>
            <a:endParaRPr lang="en-US" sz="1200" smtClean="0"/>
          </a:p>
          <a:p>
            <a:r>
              <a:rPr lang="en-US" sz="1200" smtClean="0"/>
              <a:t>Maecenas </a:t>
            </a:r>
            <a:r>
              <a:rPr lang="en-US" sz="1200" err="1"/>
              <a:t>porttitor</a:t>
            </a:r>
            <a:r>
              <a:rPr lang="en-US" sz="1200"/>
              <a:t> </a:t>
            </a:r>
            <a:r>
              <a:rPr lang="en-US" sz="1200" err="1"/>
              <a:t>congue</a:t>
            </a:r>
            <a:r>
              <a:rPr lang="en-US" sz="1200"/>
              <a:t> </a:t>
            </a:r>
            <a:r>
              <a:rPr lang="en-US" sz="1200" err="1"/>
              <a:t>massa</a:t>
            </a:r>
            <a:r>
              <a:rPr lang="en-US" sz="1200"/>
              <a:t>. </a:t>
            </a:r>
            <a:endParaRPr lang="en-US" sz="1200" smtClean="0"/>
          </a:p>
          <a:p>
            <a:endParaRPr lang="en-US" sz="1200"/>
          </a:p>
          <a:p>
            <a:endParaRPr lang="en-US" sz="120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508629353"/>
              </p:ext>
            </p:extLst>
          </p:nvPr>
        </p:nvGraphicFramePr>
        <p:xfrm>
          <a:off x="2686050" y="4968875"/>
          <a:ext cx="3733800" cy="188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00" y="4695825"/>
            <a:ext cx="875629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www.fabrikamfiber.com</a:t>
            </a:r>
            <a:endParaRPr lang="en-US"/>
          </a:p>
        </p:txBody>
      </p:sp>
      <p:sp>
        <p:nvSpPr>
          <p:cNvPr id="7" name="TextBox"/>
          <p:cNvSpPr/>
          <p:nvPr>
            <p:custDataLst>
              <p:custData r:id="rId1"/>
            </p:custDataLst>
          </p:nvPr>
        </p:nvSpPr>
        <p:spPr>
          <a:xfrm>
            <a:off x="108857" y="1447800"/>
            <a:ext cx="8882743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Scheduled Maintenance</a:t>
            </a:r>
            <a:r>
              <a:rPr lang="en-US" sz="105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1100" err="1"/>
              <a:t>Lorem</a:t>
            </a:r>
            <a:r>
              <a:rPr lang="en-US" sz="1100"/>
              <a:t> </a:t>
            </a:r>
            <a:r>
              <a:rPr lang="en-US" sz="1100" err="1"/>
              <a:t>ipsum</a:t>
            </a:r>
            <a:r>
              <a:rPr lang="en-US" sz="1100"/>
              <a:t> dolor sit </a:t>
            </a:r>
            <a:r>
              <a:rPr lang="en-US" sz="1100" err="1"/>
              <a:t>amet</a:t>
            </a:r>
            <a:r>
              <a:rPr lang="en-US" sz="1100"/>
              <a:t>, </a:t>
            </a:r>
            <a:r>
              <a:rPr lang="en-US" sz="1100" err="1"/>
              <a:t>consectetur</a:t>
            </a:r>
            <a:r>
              <a:rPr lang="en-US" sz="1100"/>
              <a:t> </a:t>
            </a:r>
            <a:r>
              <a:rPr lang="en-US" sz="1100" err="1"/>
              <a:t>adipiscing</a:t>
            </a:r>
            <a:r>
              <a:rPr lang="en-US" sz="1100"/>
              <a:t> </a:t>
            </a:r>
            <a:r>
              <a:rPr lang="en-US" sz="1100" err="1"/>
              <a:t>elit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1704762589"/>
              </p:ext>
            </p:extLst>
          </p:nvPr>
        </p:nvGraphicFramePr>
        <p:xfrm>
          <a:off x="163287" y="1905760"/>
          <a:ext cx="3037114" cy="156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359"/>
                <a:gridCol w="1454253"/>
                <a:gridCol w="692502"/>
              </a:tblGrid>
              <a:tr h="304040">
                <a:tc gridSpan="3">
                  <a:txBody>
                    <a:bodyPr/>
                    <a:lstStyle/>
                    <a:p>
                      <a:r>
                        <a:rPr lang="en-US" sz="1400" b="1" smtClean="0"/>
                        <a:t>My Tickets</a:t>
                      </a:r>
                    </a:p>
                    <a:p>
                      <a:endParaRPr lang="en-US" sz="30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[AD14101] -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Cannot playback</a:t>
                      </a:r>
                      <a:r>
                        <a:rPr lang="en-US" sz="1100" b="1" baseline="0" smtClean="0"/>
                        <a:t> </a:t>
                      </a:r>
                      <a:r>
                        <a:rPr lang="en-US" sz="1100" b="1" baseline="0" err="1" smtClean="0"/>
                        <a:t>reco</a:t>
                      </a:r>
                      <a:r>
                        <a:rPr lang="en-US" sz="1100" b="1" baseline="0" smtClean="0"/>
                        <a:t>..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[AD14102]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[AD14103]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Set top box</a:t>
                      </a:r>
                      <a:r>
                        <a:rPr lang="en-US" sz="1100" baseline="0" smtClean="0"/>
                        <a:t> will not..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[AD14104]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Cannot playback re..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[AD14105]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37104" y="21941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336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861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7275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971801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abel"/>
          <p:cNvSpPr txBox="1"/>
          <p:nvPr>
            <p:custDataLst>
              <p:custData r:id="rId8"/>
            </p:custDataLst>
          </p:nvPr>
        </p:nvSpPr>
        <p:spPr>
          <a:xfrm>
            <a:off x="3438525" y="1911578"/>
            <a:ext cx="497443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[Open] Cannot playback recorded programs. Possible settop box failure.</a:t>
            </a:r>
          </a:p>
        </p:txBody>
      </p:sp>
      <p:sp>
        <p:nvSpPr>
          <p:cNvPr id="23" name="Label"/>
          <p:cNvSpPr txBox="1"/>
          <p:nvPr>
            <p:custDataLst>
              <p:custData r:id="rId9"/>
            </p:custDataLst>
          </p:nvPr>
        </p:nvSpPr>
        <p:spPr>
          <a:xfrm>
            <a:off x="3514725" y="2177533"/>
            <a:ext cx="2031325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Created on:</a:t>
            </a:r>
          </a:p>
          <a:p>
            <a:r>
              <a:rPr lang="en-US" sz="1050" b="1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5/15/2011 12:32 AM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Label"/>
          <p:cNvSpPr txBox="1"/>
          <p:nvPr>
            <p:custDataLst>
              <p:custData r:id="rId10"/>
            </p:custDataLst>
          </p:nvPr>
        </p:nvSpPr>
        <p:spPr>
          <a:xfrm>
            <a:off x="3505200" y="2602468"/>
            <a:ext cx="1107996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to:</a:t>
            </a:r>
          </a:p>
          <a:p>
            <a:r>
              <a:rPr lang="en-US" sz="1050" b="1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Drew Robbins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"/>
          <p:cNvSpPr/>
          <p:nvPr>
            <p:custDataLst>
              <p:custData r:id="rId11"/>
            </p:custDataLst>
          </p:nvPr>
        </p:nvSpPr>
        <p:spPr>
          <a:xfrm>
            <a:off x="200024" y="4514850"/>
            <a:ext cx="8658225" cy="1809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Having issues?</a:t>
            </a:r>
            <a:endParaRPr lang="en-US" sz="1200" b="1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Label"/>
          <p:cNvSpPr txBox="1"/>
          <p:nvPr/>
        </p:nvSpPr>
        <p:spPr>
          <a:xfrm>
            <a:off x="152400" y="4914163"/>
            <a:ext cx="1019831" cy="117724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service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Dead Channel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Wrong Signal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</a:p>
        </p:txBody>
      </p:sp>
      <p:sp>
        <p:nvSpPr>
          <p:cNvPr id="36" name="Label"/>
          <p:cNvSpPr txBox="1"/>
          <p:nvPr>
            <p:custDataLst>
              <p:custData r:id="rId12"/>
            </p:custDataLst>
          </p:nvPr>
        </p:nvSpPr>
        <p:spPr>
          <a:xfrm>
            <a:off x="2486025" y="4798368"/>
            <a:ext cx="853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</a:t>
            </a:r>
          </a:p>
        </p:txBody>
      </p:sp>
      <p:sp>
        <p:nvSpPr>
          <p:cNvPr id="38" name="Label"/>
          <p:cNvSpPr txBox="1"/>
          <p:nvPr>
            <p:custDataLst>
              <p:custData r:id="rId13"/>
            </p:custDataLst>
          </p:nvPr>
        </p:nvSpPr>
        <p:spPr>
          <a:xfrm>
            <a:off x="2490063" y="5029200"/>
            <a:ext cx="375833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err="1"/>
              <a:t>Lorem</a:t>
            </a:r>
            <a:r>
              <a:rPr lang="en-US" sz="1200"/>
              <a:t> </a:t>
            </a:r>
            <a:r>
              <a:rPr lang="en-US" sz="1200" err="1"/>
              <a:t>ipsum</a:t>
            </a:r>
            <a:r>
              <a:rPr lang="en-US" sz="1200"/>
              <a:t> dolor sit </a:t>
            </a:r>
            <a:r>
              <a:rPr lang="en-US" sz="1200" err="1"/>
              <a:t>amet</a:t>
            </a:r>
            <a:r>
              <a:rPr lang="en-US" sz="1200"/>
              <a:t>, </a:t>
            </a:r>
            <a:r>
              <a:rPr lang="en-US" sz="1200" err="1"/>
              <a:t>consectetuer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. </a:t>
            </a:r>
            <a:endParaRPr lang="en-US" sz="1200" smtClean="0"/>
          </a:p>
          <a:p>
            <a:r>
              <a:rPr lang="en-US" sz="1200" smtClean="0"/>
              <a:t>Maecenas </a:t>
            </a:r>
            <a:r>
              <a:rPr lang="en-US" sz="1200" err="1"/>
              <a:t>porttitor</a:t>
            </a:r>
            <a:r>
              <a:rPr lang="en-US" sz="1200"/>
              <a:t> </a:t>
            </a:r>
            <a:r>
              <a:rPr lang="en-US" sz="1200" err="1"/>
              <a:t>congue</a:t>
            </a:r>
            <a:r>
              <a:rPr lang="en-US" sz="1200"/>
              <a:t> </a:t>
            </a:r>
            <a:r>
              <a:rPr lang="en-US" sz="1200" err="1"/>
              <a:t>massa</a:t>
            </a:r>
            <a:r>
              <a:rPr lang="en-US" sz="1200"/>
              <a:t>. </a:t>
            </a:r>
            <a:endParaRPr lang="en-US" sz="1200" smtClean="0"/>
          </a:p>
          <a:p>
            <a:endParaRPr lang="en-US" sz="1200"/>
          </a:p>
          <a:p>
            <a:endParaRPr lang="en-US" sz="120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3875351071"/>
              </p:ext>
            </p:extLst>
          </p:nvPr>
        </p:nvGraphicFramePr>
        <p:xfrm>
          <a:off x="2686050" y="4968875"/>
          <a:ext cx="3733800" cy="188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26" name="Picture 4"/>
          <p:cNvPicPr>
            <a:picLocks noChangeAspect="1" noChangeArrowheads="1"/>
          </p:cNvPicPr>
          <p:nvPr>
            <p:custDataLst>
              <p:custData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536" y="2229588"/>
            <a:ext cx="3063428" cy="179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EEECE1"/>
                  </a:outerShdw>
                </a:effectLst>
              </a14:hiddenEffects>
            </a:ext>
          </a:extLst>
        </p:spPr>
      </p:pic>
      <p:grpSp>
        <p:nvGrpSpPr>
          <p:cNvPr id="27" name="Group 26"/>
          <p:cNvGrpSpPr>
            <a:grpSpLocks noChangeAspect="1"/>
          </p:cNvGrpSpPr>
          <p:nvPr>
            <p:custDataLst>
              <p:custData r:id="rId15"/>
            </p:custDataLst>
          </p:nvPr>
        </p:nvGrpSpPr>
        <p:grpSpPr>
          <a:xfrm>
            <a:off x="7219666" y="2590497"/>
            <a:ext cx="287705" cy="287705"/>
            <a:chOff x="3669395" y="3536182"/>
            <a:chExt cx="287705" cy="287705"/>
          </a:xfrm>
        </p:grpSpPr>
        <p:sp>
          <p:nvSpPr>
            <p:cNvPr id="28" name="Teardrop 27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noProof="0" smtClean="0">
                  <a:solidFill>
                    <a:srgbClr val="FFFFFF"/>
                  </a:solidFill>
                  <a:latin typeface="Segoe UI"/>
                </a:rPr>
                <a:t>T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0" name="Group 39"/>
          <p:cNvGrpSpPr>
            <a:grpSpLocks noChangeAspect="1"/>
          </p:cNvGrpSpPr>
          <p:nvPr>
            <p:custDataLst>
              <p:custData r:id="rId16"/>
            </p:custDataLst>
          </p:nvPr>
        </p:nvGrpSpPr>
        <p:grpSpPr>
          <a:xfrm>
            <a:off x="5745707" y="3204036"/>
            <a:ext cx="287705" cy="287705"/>
            <a:chOff x="3669395" y="3536182"/>
            <a:chExt cx="287705" cy="287705"/>
          </a:xfrm>
        </p:grpSpPr>
        <p:sp>
          <p:nvSpPr>
            <p:cNvPr id="41" name="Teardrop 40"/>
            <p:cNvSpPr>
              <a:spLocks noChangeAspect="1"/>
            </p:cNvSpPr>
            <p:nvPr/>
          </p:nvSpPr>
          <p:spPr>
            <a:xfrm rot="8100000">
              <a:off x="3669395" y="3536182"/>
              <a:ext cx="287705" cy="287705"/>
            </a:xfrm>
            <a:prstGeom prst="teardrop">
              <a:avLst>
                <a:gd name="adj" fmla="val 152462"/>
              </a:avLst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3703757" y="3568747"/>
              <a:ext cx="218980" cy="218980"/>
            </a:xfrm>
            <a:prstGeom prst="ellipse">
              <a:avLst/>
            </a:prstGeom>
            <a:solidFill>
              <a:srgbClr val="F79646">
                <a:lumMod val="75000"/>
              </a:srgbClr>
            </a:solidFill>
            <a:ln w="3175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50" kern="0" noProof="0" dirty="0">
                  <a:solidFill>
                    <a:srgbClr val="FFFFFF"/>
                  </a:solidFill>
                  <a:latin typeface="Segoe UI"/>
                </a:rPr>
                <a:t>C</a:t>
              </a:r>
              <a:endParaRPr kumimoji="0" lang="en-US" sz="105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3" name="Label"/>
          <p:cNvSpPr txBox="1"/>
          <p:nvPr>
            <p:custDataLst>
              <p:custData r:id="rId17"/>
            </p:custDataLst>
          </p:nvPr>
        </p:nvSpPr>
        <p:spPr>
          <a:xfrm>
            <a:off x="3514725" y="3101459"/>
            <a:ext cx="1226618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Tech Will Arrive:</a:t>
            </a:r>
          </a:p>
          <a:p>
            <a:r>
              <a:rPr lang="en-US" sz="1050" b="1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1:30-2:00 p.m.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00" y="4695825"/>
            <a:ext cx="875629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19200" y="310242"/>
            <a:ext cx="3352800" cy="223158"/>
          </a:xfrm>
        </p:spPr>
        <p:txBody>
          <a:bodyPr/>
          <a:lstStyle/>
          <a:p>
            <a:r>
              <a:rPr lang="en-US" dirty="0" smtClean="0"/>
              <a:t>//intranet.fabrikam.com/Customers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9525" y="0"/>
            <a:ext cx="905825" cy="276999"/>
          </a:xfrm>
        </p:spPr>
        <p:txBody>
          <a:bodyPr/>
          <a:lstStyle/>
          <a:p>
            <a:r>
              <a:rPr lang="en-US" smtClean="0"/>
              <a:t>Customers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72678055"/>
              </p:ext>
            </p:extLst>
          </p:nvPr>
        </p:nvGraphicFramePr>
        <p:xfrm>
          <a:off x="1905000" y="2667000"/>
          <a:ext cx="6248399" cy="314764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5420"/>
                <a:gridCol w="1187116"/>
                <a:gridCol w="1532503"/>
                <a:gridCol w="1673360"/>
              </a:tblGrid>
              <a:tr h="39345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Actions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First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Name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0000"/>
                          </a:solidFill>
                        </a:rPr>
                        <a:t>Last Name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Address</a:t>
                      </a:r>
                      <a:endParaRPr lang="en-US" sz="1400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Details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baseline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Maria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Cameron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 Standard Street</a:t>
                      </a:r>
                      <a:endPara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Details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baseline="0" dirty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Antonio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Alwan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 Standard Street</a:t>
                      </a:r>
                      <a:endPara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Details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baseline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Pilar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Ackerman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 Standard Street</a:t>
                      </a:r>
                      <a:endPara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Details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baseline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Jim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00"/>
                          </a:solidFill>
                        </a:rPr>
                        <a:t>Hance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 Standard Street</a:t>
                      </a:r>
                      <a:endPara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Edit</a:t>
                      </a:r>
                      <a:r>
                        <a:rPr lang="en-US" sz="140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Details</a:t>
                      </a:r>
                      <a:r>
                        <a:rPr lang="en-US" sz="1400" baseline="0" smtClean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400" baseline="0" smtClean="0">
                          <a:solidFill>
                            <a:srgbClr val="0070C0"/>
                          </a:solidFill>
                        </a:rPr>
                        <a:t>Delete</a:t>
                      </a:r>
                      <a:endParaRPr lang="en-US" sz="140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Richard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00"/>
                          </a:solidFill>
                        </a:rPr>
                        <a:t>Turner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123 Standard Street</a:t>
                      </a:r>
                      <a:endParaRPr lang="en-US" sz="14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934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56960" marR="56960" marT="0" marB="28480" anchor="ctr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13" name="Freeform 12"/>
          <p:cNvSpPr/>
          <p:nvPr>
            <p:custDataLst>
              <p:custData r:id="rId2"/>
            </p:custDataLst>
          </p:nvPr>
        </p:nvSpPr>
        <p:spPr>
          <a:xfrm rot="20359169">
            <a:off x="3544070" y="232725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/>
          </a:p>
        </p:txBody>
      </p:sp>
      <p:sp>
        <p:nvSpPr>
          <p:cNvPr id="9" name="Button"/>
          <p:cNvSpPr/>
          <p:nvPr>
            <p:custDataLst>
              <p:custData r:id="rId3"/>
            </p:custDataLst>
          </p:nvPr>
        </p:nvSpPr>
        <p:spPr>
          <a:xfrm>
            <a:off x="6477000" y="1991548"/>
            <a:ext cx="1217994" cy="37065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45000">
                <a:srgbClr val="FF7A00"/>
              </a:gs>
            </a:gsLst>
            <a:lin ang="5400000" scaled="0"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Create New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Label"/>
          <p:cNvSpPr txBox="1"/>
          <p:nvPr>
            <p:custDataLst>
              <p:custData r:id="rId4"/>
            </p:custDataLst>
          </p:nvPr>
        </p:nvSpPr>
        <p:spPr>
          <a:xfrm>
            <a:off x="1785836" y="1905000"/>
            <a:ext cx="1201355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Customers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44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C 0.04167 -0.00069 0.08351 0.00255 0.125 -0.00185 C 0.13142 -0.00254 0.14688 -0.02546 0.15 -0.03148 C 0.16476 -0.06041 0.17083 -0.0912 0.17083 -0.12592 " pathEditMode="relative" ptsTypes="fff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14800" y="5069190"/>
            <a:ext cx="1981200" cy="102681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45000">
                <a:srgbClr val="FF7A00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23822" y="5069190"/>
            <a:ext cx="2038578" cy="1026810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45000">
                <a:srgbClr val="FF7A00"/>
              </a:gs>
            </a:gsLst>
            <a:lin ang="5400000" scaled="0"/>
          </a:gra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19200" y="310242"/>
            <a:ext cx="2895600" cy="223158"/>
          </a:xfrm>
        </p:spPr>
        <p:txBody>
          <a:bodyPr/>
          <a:lstStyle/>
          <a:p>
            <a:r>
              <a:rPr lang="en-US" dirty="0"/>
              <a:t>//</a:t>
            </a:r>
            <a:r>
              <a:rPr lang="en-US" dirty="0" smtClean="0"/>
              <a:t>intranet.fabrikam.com/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9525" y="0"/>
            <a:ext cx="921150" cy="276999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210029991"/>
              </p:ext>
            </p:extLst>
          </p:nvPr>
        </p:nvGraphicFramePr>
        <p:xfrm>
          <a:off x="1905000" y="2719155"/>
          <a:ext cx="5791200" cy="200524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142999"/>
                <a:gridCol w="1219200"/>
                <a:gridCol w="1143000"/>
                <a:gridCol w="2286001"/>
              </a:tblGrid>
              <a:tr h="40104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solidFill>
                            <a:schemeClr val="tx1"/>
                          </a:solidFill>
                        </a:rPr>
                        <a:t>Escalation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 anchor="ctr">
                    <a:noFill/>
                  </a:tcPr>
                </a:tc>
              </a:tr>
              <a:tr h="401049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A014101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Open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Level 1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Cannot playback recorded</a:t>
                      </a:r>
                      <a:r>
                        <a:rPr lang="en-US" sz="1200" baseline="0" smtClean="0"/>
                        <a:t> channel.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01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A014101</a:t>
                      </a: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Closed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Level 2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Several HD channel</a:t>
                      </a:r>
                      <a:r>
                        <a:rPr lang="en-US" sz="1200" baseline="0" smtClean="0"/>
                        <a:t> are not show…</a:t>
                      </a:r>
                      <a:endParaRPr lang="en-US" sz="120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01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A014101</a:t>
                      </a: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Open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Level 1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mtClean="0"/>
                        <a:t>Set top</a:t>
                      </a:r>
                      <a:r>
                        <a:rPr lang="en-US" sz="1200" baseline="0" smtClean="0"/>
                        <a:t> box will not boot up.</a:t>
                      </a:r>
                      <a:endParaRPr lang="en-US" sz="1200" smtClean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  <a:tr h="401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mtClean="0">
                          <a:solidFill>
                            <a:srgbClr val="0070C0"/>
                          </a:solidFill>
                        </a:rPr>
                        <a:t>A014101</a:t>
                      </a: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Open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Level 1</a:t>
                      </a:r>
                      <a:endParaRPr lang="en-US" sz="14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Several HD channel</a:t>
                      </a:r>
                      <a:r>
                        <a:rPr lang="en-US" sz="1200" baseline="0" dirty="0" smtClean="0"/>
                        <a:t> are not show…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 anchor="ctr"/>
                </a:tc>
              </a:tr>
            </a:tbl>
          </a:graphicData>
        </a:graphic>
      </p:graphicFrame>
      <p:sp>
        <p:nvSpPr>
          <p:cNvPr id="14" name="Label"/>
          <p:cNvSpPr txBox="1"/>
          <p:nvPr>
            <p:custDataLst>
              <p:custData r:id="rId2"/>
            </p:custDataLst>
          </p:nvPr>
        </p:nvSpPr>
        <p:spPr>
          <a:xfrm>
            <a:off x="1981200" y="5184653"/>
            <a:ext cx="146976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Network Alerts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Label"/>
          <p:cNvSpPr txBox="1"/>
          <p:nvPr>
            <p:custDataLst>
              <p:custData r:id="rId3"/>
            </p:custDataLst>
          </p:nvPr>
        </p:nvSpPr>
        <p:spPr>
          <a:xfrm>
            <a:off x="2002971" y="5419636"/>
            <a:ext cx="182267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5/16/2011 9:00am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outage affecting</a:t>
            </a:r>
          </a:p>
          <a:p>
            <a:r>
              <a:rPr lang="en-US" sz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Redmond area</a:t>
            </a:r>
          </a:p>
        </p:txBody>
      </p:sp>
      <p:sp>
        <p:nvSpPr>
          <p:cNvPr id="16" name="Label"/>
          <p:cNvSpPr txBox="1"/>
          <p:nvPr>
            <p:custDataLst>
              <p:custData r:id="rId4"/>
            </p:custDataLst>
          </p:nvPr>
        </p:nvSpPr>
        <p:spPr>
          <a:xfrm>
            <a:off x="4251551" y="5169264"/>
            <a:ext cx="99418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Messages</a:t>
            </a:r>
            <a:endParaRPr lang="en-US" sz="1100" b="1" dirty="0" smtClean="0">
              <a:solidFill>
                <a:schemeClr val="accent6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Label"/>
          <p:cNvSpPr txBox="1"/>
          <p:nvPr>
            <p:custDataLst>
              <p:custData r:id="rId5"/>
            </p:custDataLst>
          </p:nvPr>
        </p:nvSpPr>
        <p:spPr>
          <a:xfrm>
            <a:off x="4273322" y="5404247"/>
            <a:ext cx="1822678" cy="60016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5/16/2011 9:00am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Service outage affecting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Redmond area</a:t>
            </a:r>
          </a:p>
        </p:txBody>
      </p:sp>
      <p:sp>
        <p:nvSpPr>
          <p:cNvPr id="11" name="Label"/>
          <p:cNvSpPr txBox="1"/>
          <p:nvPr>
            <p:custDataLst>
              <p:custData r:id="rId6"/>
            </p:custDataLst>
          </p:nvPr>
        </p:nvSpPr>
        <p:spPr>
          <a:xfrm>
            <a:off x="1785836" y="1905000"/>
            <a:ext cx="1227003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Dashboard</a:t>
            </a:r>
            <a:endParaRPr lang="en-US" sz="1200" b="1" dirty="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utton"/>
          <p:cNvSpPr/>
          <p:nvPr>
            <p:custDataLst>
              <p:custData r:id="rId7"/>
            </p:custDataLst>
          </p:nvPr>
        </p:nvSpPr>
        <p:spPr>
          <a:xfrm>
            <a:off x="6477000" y="1991548"/>
            <a:ext cx="1217994" cy="370651"/>
          </a:xfrm>
          <a:prstGeom prst="round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45000">
                <a:srgbClr val="FF7A00"/>
              </a:gs>
            </a:gsLst>
            <a:lin ang="5400000" scaled="0"/>
          </a:gra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Create New</a:t>
            </a:r>
            <a:endParaRPr lang="en-US" sz="1200" b="1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mtClean="0"/>
              <a:t>www.fabrikamfiber.com</a:t>
            </a:r>
            <a:endParaRPr lang="en-US"/>
          </a:p>
        </p:txBody>
      </p:sp>
      <p:sp>
        <p:nvSpPr>
          <p:cNvPr id="7" name="TextBox"/>
          <p:cNvSpPr/>
          <p:nvPr>
            <p:custDataLst>
              <p:custData r:id="rId1"/>
            </p:custDataLst>
          </p:nvPr>
        </p:nvSpPr>
        <p:spPr>
          <a:xfrm>
            <a:off x="108857" y="1447800"/>
            <a:ext cx="8882743" cy="22860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Scheduled Maintenance</a:t>
            </a:r>
            <a:r>
              <a:rPr lang="en-US" sz="105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: </a:t>
            </a:r>
            <a:r>
              <a:rPr lang="en-US" sz="1100" err="1"/>
              <a:t>Lorem</a:t>
            </a:r>
            <a:r>
              <a:rPr lang="en-US" sz="1100"/>
              <a:t> </a:t>
            </a:r>
            <a:r>
              <a:rPr lang="en-US" sz="1100" err="1"/>
              <a:t>ipsum</a:t>
            </a:r>
            <a:r>
              <a:rPr lang="en-US" sz="1100"/>
              <a:t> dolor sit </a:t>
            </a:r>
            <a:r>
              <a:rPr lang="en-US" sz="1100" err="1"/>
              <a:t>amet</a:t>
            </a:r>
            <a:r>
              <a:rPr lang="en-US" sz="1100"/>
              <a:t>, </a:t>
            </a:r>
            <a:r>
              <a:rPr lang="en-US" sz="1100" err="1"/>
              <a:t>consectetur</a:t>
            </a:r>
            <a:r>
              <a:rPr lang="en-US" sz="1100"/>
              <a:t> </a:t>
            </a:r>
            <a:r>
              <a:rPr lang="en-US" sz="1100" err="1"/>
              <a:t>adipiscing</a:t>
            </a:r>
            <a:r>
              <a:rPr lang="en-US" sz="1100"/>
              <a:t> </a:t>
            </a:r>
            <a:r>
              <a:rPr lang="en-US" sz="1100" err="1"/>
              <a:t>elit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15661141"/>
              </p:ext>
            </p:extLst>
          </p:nvPr>
        </p:nvGraphicFramePr>
        <p:xfrm>
          <a:off x="163287" y="1905760"/>
          <a:ext cx="3037114" cy="156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0359"/>
                <a:gridCol w="1454253"/>
                <a:gridCol w="692502"/>
              </a:tblGrid>
              <a:tr h="304040">
                <a:tc gridSpan="3">
                  <a:txBody>
                    <a:bodyPr/>
                    <a:lstStyle/>
                    <a:p>
                      <a:r>
                        <a:rPr lang="en-US" sz="1400" b="1" smtClean="0"/>
                        <a:t>My Tickets</a:t>
                      </a:r>
                    </a:p>
                    <a:p>
                      <a:endParaRPr lang="en-US" sz="300">
                        <a:solidFill>
                          <a:schemeClr val="tx1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[AD14101] -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smtClean="0"/>
                        <a:t>Cannot playback</a:t>
                      </a:r>
                      <a:r>
                        <a:rPr lang="en-US" sz="1100" b="1" baseline="0" smtClean="0"/>
                        <a:t> </a:t>
                      </a:r>
                      <a:r>
                        <a:rPr lang="en-US" sz="1100" b="1" baseline="0" err="1" smtClean="0"/>
                        <a:t>reco</a:t>
                      </a:r>
                      <a:r>
                        <a:rPr lang="en-US" sz="1100" b="1" baseline="0" smtClean="0"/>
                        <a:t>..</a:t>
                      </a:r>
                      <a:endParaRPr lang="en-US" sz="1100" b="1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[AD14102]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[AD14103]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Set top box</a:t>
                      </a:r>
                      <a:r>
                        <a:rPr lang="en-US" sz="1100" baseline="0" smtClean="0"/>
                        <a:t> will not..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[AD14104]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Cannot playback re..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1518"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[AD14105] -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smtClean="0"/>
                        <a:t>Several HD Channel..</a:t>
                      </a:r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3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37104" y="21941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First24\checkcircle1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3365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8612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727579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WPIcons\appbar.transport.play.rest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743200" y="2971801"/>
            <a:ext cx="310896" cy="31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Label"/>
          <p:cNvSpPr txBox="1"/>
          <p:nvPr>
            <p:custDataLst>
              <p:custData r:id="rId8"/>
            </p:custDataLst>
          </p:nvPr>
        </p:nvSpPr>
        <p:spPr>
          <a:xfrm>
            <a:off x="3438525" y="1911578"/>
            <a:ext cx="497443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[Open] Cannot playback recorded programs. Possible settop box failure.</a:t>
            </a:r>
          </a:p>
        </p:txBody>
      </p:sp>
      <p:sp>
        <p:nvSpPr>
          <p:cNvPr id="23" name="Label"/>
          <p:cNvSpPr txBox="1"/>
          <p:nvPr>
            <p:custDataLst>
              <p:custData r:id="rId9"/>
            </p:custDataLst>
          </p:nvPr>
        </p:nvSpPr>
        <p:spPr>
          <a:xfrm>
            <a:off x="3514725" y="2177533"/>
            <a:ext cx="2031325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Created on:</a:t>
            </a:r>
          </a:p>
          <a:p>
            <a:r>
              <a:rPr lang="en-US" sz="1050" b="1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5/15/2011 12:32 AM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Label"/>
          <p:cNvSpPr txBox="1"/>
          <p:nvPr>
            <p:custDataLst>
              <p:custData r:id="rId10"/>
            </p:custDataLst>
          </p:nvPr>
        </p:nvSpPr>
        <p:spPr>
          <a:xfrm>
            <a:off x="3505200" y="2602468"/>
            <a:ext cx="1107996" cy="3693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Assigned to:</a:t>
            </a:r>
          </a:p>
          <a:p>
            <a:r>
              <a:rPr lang="en-US" sz="1050" b="1" smtClean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Drew Robbins</a:t>
            </a:r>
            <a:r>
              <a:rPr lang="en-US" sz="105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endParaRPr lang="en-US" sz="1200" b="1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"/>
          <p:cNvSpPr/>
          <p:nvPr>
            <p:custDataLst>
              <p:custData r:id="rId11"/>
            </p:custDataLst>
          </p:nvPr>
        </p:nvSpPr>
        <p:spPr>
          <a:xfrm>
            <a:off x="200024" y="4514850"/>
            <a:ext cx="8658225" cy="1809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Having issues?</a:t>
            </a:r>
            <a:endParaRPr lang="en-US" sz="1200" b="1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Label"/>
          <p:cNvSpPr txBox="1"/>
          <p:nvPr>
            <p:custDataLst>
              <p:custData r:id="rId12"/>
            </p:custDataLst>
          </p:nvPr>
        </p:nvSpPr>
        <p:spPr>
          <a:xfrm>
            <a:off x="152400" y="4914163"/>
            <a:ext cx="1019831" cy="117724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 service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Dead Channel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Wrong Signal</a:t>
            </a:r>
          </a:p>
          <a:p>
            <a:endParaRPr lang="en-US" sz="105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Other</a:t>
            </a:r>
          </a:p>
        </p:txBody>
      </p:sp>
      <p:sp>
        <p:nvSpPr>
          <p:cNvPr id="36" name="Label"/>
          <p:cNvSpPr txBox="1"/>
          <p:nvPr>
            <p:custDataLst>
              <p:custData r:id="rId13"/>
            </p:custDataLst>
          </p:nvPr>
        </p:nvSpPr>
        <p:spPr>
          <a:xfrm>
            <a:off x="2486025" y="4798368"/>
            <a:ext cx="85382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Welcome</a:t>
            </a:r>
          </a:p>
        </p:txBody>
      </p:sp>
      <p:sp>
        <p:nvSpPr>
          <p:cNvPr id="38" name="Label"/>
          <p:cNvSpPr txBox="1"/>
          <p:nvPr>
            <p:custDataLst>
              <p:custData r:id="rId14"/>
            </p:custDataLst>
          </p:nvPr>
        </p:nvSpPr>
        <p:spPr>
          <a:xfrm>
            <a:off x="2490063" y="5029200"/>
            <a:ext cx="3758337" cy="78483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err="1"/>
              <a:t>Lorem</a:t>
            </a:r>
            <a:r>
              <a:rPr lang="en-US" sz="1200"/>
              <a:t> </a:t>
            </a:r>
            <a:r>
              <a:rPr lang="en-US" sz="1200" err="1"/>
              <a:t>ipsum</a:t>
            </a:r>
            <a:r>
              <a:rPr lang="en-US" sz="1200"/>
              <a:t> dolor sit </a:t>
            </a:r>
            <a:r>
              <a:rPr lang="en-US" sz="1200" err="1"/>
              <a:t>amet</a:t>
            </a:r>
            <a:r>
              <a:rPr lang="en-US" sz="1200"/>
              <a:t>, </a:t>
            </a:r>
            <a:r>
              <a:rPr lang="en-US" sz="1200" err="1"/>
              <a:t>consectetuer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. </a:t>
            </a:r>
            <a:endParaRPr lang="en-US" sz="1200" smtClean="0"/>
          </a:p>
          <a:p>
            <a:r>
              <a:rPr lang="en-US" sz="1200" smtClean="0"/>
              <a:t>Maecenas </a:t>
            </a:r>
            <a:r>
              <a:rPr lang="en-US" sz="1200" err="1"/>
              <a:t>porttitor</a:t>
            </a:r>
            <a:r>
              <a:rPr lang="en-US" sz="1200"/>
              <a:t> </a:t>
            </a:r>
            <a:r>
              <a:rPr lang="en-US" sz="1200" err="1"/>
              <a:t>congue</a:t>
            </a:r>
            <a:r>
              <a:rPr lang="en-US" sz="1200"/>
              <a:t> </a:t>
            </a:r>
            <a:r>
              <a:rPr lang="en-US" sz="1200" err="1"/>
              <a:t>massa</a:t>
            </a:r>
            <a:r>
              <a:rPr lang="en-US" sz="1200"/>
              <a:t>. </a:t>
            </a:r>
            <a:endParaRPr lang="en-US" sz="1200" smtClean="0"/>
          </a:p>
          <a:p>
            <a:endParaRPr lang="en-US" sz="1200"/>
          </a:p>
          <a:p>
            <a:endParaRPr lang="en-US" sz="120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500117957"/>
              </p:ext>
            </p:extLst>
          </p:nvPr>
        </p:nvGraphicFramePr>
        <p:xfrm>
          <a:off x="2686050" y="4968875"/>
          <a:ext cx="3733800" cy="1889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200" y="4695825"/>
            <a:ext cx="875629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60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70549" y="1793323"/>
            <a:ext cx="1259506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FABRIKAM FIBER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2:43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0548" y="2053531"/>
            <a:ext cx="2727897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24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2400" b="1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0548" y="2199318"/>
            <a:ext cx="2805511" cy="38047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100" kern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your credentials to login into the application.</a:t>
            </a:r>
          </a:p>
          <a:p>
            <a:endParaRPr lang="en-US" sz="1050" kern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abel"/>
          <p:cNvSpPr txBox="1"/>
          <p:nvPr>
            <p:custDataLst>
              <p:custData r:id="rId1"/>
            </p:custDataLst>
          </p:nvPr>
        </p:nvSpPr>
        <p:spPr>
          <a:xfrm>
            <a:off x="3276600" y="3068850"/>
            <a:ext cx="755335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"/>
          <p:cNvSpPr/>
          <p:nvPr>
            <p:custDataLst>
              <p:custData r:id="rId2"/>
            </p:custDataLst>
          </p:nvPr>
        </p:nvSpPr>
        <p:spPr>
          <a:xfrm>
            <a:off x="3369465" y="32766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Label"/>
          <p:cNvSpPr txBox="1"/>
          <p:nvPr>
            <p:custDataLst>
              <p:custData r:id="rId3"/>
            </p:custDataLst>
          </p:nvPr>
        </p:nvSpPr>
        <p:spPr>
          <a:xfrm>
            <a:off x="3276600" y="3602250"/>
            <a:ext cx="720069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"/>
          <p:cNvSpPr/>
          <p:nvPr>
            <p:custDataLst>
              <p:custData r:id="rId4"/>
            </p:custDataLst>
          </p:nvPr>
        </p:nvSpPr>
        <p:spPr>
          <a:xfrm>
            <a:off x="3369465" y="38100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5"/>
            </p:custDataLst>
          </p:nvPr>
        </p:nvGrpSpPr>
        <p:grpSpPr>
          <a:xfrm>
            <a:off x="3369465" y="4215423"/>
            <a:ext cx="1120181" cy="207749"/>
            <a:chOff x="4317072" y="3323968"/>
            <a:chExt cx="1120181" cy="207749"/>
          </a:xfrm>
        </p:grpSpPr>
        <p:grpSp>
          <p:nvGrpSpPr>
            <p:cNvPr id="18" name="Group 17"/>
            <p:cNvGrpSpPr/>
            <p:nvPr/>
          </p:nvGrpSpPr>
          <p:grpSpPr>
            <a:xfrm>
              <a:off x="4354456" y="3323968"/>
              <a:ext cx="1082797" cy="207749"/>
              <a:chOff x="5179827" y="2098271"/>
              <a:chExt cx="1014794" cy="194763"/>
            </a:xfrm>
          </p:grpSpPr>
          <p:sp>
            <p:nvSpPr>
              <p:cNvPr id="20" name="Text"/>
              <p:cNvSpPr txBox="1">
                <a:spLocks/>
              </p:cNvSpPr>
              <p:nvPr/>
            </p:nvSpPr>
            <p:spPr>
              <a:xfrm>
                <a:off x="5179827" y="2098271"/>
                <a:ext cx="1014794" cy="19476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000" smtClean="0">
                    <a:solidFill>
                      <a:schemeClr val="bg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Remember me</a:t>
                </a:r>
                <a:endParaRPr lang="en-US" sz="1200" smtClean="0">
                  <a:solidFill>
                    <a:schemeClr val="bg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</p:pic>
      </p:grpSp>
      <p:sp>
        <p:nvSpPr>
          <p:cNvPr id="22" name="Button"/>
          <p:cNvSpPr/>
          <p:nvPr>
            <p:custDataLst>
              <p:custData r:id="rId6"/>
            </p:custDataLst>
          </p:nvPr>
        </p:nvSpPr>
        <p:spPr>
          <a:xfrm>
            <a:off x="3381375" y="4581525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Button"/>
          <p:cNvSpPr/>
          <p:nvPr>
            <p:custDataLst>
              <p:custData r:id="rId7"/>
            </p:custDataLst>
          </p:nvPr>
        </p:nvSpPr>
        <p:spPr>
          <a:xfrm>
            <a:off x="3381375" y="4953000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register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" name="Picture 19" descr="hand.png"/>
          <p:cNvPicPr>
            <a:picLocks noChangeAspect="1"/>
          </p:cNvPicPr>
          <p:nvPr/>
        </p:nvPicPr>
        <p:blipFill>
          <a:blip r:embed="rId11">
            <a:lum bright="-40000"/>
          </a:blip>
          <a:srcRect/>
          <a:stretch>
            <a:fillRect/>
          </a:stretch>
        </p:blipFill>
        <p:spPr bwMode="auto">
          <a:xfrm rot="20641186">
            <a:off x="5178682" y="3067279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4"/>
          <p:cNvGrpSpPr/>
          <p:nvPr>
            <p:custDataLst>
              <p:custData r:id="rId8"/>
            </p:custDataLst>
          </p:nvPr>
        </p:nvGrpSpPr>
        <p:grpSpPr>
          <a:xfrm>
            <a:off x="3305175" y="3693513"/>
            <a:ext cx="2593073" cy="1859562"/>
            <a:chOff x="3058260" y="2382932"/>
            <a:chExt cx="3020040" cy="2121408"/>
          </a:xfrm>
        </p:grpSpPr>
        <p:sp>
          <p:nvSpPr>
            <p:cNvPr id="26" name="Rectangle 25"/>
            <p:cNvSpPr/>
            <p:nvPr/>
          </p:nvSpPr>
          <p:spPr>
            <a:xfrm>
              <a:off x="3060780" y="2382932"/>
              <a:ext cx="3017520" cy="21214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058260" y="2393100"/>
              <a:ext cx="3018923" cy="2106397"/>
              <a:chOff x="2584219" y="2766627"/>
              <a:chExt cx="3018923" cy="2106397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8932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585977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980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e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501049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r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06394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t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111195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15996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u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718181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smtClean="0">
                    <a:latin typeface="Segoe UI"/>
                  </a:rPr>
                  <a:t>i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02489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327388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456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585977" y="3301032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a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504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d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653449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f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958794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263595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568396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j</a:t>
                </a:r>
                <a:endParaRPr kumimoji="0" lang="en-US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870581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>
                    <a:latin typeface="Segoe UI"/>
                  </a:rPr>
                  <a:t>k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177292" y="3301032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l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0456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585977" y="3830144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kern="0">
                    <a:latin typeface="Segoe UI"/>
                    <a:sym typeface="Wingdings"/>
                  </a:rPr>
                  <a:t>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04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653449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958794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263595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568396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870581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177292" y="3830144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584219" y="4367251"/>
                <a:ext cx="571298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&amp;123</a:t>
                </a:r>
                <a:endParaRPr kumimoji="0" lang="en-US" sz="12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189899" y="4367250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/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98831" y="4367248"/>
                <a:ext cx="1191486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kern="0" smtClean="0">
                    <a:latin typeface="Segoe UI"/>
                  </a:rPr>
                  <a:t>space</a:t>
                </a:r>
                <a:endParaRPr kumimoji="0" lang="en-US" sz="12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718181" y="4367251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·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024892" y="4367251"/>
                <a:ext cx="578250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search</a:t>
                </a:r>
              </a:p>
            </p:txBody>
          </p:sp>
          <p:pic>
            <p:nvPicPr>
              <p:cNvPr id="61" name="Picture 3" descr="C:\Users\t-dantay\Documents\First24\arrowbox1.png"/>
              <p:cNvPicPr>
                <a:picLocks noChangeAspect="1" noChangeArrowheads="1"/>
              </p:cNvPicPr>
              <p:nvPr/>
            </p:nvPicPr>
            <p:blipFill>
              <a:blip r:embed="rId12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375" b="89844" l="9375" r="9687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297093" y="4008957"/>
                <a:ext cx="186247" cy="186247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2200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6.66667E-6 C -0.00503 0.00995 -0.00173 0.00763 -0.00833 0.00972 C -0.02812 0.02731 -0.05191 0.03194 -0.075 0.03749 C -0.11857 0.04814 -0.16198 0.05347 -0.20625 0.05694 C -0.25069 0.05624 -0.27934 0.05856 -0.3177 0.04999 C -0.32934 0.04745 -0.34114 0.04421 -0.35208 0.03749 C -0.35486 0.03587 -0.35746 0.03333 -0.36041 0.03194 C -0.3625 0.03101 -0.36666 0.02916 -0.36666 0.02916 C -0.37014 0.02453 -0.37448 0.02152 -0.37916 0.01944 C -0.38264 0.01597 -0.38541 0.01296 -0.38958 0.01111 C -0.39253 0.00532 -0.3967 0.00254 -0.40104 -0.00139 C -0.40659 -0.00649 -0.41093 -0.01343 -0.41458 -0.02084 C -0.41701 -0.0257 -0.41875 -0.02755 -0.41875 -0.03334 " pathEditMode="relative" ptsTypes="ffffffffffffA"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70549" y="1793323"/>
            <a:ext cx="1259506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FABRIKAM FIBER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2:43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0548" y="2053531"/>
            <a:ext cx="2727897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24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2400" b="1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0548" y="2199318"/>
            <a:ext cx="2805511" cy="38047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100" kern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your credentials to login into the application.</a:t>
            </a:r>
          </a:p>
          <a:p>
            <a:endParaRPr lang="en-US" sz="1050" kern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abel"/>
          <p:cNvSpPr txBox="1"/>
          <p:nvPr>
            <p:custDataLst>
              <p:custData r:id="rId1"/>
            </p:custDataLst>
          </p:nvPr>
        </p:nvSpPr>
        <p:spPr>
          <a:xfrm>
            <a:off x="3276600" y="3068850"/>
            <a:ext cx="755335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"/>
          <p:cNvSpPr/>
          <p:nvPr>
            <p:custDataLst>
              <p:custData r:id="rId2"/>
            </p:custDataLst>
          </p:nvPr>
        </p:nvSpPr>
        <p:spPr>
          <a:xfrm>
            <a:off x="3369465" y="32766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drew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Label"/>
          <p:cNvSpPr txBox="1"/>
          <p:nvPr>
            <p:custDataLst>
              <p:custData r:id="rId3"/>
            </p:custDataLst>
          </p:nvPr>
        </p:nvSpPr>
        <p:spPr>
          <a:xfrm>
            <a:off x="3276600" y="3602250"/>
            <a:ext cx="720069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"/>
          <p:cNvSpPr/>
          <p:nvPr>
            <p:custDataLst>
              <p:custData r:id="rId4"/>
            </p:custDataLst>
          </p:nvPr>
        </p:nvSpPr>
        <p:spPr>
          <a:xfrm>
            <a:off x="3369465" y="38100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5"/>
            </p:custDataLst>
          </p:nvPr>
        </p:nvGrpSpPr>
        <p:grpSpPr>
          <a:xfrm>
            <a:off x="3369465" y="4215423"/>
            <a:ext cx="1120181" cy="207749"/>
            <a:chOff x="4317072" y="3323968"/>
            <a:chExt cx="1120181" cy="207749"/>
          </a:xfrm>
        </p:grpSpPr>
        <p:grpSp>
          <p:nvGrpSpPr>
            <p:cNvPr id="18" name="Group 17"/>
            <p:cNvGrpSpPr/>
            <p:nvPr/>
          </p:nvGrpSpPr>
          <p:grpSpPr>
            <a:xfrm>
              <a:off x="4354456" y="3323968"/>
              <a:ext cx="1082797" cy="207749"/>
              <a:chOff x="5179827" y="2098271"/>
              <a:chExt cx="1014794" cy="194763"/>
            </a:xfrm>
          </p:grpSpPr>
          <p:sp>
            <p:nvSpPr>
              <p:cNvPr id="20" name="Text"/>
              <p:cNvSpPr txBox="1">
                <a:spLocks/>
              </p:cNvSpPr>
              <p:nvPr/>
            </p:nvSpPr>
            <p:spPr>
              <a:xfrm>
                <a:off x="5179827" y="2098271"/>
                <a:ext cx="1014794" cy="19476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000" smtClean="0">
                    <a:solidFill>
                      <a:schemeClr val="bg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Remember me</a:t>
                </a:r>
                <a:endParaRPr lang="en-US" sz="1200" smtClean="0">
                  <a:solidFill>
                    <a:schemeClr val="bg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</p:pic>
      </p:grpSp>
      <p:sp>
        <p:nvSpPr>
          <p:cNvPr id="22" name="Button"/>
          <p:cNvSpPr/>
          <p:nvPr>
            <p:custDataLst>
              <p:custData r:id="rId6"/>
            </p:custDataLst>
          </p:nvPr>
        </p:nvSpPr>
        <p:spPr>
          <a:xfrm>
            <a:off x="3381375" y="4581525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Button"/>
          <p:cNvSpPr/>
          <p:nvPr>
            <p:custDataLst>
              <p:custData r:id="rId7"/>
            </p:custDataLst>
          </p:nvPr>
        </p:nvSpPr>
        <p:spPr>
          <a:xfrm>
            <a:off x="3381375" y="4953000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register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5" name="Group 24"/>
          <p:cNvGrpSpPr/>
          <p:nvPr>
            <p:custDataLst>
              <p:custData r:id="rId8"/>
            </p:custDataLst>
          </p:nvPr>
        </p:nvGrpSpPr>
        <p:grpSpPr>
          <a:xfrm>
            <a:off x="3305175" y="3693513"/>
            <a:ext cx="2593073" cy="1859562"/>
            <a:chOff x="3058260" y="2382932"/>
            <a:chExt cx="3020040" cy="2121408"/>
          </a:xfrm>
        </p:grpSpPr>
        <p:sp>
          <p:nvSpPr>
            <p:cNvPr id="26" name="Rectangle 25"/>
            <p:cNvSpPr/>
            <p:nvPr/>
          </p:nvSpPr>
          <p:spPr>
            <a:xfrm>
              <a:off x="3060780" y="2382932"/>
              <a:ext cx="3017520" cy="2121408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058260" y="2393100"/>
              <a:ext cx="3018923" cy="2106397"/>
              <a:chOff x="2584219" y="2766627"/>
              <a:chExt cx="3018923" cy="2106397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8932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w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2585977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319807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e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3501049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r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806394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t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4111195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4415996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u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718181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smtClean="0">
                    <a:latin typeface="Segoe UI"/>
                  </a:rPr>
                  <a:t>i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024892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o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5327388" y="2766627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p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456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2585977" y="3301032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a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3350472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d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653449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f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3958794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263595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4568396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j</a:t>
                </a:r>
                <a:endParaRPr kumimoji="0" lang="en-US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870581" y="3301032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>
                    <a:latin typeface="Segoe UI"/>
                  </a:rPr>
                  <a:t>k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177292" y="3301032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>
                    <a:latin typeface="Segoe UI"/>
                  </a:rPr>
                  <a:t>l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30456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585977" y="3830144"/>
                <a:ext cx="4281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b="1" kern="0">
                    <a:latin typeface="Segoe UI"/>
                    <a:sym typeface="Wingdings"/>
                  </a:rPr>
                  <a:t></a:t>
                </a:r>
                <a:endParaRPr kumimoji="0" lang="en-US" sz="16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350472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x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3653449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3958794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4263595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568396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n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4870581" y="3830144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8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m</a:t>
                </a: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5177292" y="3830144"/>
                <a:ext cx="425850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584219" y="4367251"/>
                <a:ext cx="571298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73152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&amp;123</a:t>
                </a:r>
                <a:endParaRPr kumimoji="0" lang="en-US" sz="12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3189899" y="4367250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/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98831" y="4367248"/>
                <a:ext cx="1191486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kern="0" smtClean="0">
                    <a:latin typeface="Segoe UI"/>
                  </a:rPr>
                  <a:t>space</a:t>
                </a:r>
                <a:endParaRPr kumimoji="0" lang="en-US" sz="1200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4718181" y="4367251"/>
                <a:ext cx="275754" cy="505773"/>
              </a:xfrm>
              <a:prstGeom prst="roundRect">
                <a:avLst>
                  <a:gd name="adj" fmla="val 3895"/>
                </a:avLst>
              </a:prstGeom>
              <a:solidFill>
                <a:srgbClr val="FFFFFF">
                  <a:lumMod val="75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1" kern="0" noProof="0" smtClean="0">
                    <a:latin typeface="Segoe UI"/>
                  </a:rPr>
                  <a:t>·</a:t>
                </a:r>
                <a:endParaRPr kumimoji="0" lang="en-US" b="1" i="0" u="none" strike="noStrike" kern="0" cap="none" spc="0" normalizeH="0" baseline="0" noProof="0" smtClean="0">
                  <a:ln>
                    <a:noFill/>
                  </a:ln>
                  <a:effectLst/>
                  <a:uLnTx/>
                  <a:uFillTx/>
                  <a:latin typeface="Segoe UI"/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5024892" y="4367251"/>
                <a:ext cx="578250" cy="505773"/>
              </a:xfrm>
              <a:prstGeom prst="roundRect">
                <a:avLst>
                  <a:gd name="adj" fmla="val 2012"/>
                </a:avLst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kern="0" cap="none" spc="0" normalizeH="0" baseline="0" noProof="0" smtClean="0">
                    <a:ln>
                      <a:noFill/>
                    </a:ln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search</a:t>
                </a:r>
              </a:p>
            </p:txBody>
          </p:sp>
          <p:pic>
            <p:nvPicPr>
              <p:cNvPr id="61" name="Picture 3" descr="C:\Users\t-dantay\Documents\First24\arrowbox1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9375" b="89844" l="9375" r="9687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5297093" y="4008957"/>
                <a:ext cx="186247" cy="18624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63" name="Rounded Rectangle 62"/>
          <p:cNvSpPr/>
          <p:nvPr/>
        </p:nvSpPr>
        <p:spPr>
          <a:xfrm>
            <a:off x="4090481" y="3702627"/>
            <a:ext cx="236768" cy="443345"/>
          </a:xfrm>
          <a:prstGeom prst="roundRect">
            <a:avLst>
              <a:gd name="adj" fmla="val 3895"/>
            </a:avLst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noProof="0" smtClean="0">
                <a:solidFill>
                  <a:schemeClr val="bg1"/>
                </a:solidFill>
                <a:latin typeface="Segoe UI"/>
              </a:rPr>
              <a:t>r</a:t>
            </a:r>
            <a:endParaRPr kumimoji="0" lang="en-US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3832243" y="3698044"/>
            <a:ext cx="236768" cy="443345"/>
          </a:xfrm>
          <a:prstGeom prst="roundRect">
            <a:avLst>
              <a:gd name="adj" fmla="val 3895"/>
            </a:avLst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>
                <a:solidFill>
                  <a:schemeClr val="bg1"/>
                </a:solidFill>
                <a:latin typeface="Segoe UI"/>
              </a:rPr>
              <a:t>e</a:t>
            </a:r>
            <a:endParaRPr kumimoji="0" lang="en-US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583005" y="3702426"/>
            <a:ext cx="236768" cy="443345"/>
          </a:xfrm>
          <a:prstGeom prst="roundRect">
            <a:avLst>
              <a:gd name="adj" fmla="val 3895"/>
            </a:avLst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3963097" y="4170869"/>
            <a:ext cx="236768" cy="443345"/>
          </a:xfrm>
          <a:prstGeom prst="roundRect">
            <a:avLst>
              <a:gd name="adj" fmla="val 3895"/>
            </a:avLst>
          </a:prstGeom>
          <a:solidFill>
            <a:schemeClr val="tx1"/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noProof="0" smtClean="0">
                <a:solidFill>
                  <a:schemeClr val="bg1"/>
                </a:solidFill>
                <a:latin typeface="Segoe UI"/>
              </a:rPr>
              <a:t>d</a:t>
            </a:r>
            <a:endParaRPr kumimoji="0" lang="en-US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76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70549" y="1793323"/>
            <a:ext cx="1259506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FABRIKAM FIBER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r>
              <a:rPr lang="en-US" sz="10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2:43</a:t>
            </a:r>
            <a:endParaRPr lang="en-US" sz="1000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0548" y="2053531"/>
            <a:ext cx="2727897" cy="22831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r>
              <a:rPr lang="en-US" sz="240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2400" b="1" ker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0548" y="2199318"/>
            <a:ext cx="2805511" cy="3804758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>
              <a:lnSpc>
                <a:spcPct val="200000"/>
              </a:lnSpc>
            </a:pPr>
            <a:endParaRPr lang="en-US" sz="1100" kern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1050" kern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Enter your credentials to login into the application.</a:t>
            </a:r>
          </a:p>
          <a:p>
            <a:endParaRPr lang="en-US" sz="1050" kern="0" smtClean="0">
              <a:solidFill>
                <a:prstClr val="white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Label"/>
          <p:cNvSpPr txBox="1"/>
          <p:nvPr>
            <p:custDataLst>
              <p:custData r:id="rId1"/>
            </p:custDataLst>
          </p:nvPr>
        </p:nvSpPr>
        <p:spPr>
          <a:xfrm>
            <a:off x="3276600" y="3068850"/>
            <a:ext cx="755335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Username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"/>
          <p:cNvSpPr/>
          <p:nvPr>
            <p:custDataLst>
              <p:custData r:id="rId2"/>
            </p:custDataLst>
          </p:nvPr>
        </p:nvSpPr>
        <p:spPr>
          <a:xfrm>
            <a:off x="3369465" y="32766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drew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" name="Label"/>
          <p:cNvSpPr txBox="1"/>
          <p:nvPr>
            <p:custDataLst>
              <p:custData r:id="rId3"/>
            </p:custDataLst>
          </p:nvPr>
        </p:nvSpPr>
        <p:spPr>
          <a:xfrm>
            <a:off x="3276600" y="3602250"/>
            <a:ext cx="720069" cy="200055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00" smtClean="0">
                <a:solidFill>
                  <a:schemeClr val="bg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Password</a:t>
            </a:r>
            <a:endParaRPr lang="en-US" sz="1100" smtClean="0">
              <a:solidFill>
                <a:schemeClr val="bg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"/>
          <p:cNvSpPr/>
          <p:nvPr>
            <p:custDataLst>
              <p:custData r:id="rId4"/>
            </p:custDataLst>
          </p:nvPr>
        </p:nvSpPr>
        <p:spPr>
          <a:xfrm>
            <a:off x="3369465" y="3810000"/>
            <a:ext cx="2269335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robbins</a:t>
            </a:r>
            <a:endParaRPr lang="en-US" sz="120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>
            <p:custDataLst>
              <p:custData r:id="rId5"/>
            </p:custDataLst>
          </p:nvPr>
        </p:nvGrpSpPr>
        <p:grpSpPr>
          <a:xfrm>
            <a:off x="3369465" y="4215423"/>
            <a:ext cx="1120181" cy="207749"/>
            <a:chOff x="4317072" y="3323968"/>
            <a:chExt cx="1120181" cy="207749"/>
          </a:xfrm>
        </p:grpSpPr>
        <p:grpSp>
          <p:nvGrpSpPr>
            <p:cNvPr id="18" name="Group 17"/>
            <p:cNvGrpSpPr/>
            <p:nvPr/>
          </p:nvGrpSpPr>
          <p:grpSpPr>
            <a:xfrm>
              <a:off x="4354456" y="3323968"/>
              <a:ext cx="1082797" cy="207749"/>
              <a:chOff x="5179827" y="2098271"/>
              <a:chExt cx="1014794" cy="194763"/>
            </a:xfrm>
          </p:grpSpPr>
          <p:sp>
            <p:nvSpPr>
              <p:cNvPr id="20" name="Text"/>
              <p:cNvSpPr txBox="1">
                <a:spLocks/>
              </p:cNvSpPr>
              <p:nvPr/>
            </p:nvSpPr>
            <p:spPr>
              <a:xfrm>
                <a:off x="5179827" y="2098271"/>
                <a:ext cx="1014794" cy="19476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000" smtClean="0">
                    <a:solidFill>
                      <a:schemeClr val="bg2"/>
                    </a:solidFill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Remember me</a:t>
                </a:r>
                <a:endParaRPr lang="en-US" sz="1200" smtClean="0">
                  <a:solidFill>
                    <a:schemeClr val="bg2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1" name="CheckBox"/>
              <p:cNvSpPr>
                <a:spLocks/>
              </p:cNvSpPr>
              <p:nvPr/>
            </p:nvSpPr>
            <p:spPr>
              <a:xfrm>
                <a:off x="5179827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3"/>
              <a:ext cx="18288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xtLst/>
          </p:spPr>
        </p:pic>
      </p:grpSp>
      <p:sp>
        <p:nvSpPr>
          <p:cNvPr id="22" name="Button"/>
          <p:cNvSpPr/>
          <p:nvPr>
            <p:custDataLst>
              <p:custData r:id="rId6"/>
            </p:custDataLst>
          </p:nvPr>
        </p:nvSpPr>
        <p:spPr>
          <a:xfrm>
            <a:off x="3381375" y="4581525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log in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Button"/>
          <p:cNvSpPr/>
          <p:nvPr>
            <p:custDataLst>
              <p:custData r:id="rId7"/>
            </p:custDataLst>
          </p:nvPr>
        </p:nvSpPr>
        <p:spPr>
          <a:xfrm>
            <a:off x="3381375" y="4953000"/>
            <a:ext cx="962025" cy="2286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6350">
            <a:solidFill>
              <a:schemeClr val="bg1"/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register</a:t>
            </a:r>
            <a:endParaRPr lang="en-US" sz="120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4" name="Picture 19" descr="hand.png"/>
          <p:cNvPicPr>
            <a:picLocks noChangeAspect="1"/>
          </p:cNvPicPr>
          <p:nvPr/>
        </p:nvPicPr>
        <p:blipFill>
          <a:blip r:embed="rId10">
            <a:lum bright="-40000"/>
          </a:blip>
          <a:srcRect/>
          <a:stretch>
            <a:fillRect/>
          </a:stretch>
        </p:blipFill>
        <p:spPr bwMode="auto">
          <a:xfrm rot="20641186">
            <a:off x="3730881" y="4154929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0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C -0.13194 -0.00162 -0.09514 0.00486 -0.15225 -0.00463 C -0.15955 -0.00787 -0.16614 -0.00856 -0.17378 -0.00949 C -0.17968 -0.01157 -0.18559 -0.01412 -0.19166 -0.01574 C -0.19323 -0.0169 -0.19514 -0.01736 -0.19635 -0.01898 C -0.20382 -0.02916 -0.19479 -0.02315 -0.20121 -0.02685 " pathEditMode="relative" ptsTypes="fffffA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:44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09889" y="1793323"/>
            <a:ext cx="2805511" cy="4210753"/>
            <a:chOff x="3270548" y="1793323"/>
            <a:chExt cx="2805511" cy="4210753"/>
          </a:xfrm>
        </p:grpSpPr>
        <p:sp>
          <p:nvSpPr>
            <p:cNvPr id="8" name="Rectangle 7"/>
            <p:cNvSpPr/>
            <p:nvPr/>
          </p:nvSpPr>
          <p:spPr>
            <a:xfrm>
              <a:off x="3270549" y="1793323"/>
              <a:ext cx="1259506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FABRIKAM FIBER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0548" y="2053531"/>
              <a:ext cx="2727897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r>
                <a:rPr kumimoji="0" lang="en-US" sz="2400" b="0" i="0" u="none" strike="noStrike" kern="0" cap="none" spc="0" normalizeH="0" baseline="0" noProof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genda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0548" y="2199318"/>
              <a:ext cx="2805511" cy="38047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kern="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11:00 AM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Grab lunch</a:t>
              </a:r>
              <a:endPara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baseline="0" dirty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 hours (Paradise)</a:t>
              </a: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endParaRPr lang="en-US" sz="1400" kern="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2:00 PM</a:t>
              </a:r>
              <a:endParaRPr lang="en-US" sz="14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200" kern="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Install a cable box</a:t>
              </a:r>
              <a:endParaRPr lang="en-US" sz="12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0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 minutes (Kirkland)</a:t>
              </a:r>
            </a:p>
            <a:p>
              <a:pPr lvl="0">
                <a:defRPr/>
              </a:pPr>
              <a:endParaRPr lang="en-US" sz="10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2:45 </a:t>
              </a:r>
              <a:r>
                <a:rPr lang="en-US" sz="1400" kern="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PM</a:t>
              </a:r>
            </a:p>
            <a:p>
              <a:pPr lvl="0">
                <a:defRPr/>
              </a:pPr>
              <a:r>
                <a:rPr lang="en-US" sz="1200" kern="0" dirty="0" smtClean="0">
                  <a:solidFill>
                    <a:srgbClr val="4BACC6">
                      <a:lumMod val="60000"/>
                      <a:lumOff val="4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an additional cable line</a:t>
              </a:r>
              <a:endParaRPr lang="en-US" sz="1200" kern="0" dirty="0">
                <a:solidFill>
                  <a:srgbClr val="4BACC6">
                    <a:lumMod val="60000"/>
                    <a:lumOff val="4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0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1 hour (Lake Washington)</a:t>
              </a:r>
              <a:endParaRPr lang="en-US" sz="10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endParaRPr lang="en-US" sz="1000" kern="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4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5:00 PM</a:t>
              </a:r>
              <a:endParaRPr lang="en-US" sz="14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200" kern="0" dirty="0" smtClean="0">
                  <a:solidFill>
                    <a:srgbClr val="00B05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Check in at the office</a:t>
              </a:r>
              <a:endParaRPr lang="en-US" sz="1200" kern="0" dirty="0">
                <a:solidFill>
                  <a:srgbClr val="00B05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30 minutes </a:t>
              </a:r>
              <a:r>
                <a:rPr lang="en-US" sz="1000" kern="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(Seattle)</a:t>
              </a:r>
              <a:endParaRPr lang="en-US" sz="10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lvl="0">
                <a:defRPr/>
              </a:pPr>
              <a:endParaRPr lang="en-US" sz="1000" kern="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41" name="Picture 19" descr="hand.png"/>
          <p:cNvPicPr>
            <a:picLocks noChangeAspect="1"/>
          </p:cNvPicPr>
          <p:nvPr/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 rot="20641186">
            <a:off x="4569082" y="4594439"/>
            <a:ext cx="4964579" cy="67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13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2 -0.00185 L -0.30486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C -0.02552 0.01898 -0.0533 0.00255 -0.07952 -0.00324 C -0.08785 -0.01111 -0.10122 -0.01551 -0.11042 -0.01828 C -0.12101 -0.0287 -0.13264 -0.02986 -0.14323 -0.03981 C -0.16354 -0.05856 -0.18125 -0.09375 -0.20278 -0.10162 C -0.2165 -0.11713 -0.23108 -0.13727 -0.24566 -0.14444 C -0.24688 -0.14653 -0.24775 -0.14977 -0.24913 -0.15092 C -0.25087 -0.15231 -0.25434 -0.15347 -0.25434 -0.15301 " pathEditMode="relative" rAng="0" ptsTypes="fffffffA">
                                      <p:cBhvr>
                                        <p:cTn id="1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6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9159" y="1590806"/>
            <a:ext cx="629753" cy="220467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r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:44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584035" y="1793323"/>
            <a:ext cx="2805511" cy="4210753"/>
            <a:chOff x="3270548" y="1793323"/>
            <a:chExt cx="2805511" cy="4210753"/>
          </a:xfrm>
        </p:grpSpPr>
        <p:sp>
          <p:nvSpPr>
            <p:cNvPr id="8" name="Rectangle 7"/>
            <p:cNvSpPr/>
            <p:nvPr/>
          </p:nvSpPr>
          <p:spPr>
            <a:xfrm>
              <a:off x="3270549" y="1793323"/>
              <a:ext cx="1259506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FABRIKAM FIBER</a:t>
              </a: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0548" y="2053531"/>
              <a:ext cx="2727897" cy="2283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ker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</a:t>
              </a:r>
              <a:r>
                <a:rPr kumimoji="0" lang="en-US" sz="2400" b="0" i="0" u="none" strike="noStrike" kern="0" cap="none" spc="0" normalizeH="0" baseline="0" noProof="0" err="1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genda</a:t>
              </a:r>
              <a:r>
                <a:rPr kumimoji="0" lang="en-US" sz="2400" b="0" i="0" u="none" strike="noStrike" kern="0" cap="none" spc="0" normalizeH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entry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0548" y="2199318"/>
              <a:ext cx="2805511" cy="380475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100" kern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kern="0" smtClean="0">
                  <a:solidFill>
                    <a:schemeClr val="bg1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Add an additional cable line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2:45 pm</a:t>
              </a:r>
            </a:p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1 hour (Lake Washington)</a:t>
              </a:r>
            </a:p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We need to go the</a:t>
              </a:r>
              <a:r>
                <a:rPr kumimoji="0" lang="en-US" sz="1600" b="0" i="0" u="none" strike="noStrike" kern="0" cap="none" spc="0" normalizeH="0" noProof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itchFamily="34" charset="0"/>
                  <a:ea typeface="Segoe UI" pitchFamily="34" charset="0"/>
                  <a:cs typeface="Segoe UI" pitchFamily="34" charset="0"/>
                </a:rPr>
                <a:t> customer’s house boat and setup a whole new box</a:t>
              </a: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167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1.48148E-6 L -0.24739 -0.0018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werPoint Storyboard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1">
              <a:lumMod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eb Brows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050" dirty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Windows Applic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indows Phone 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WP7 with han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0.xml><?xml version="1.0" encoding="utf-8"?>
<Control xmlns="http://schemas.microsoft.com/VisualStudio/2011/storyboarding/control">
  <Id Name="System.Storyboarding.Icons.Settings" RevisionId="05cd6d03-c0b2-488e-98a7-d68de69a2cfc" Stencil="System.Storyboarding.Icons" StencilRevisionId="05cd6d03-c0b2-488e-98a7-d68de69a2cfc" StencilVersion="0.1"/>
</Control>
</file>

<file path=customXml/item100.xml><?xml version="1.0" encoding="utf-8"?>
<Control xmlns="http://schemas.microsoft.com/VisualStudio/2011/storyboarding/control">
  <Id Name="System.Storyboarding.Media.MapMarker" RevisionId="658c0869-8ded-44f2-a68a-f8e8fcb7d3bd" Stencil="System.Storyboarding.Media" StencilRevisionId="658c0869-8ded-44f2-a68a-f8e8fcb7d3bd" StencilVersion="0.1"/>
</Control>
</file>

<file path=customXml/item10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02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03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104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105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106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07.xml><?xml version="1.0" encoding="utf-8"?>
<Control xmlns="http://schemas.microsoft.com/VisualStudio/2011/storyboarding/control/v1.0">
  <Id Name="System.Storyboard.Stencil.VerticalBarChart" RevisionId="00000000-0000-0000-0000-000000000000" Stencil="System.Media" StencilRevisionId="00000000-0000-0000-0000-000000000000" StencilVersion="1.0"/>
</Control>
</file>

<file path=customXml/item10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09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11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10.xml><?xml version="1.0" encoding="utf-8"?>
<Control xmlns="http://schemas.microsoft.com/VisualStudio/2011/storyboarding/control">
  <Id Name="System.Storyboarding.Media.StreetMap" RevisionId="658c0869-8ded-44f2-a68a-f8e8fcb7d3bd" Stencil="System.Storyboarding.Media" StencilRevisionId="658c0869-8ded-44f2-a68a-f8e8fcb7d3bd" StencilVersion="0.1"/>
</Control>
</file>

<file path=customXml/item111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112.xml><?xml version="1.0" encoding="utf-8"?>
<Control xmlns="http://schemas.microsoft.com/VisualStudio/2011/storyboarding/control/v1.0">
  <Id Name="System.Storyboard.Stencil.Calendar" RevisionId="00000000-0000-0000-0000-000000000000" Stencil="System.Common" StencilRevisionId="00000000-0000-0000-0000-000000000000" StencilVersion="1.0"/>
</Control>
</file>

<file path=customXml/item11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14.xml><?xml version="1.0" encoding="utf-8"?>
<Control xmlns="http://schemas.microsoft.com/VisualStudio/2011/storyboarding/control">
  <Id Name="System.Storyboarding.Media.StreetMap" RevisionId="658c0869-8ded-44f2-a68a-f8e8fcb7d3bd" Stencil="System.Storyboarding.Media" StencilRevisionId="658c0869-8ded-44f2-a68a-f8e8fcb7d3bd" StencilVersion="0.1"/>
</Control>
</file>

<file path=customXml/item115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16.xml><?xml version="1.0" encoding="utf-8"?>
<Control xmlns="http://schemas.microsoft.com/VisualStudio/2011/storyboarding/control">
  <Id Name="System.Storyboarding.Common.DataGrid" RevisionId="68ea164d-c1de-47a5-804f-d4d1290fa524" Stencil="System.Storyboarding.Common" StencilRevisionId="68ea164d-c1de-47a5-804f-d4d1290fa524" StencilVersion="0.1"/>
</Control>
</file>

<file path=customXml/item11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18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19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20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21.xml><?xml version="1.0" encoding="utf-8"?>
<Control xmlns="http://schemas.microsoft.com/VisualStudio/2011/storyboarding/control/v1.0">
  <Id Name="System.Storyboard.Stencil.Breadcrumb" RevisionId="00000000-0000-0000-0000-000000000000" Stencil="System.Common" StencilRevisionId="00000000-0000-0000-0000-000000000000" StencilVersion="1.0"/>
</Control>
</file>

<file path=customXml/item122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12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24.xml><?xml version="1.0" encoding="utf-8"?>
<Control xmlns="http://schemas.microsoft.com/VisualStudio/2011/storyboarding/control">
  <Id Name="System.Storyboarding.Icons.Undo" RevisionId="05cd6d03-c0b2-488e-98a7-d68de69a2cfc" Stencil="System.Storyboarding.Icons" StencilRevisionId="05cd6d03-c0b2-488e-98a7-d68de69a2cfc" StencilVersion="0.1"/>
</Control>
</file>

<file path=customXml/item125.xml><?xml version="1.0" encoding="utf-8"?>
<Control xmlns="http://schemas.microsoft.com/VisualStudio/2011/storyboarding/control/v1.0">
  <Id Name="System.Storyboard.Stencil.HorizontalScrollbar" RevisionId="00000000-0000-0000-0000-000000000000" Stencil="System.Common" StencilRevisionId="00000000-0000-0000-0000-000000000000" StencilVersion="1.0"/>
</Control>
</file>

<file path=customXml/item126.xml><?xml version="1.0" encoding="utf-8"?>
<Control xmlns="http://schemas.microsoft.com/VisualStudio/2011/storyboarding/control/v1.0">
  <Id Name="System.Storyboard.Stencil.Group" RevisionId="00000000-0000-0000-0000-000000000000" Stencil="System.Windows" StencilRevisionId="00000000-0000-0000-0000-000000000000" StencilVersion="1.0"/>
</Control>
</file>

<file path=customXml/item12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29.xml><?xml version="1.0" encoding="utf-8"?>
<Control xmlns="http://schemas.microsoft.com/VisualStudio/2011/storyboarding/control">
  <Id Name="System.Storyboarding.Media.MapMarker" RevisionId="658c0869-8ded-44f2-a68a-f8e8fcb7d3bd" Stencil="System.Storyboarding.Media" StencilRevisionId="658c0869-8ded-44f2-a68a-f8e8fcb7d3bd" StencilVersion="0.1"/>
</Control>
</file>

<file path=customXml/item13.xml><?xml version="1.0" encoding="utf-8"?>
<Control xmlns="http://schemas.microsoft.com/VisualStudio/2011/storyboarding/control/v1.0">
  <Id Name="System.Storyboard.Stencil.Slider" RevisionId="00000000-0000-0000-0000-000000000000" Stencil="System.Common" StencilRevisionId="00000000-0000-0000-0000-000000000000" StencilVersion="1.0"/>
</Control>
</file>

<file path=customXml/item130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31.xml><?xml version="1.0" encoding="utf-8"?>
<Control xmlns="http://schemas.microsoft.com/VisualStudio/2011/storyboarding/control">
  <Id Name="System.Storyboarding.Media.MapMarker" RevisionId="658c0869-8ded-44f2-a68a-f8e8fcb7d3bd" Stencil="System.Storyboarding.Media" StencilRevisionId="658c0869-8ded-44f2-a68a-f8e8fcb7d3bd" StencilVersion="0.1"/>
</Control>
</file>

<file path=customXml/item132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3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134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135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136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13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38.xml><?xml version="1.0" encoding="utf-8"?>
<Control xmlns="http://schemas.microsoft.com/VisualStudio/2011/storyboarding/control">
  <Id Name="System.Storyboarding.WindowsPhoneIcons.Cancel" RevisionId="5814b1e0-0169-11e0-a976-0800200c9a66" Stencil="System.Storyboarding.WindowsPhoneIcons" StencilRevisionId="5814b1e0-0169-11e0-a976-0800200c9a66" StencilVersion="0.1"/>
</Control>
</file>

<file path=customXml/item139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4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40.xml><?xml version="1.0" encoding="utf-8"?>
<Control xmlns="http://schemas.microsoft.com/VisualStudio/2011/storyboarding/control">
  <Id Name="System.Storyboarding.Windows.Group" RevisionId="5cd6455b-2022-41ff-9eb7-714be128d4b6" Stencil="System.Storyboarding.Windows" StencilRevisionId="5cd6455b-2022-41ff-9eb7-714be128d4b6" StencilVersion="0.1"/>
</Control>
</file>

<file path=customXml/item141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42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4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44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145.xml><?xml version="1.0" encoding="utf-8"?>
<Control xmlns="http://schemas.microsoft.com/VisualStudio/2011/storyboarding/control">
  <Id Name="System.Storyboarding.Common.Hyperlink" RevisionId="68ea164d-c1de-47a5-804f-d4d1290fa524" Stencil="System.Storyboarding.Common" StencilRevisionId="68ea164d-c1de-47a5-804f-d4d1290fa524" StencilVersion="0.1"/>
</Control>
</file>

<file path=customXml/item146.xml><?xml version="1.0" encoding="utf-8"?>
<Control xmlns="http://schemas.microsoft.com/VisualStudio/2011/storyboarding/control">
  <Id Name="System.Storyboarding.Common.LinkBar" RevisionId="68ea164d-c1de-47a5-804f-d4d1290fa524" Stencil="System.Storyboarding.Common" StencilRevisionId="68ea164d-c1de-47a5-804f-d4d1290fa524" StencilVersion="0.1"/>
</Control>
</file>

<file path=customXml/item147.xml><?xml version="1.0" encoding="utf-8"?>
<Control xmlns="http://schemas.microsoft.com/VisualStudio/2011/storyboarding/control/v1.0">
  <Id Name="System.Storyboard.Stencil.StatusBar" RevisionId="00000000-0000-0000-0000-000000000000" Stencil="System.Windows" StencilRevisionId="00000000-0000-0000-0000-000000000000" StencilVersion="1.0"/>
</Control>
</file>

<file path=customXml/item14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49.xml><?xml version="1.0" encoding="utf-8"?>
<Control xmlns="http://schemas.microsoft.com/VisualStudio/2011/storyboarding/control">
  <Id Name="System.Storyboarding.Common.MousePointer" RevisionId="68ea164d-c1de-47a5-804f-d4d1290fa524" Stencil="System.Storyboarding.Common" StencilRevisionId="68ea164d-c1de-47a5-804f-d4d1290fa524" StencilVersion="0.1"/>
</Control>
</file>

<file path=customXml/item1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50.xml><?xml version="1.0" encoding="utf-8"?>
<Control xmlns="http://schemas.microsoft.com/VisualStudio/2011/storyboarding/control/v1.0">
  <Id Name="System.Storyboard.Stencil.TabGroup" RevisionId="00000000-0000-0000-0000-000000000000" Stencil="System.Common" StencilRevisionId="00000000-0000-0000-0000-000000000000" StencilVersion="1.0"/>
</Control>
</file>

<file path=customXml/item151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5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53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54.xml><?xml version="1.0" encoding="utf-8"?>
<Control xmlns="http://schemas.microsoft.com/VisualStudio/2011/storyboarding/control">
  <Id Name="System.Storyboarding.Common.DataGrid" RevisionId="68ea164d-c1de-47a5-804f-d4d1290fa524" Stencil="System.Storyboarding.Common" StencilRevisionId="68ea164d-c1de-47a5-804f-d4d1290fa524" StencilVersion="0.1"/>
</Control>
</file>

<file path=customXml/item155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56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57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158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159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6.xml><?xml version="1.0" encoding="utf-8"?>
<Control xmlns="http://schemas.microsoft.com/VisualStudio/2011/storyboarding/control/v1.0">
  <Id Name="System.Storyboard.Stencil.PlayControls" RevisionId="00000000-0000-0000-0000-000000000000" Stencil="System.Media" StencilRevisionId="00000000-0000-0000-0000-000000000000" StencilVersion="1.0"/>
</Control>
</file>

<file path=customXml/item160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161.xml><?xml version="1.0" encoding="utf-8"?>
<Control xmlns="http://schemas.microsoft.com/VisualStudio/2011/storyboarding/control">
  <Id Name="System.Storyboarding.Common.LinkBar" RevisionId="68ea164d-c1de-47a5-804f-d4d1290fa524" Stencil="System.Storyboarding.Common" StencilRevisionId="68ea164d-c1de-47a5-804f-d4d1290fa524" StencilVersion="0.1"/>
</Control>
</file>

<file path=customXml/item162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6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64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65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166.xml><?xml version="1.0" encoding="utf-8"?>
<Control xmlns="http://schemas.microsoft.com/VisualStudio/2011/storyboarding/control/v1.0">
  <Id Name="System.Storyboard.Stencil.Label" RevisionId="00000000-0000-0000-0000-000000000000" Stencil="System.Common" StencilRevisionId="00000000-0000-0000-0000-000000000000" StencilVersion="1.0"/>
</Control>
</file>

<file path=customXml/item167.xml><?xml version="1.0" encoding="utf-8"?>
<Control xmlns="http://schemas.microsoft.com/VisualStudio/2011/storyboarding/control">
  <Id Name="System.Storyboarding.Media.MapMarker" RevisionId="658c0869-8ded-44f2-a68a-f8e8fcb7d3bd" Stencil="System.Storyboarding.Media" StencilRevisionId="658c0869-8ded-44f2-a68a-f8e8fcb7d3bd" StencilVersion="0.1"/>
</Control>
</file>

<file path=customXml/item16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A934D3BE8D441B1C9F110A8C956AA" ma:contentTypeVersion="0" ma:contentTypeDescription="Create a new document." ma:contentTypeScope="" ma:versionID="25bc1428433ffc719f73aae7ea8c4c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69.xml><?xml version="1.0" encoding="utf-8"?>
<Control xmlns="http://schemas.microsoft.com/VisualStudio/2011/storyboarding/control">
  <Id Name="System.Storyboarding.Common.Hyperlink" RevisionId="68ea164d-c1de-47a5-804f-d4d1290fa524" Stencil="System.Storyboarding.Common" StencilRevisionId="68ea164d-c1de-47a5-804f-d4d1290fa524" StencilVersion="0.1"/>
</Control>
</file>

<file path=customXml/item1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70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71.xml><?xml version="1.0" encoding="utf-8"?>
<Control xmlns="http://schemas.microsoft.com/VisualStudio/2011/storyboarding/control">
  <Id Name="System.Storyboarding.Backgrounds.WindowsPhone" RevisionId="bdb52a43-f875-417f-a3f8-9b0259dd3051" Stencil="System.Storyboarding.Backgrounds" StencilRevisionId="bdb52a43-f875-417f-a3f8-9b0259dd3051" StencilVersion="0.1"/>
</Control>
</file>

<file path=customXml/item17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73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174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175.xml><?xml version="1.0" encoding="utf-8"?>
<Control xmlns="http://schemas.microsoft.com/VisualStudio/2011/storyboarding/control">
  <Id Name="System.Storyboarding.Common.DataGrid" RevisionId="68ea164d-c1de-47a5-804f-d4d1290fa524" Stencil="System.Storyboarding.Common" StencilRevisionId="68ea164d-c1de-47a5-804f-d4d1290fa524" StencilVersion="0.1"/>
</Control>
</file>

<file path=customXml/item176.xml><?xml version="1.0" encoding="utf-8"?>
<Control xmlns="http://schemas.microsoft.com/VisualStudio/2011/storyboarding/control">
  <Id Name="System.Storyboarding.Common.Hyperlink" RevisionId="68ea164d-c1de-47a5-804f-d4d1290fa524" Stencil="System.Storyboarding.Common" StencilRevisionId="68ea164d-c1de-47a5-804f-d4d1290fa524" StencilVersion="0.1"/>
</Control>
</file>

<file path=customXml/item177.xml><?xml version="1.0" encoding="utf-8"?>
<Control xmlns="http://schemas.microsoft.com/VisualStudio/2011/storyboarding/control/v1.0">
  <Id Name="System.Storyboard.Stencil.DatePicker" RevisionId="00000000-0000-0000-0000-000000000000" Stencil="System.Common" StencilRevisionId="00000000-0000-0000-0000-000000000000" StencilVersion="1.0"/>
</Control>
</file>

<file path=customXml/item17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79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18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180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81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82.xml><?xml version="1.0" encoding="utf-8"?>
<Control xmlns="http://schemas.microsoft.com/VisualStudio/2011/storyboarding/control/v1.0">
  <Id Name="System.Storyboard.Stencil.TreeList" RevisionId="00000000-0000-0000-0000-000000000000" Stencil="System.Common" StencilRevisionId="00000000-0000-0000-0000-000000000000" StencilVersion="1.0"/>
</Control>
</file>

<file path=customXml/item183.xml><?xml version="1.0" encoding="utf-8"?>
<Control xmlns="http://schemas.microsoft.com/VisualStudio/2011/storyboarding/control/v1.0">
  <Id Name="System.Storyboard.Stencil.PhoneNotification" RevisionId="00000000-0000-0000-0000-000000000000" Stencil="System.Windows_Phone_7" StencilRevisionId="00000000-0000-0000-0000-000000000000" StencilVersion="1.0"/>
</Control>
</file>

<file path=customXml/item184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185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86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187.xml><?xml version="1.0" encoding="utf-8"?>
<Control xmlns="http://schemas.microsoft.com/VisualStudio/2011/storyboarding/control">
  <Id Name="System.Storyboarding.WindowsPhone.Notification" RevisionId="574c9e3a-25f0-4505-81dc-0205d76e4be2" Stencil="System.Storyboarding.WindowsPhone" StencilRevisionId="574c9e3a-25f0-4505-81dc-0205d76e4be2" StencilVersion="0.1"/>
</Control>
</file>

<file path=customXml/item188.xml><?xml version="1.0" encoding="utf-8"?>
<Control xmlns="http://schemas.microsoft.com/VisualStudio/2011/storyboarding/control/v1.0">
  <Id Name="System.Storyboard.Stencil.LineChart" RevisionId="00000000-0000-0000-0000-000000000000" Stencil="System.Media" StencilRevisionId="00000000-0000-0000-0000-000000000000" StencilVersion="1.0"/>
</Control>
</file>

<file path=customXml/item189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9.xml><?xml version="1.0" encoding="utf-8"?>
<Control xmlns="http://schemas.microsoft.com/VisualStudio/2011/storyboarding/control/v1.0">
  <Id Name="System.Storyboard.Stencil.PhoneBrowserBar" RevisionId="00000000-0000-0000-0000-000000000000" Stencil="System.Windows_Phone_7" StencilRevisionId="00000000-0000-0000-0000-000000000000" StencilVersion="1.0"/>
</Control>
</file>

<file path=customXml/item190.xml><?xml version="1.0" encoding="utf-8"?>
<Control xmlns="http://schemas.microsoft.com/VisualStudio/2011/storyboarding/control">
  <Id Name="System.Storyboarding.Common.DataGrid" RevisionId="68ea164d-c1de-47a5-804f-d4d1290fa524" Stencil="System.Storyboarding.Common" StencilRevisionId="68ea164d-c1de-47a5-804f-d4d1290fa524" StencilVersion="0.1"/>
</Control>
</file>

<file path=customXml/item191.xml><?xml version="1.0" encoding="utf-8"?>
<Control xmlns="http://schemas.microsoft.com/VisualStudio/2011/storyboarding/control/v1.0">
  <Id Name="System.Storyboarding.Icons.Help" RevisionId="05cd6d03-c0b2-488e-98a7-d68de69a2cfc" Stencil="System.Storyboarding.Icons" StencilRevisionId="05cd6d03-c0b2-488e-98a7-d68de69a2cfc" StencilVersion="0.1"/>
</Control>
</file>

<file path=customXml/item19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93.xml><?xml version="1.0" encoding="utf-8"?>
<Control xmlns="http://schemas.microsoft.com/VisualStudio/2011/storyboarding/control/v1.0">
  <Id Name="System.Storyboard.Stencil.PhoneApplicationBar" RevisionId="00000000-0000-0000-0000-000000000000" Stencil="System.Windows_Phone_7" StencilRevisionId="00000000-0000-0000-0000-000000000000" StencilVersion="1.0"/>
</Control>
</file>

<file path=customXml/item194.xml><?xml version="1.0" encoding="utf-8"?>
<Control xmlns="http://schemas.microsoft.com/VisualStudio/2011/storyboarding/control">
  <Id Name="System.Storyboarding.Common.Hyperlink" RevisionId="68ea164d-c1de-47a5-804f-d4d1290fa524" Stencil="System.Storyboarding.Common" StencilRevisionId="68ea164d-c1de-47a5-804f-d4d1290fa524" StencilVersion="0.1"/>
</Control>
</file>

<file path=customXml/item195.xml><?xml version="1.0" encoding="utf-8"?>
<Control xmlns="http://schemas.microsoft.com/VisualStudio/2011/storyboarding/control">
  <Id Name="System.Storyboarding.Common.LinkBar" RevisionId="68ea164d-c1de-47a5-804f-d4d1290fa524" Stencil="System.Storyboarding.Common" StencilRevisionId="68ea164d-c1de-47a5-804f-d4d1290fa524" StencilVersion="0.1"/>
</Control>
</file>

<file path=customXml/item196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9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198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2.xml><?xml version="1.0" encoding="utf-8"?>
<Control xmlns="http://schemas.microsoft.com/VisualStudio/2011/storyboarding/control">
  <Id Name="System.Storyboarding.Common.CheckBoxChecked" RevisionId="68ea164d-c1de-47a5-804f-d4d1290fa524" Stencil="System.Storyboarding.Common" StencilRevisionId="68ea164d-c1de-47a5-804f-d4d1290fa524" StencilVersion="0.1"/>
</Control>
</file>

<file path=customXml/item20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21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22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23.xml><?xml version="1.0" encoding="utf-8"?>
<Control xmlns="http://schemas.microsoft.com/VisualStudio/2011/storyboarding/control/v1.0">
  <Id Name="System.Storyboard.Stencil.VerticalScrollbar" RevisionId="00000000-0000-0000-0000-000000000000" Stencil="System.Common" StencilRevisionId="00000000-0000-0000-0000-000000000000" StencilVersion="1.0"/>
</Control>
</file>

<file path=customXml/item24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25.xml><?xml version="1.0" encoding="utf-8"?>
<Control xmlns="http://schemas.microsoft.com/VisualStudio/2011/storyboarding/control">
  <Id Name="System.Storyboarding.Common.CheckBoxChecked" RevisionId="68ea164d-c1de-47a5-804f-d4d1290fa524" Stencil="System.Storyboarding.Common" StencilRevisionId="68ea164d-c1de-47a5-804f-d4d1290fa524" StencilVersion="0.1"/>
</Control>
</file>

<file path=customXml/item26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27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2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29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3.xml><?xml version="1.0" encoding="utf-8"?>
<Control xmlns="http://schemas.microsoft.com/VisualStudio/2011/storyboarding/control/v1.0">
  <Id Name="System.Storyboard.Stencil.WidePhoneTile" RevisionId="00000000-0000-0000-0000-000000000000" Stencil="System.Windows_Phone_7" StencilRevisionId="00000000-0000-0000-0000-000000000000" StencilVersion="1.0"/>
</Control>
</file>

<file path=customXml/item30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31.xml><?xml version="1.0" encoding="utf-8"?>
<Control xmlns="http://schemas.microsoft.com/VisualStudio/2011/storyboarding/control/v1.0">
  <Id Name="System.Storyboard.Stencil.FourItemList" RevisionId="00000000-0000-0000-0000-000000000000" Stencil="System.Common" StencilRevisionId="00000000-0000-0000-0000-000000000000" StencilVersion="1.0"/>
</Control>
</file>

<file path=customXml/item32.xml><?xml version="1.0" encoding="utf-8"?>
<Control xmlns="http://schemas.microsoft.com/VisualStudio/2011/storyboarding/control">
  <Id Name="System.Storyboarding.Backgrounds.SharePoint" RevisionId="bdb52a43-f875-417f-a3f8-9b0259dd3051" Stencil="System.Storyboarding.Backgrounds" StencilRevisionId="bdb52a43-f875-417f-a3f8-9b0259dd3051" StencilVersion="0.1"/>
</Control>
</file>

<file path=customXml/item3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34.xml><?xml version="1.0" encoding="utf-8"?>
<Control xmlns="http://schemas.microsoft.com/VisualStudio/2011/storyboarding/control">
  <Id Name="System.Storyboarding.Common.LinkBar" RevisionId="68ea164d-c1de-47a5-804f-d4d1290fa524" Stencil="System.Storyboarding.Common" StencilRevisionId="68ea164d-c1de-47a5-804f-d4d1290fa524" StencilVersion="0.1"/>
</Control>
</file>

<file path=customXml/item35.xml><?xml version="1.0" encoding="utf-8"?>
<Control xmlns="http://schemas.microsoft.com/VisualStudio/2011/storyboarding/control">
  <Id Name="System.Storyboarding.Media.MapMarker" RevisionId="658c0869-8ded-44f2-a68a-f8e8fcb7d3bd" Stencil="System.Storyboarding.Media" StencilRevisionId="658c0869-8ded-44f2-a68a-f8e8fcb7d3bd" StencilVersion="0.1"/>
</Control>
</file>

<file path=customXml/item36.xml><?xml version="1.0" encoding="utf-8"?>
<Control xmlns="http://schemas.microsoft.com/VisualStudio/2011/storyboarding/control">
  <Id Name="System.Storyboarding.Common.Button" RevisionId="68ea164d-c1de-47a5-804f-d4d1290fa524" Stencil="System.Storyboarding.Common" StencilRevisionId="68ea164d-c1de-47a5-804f-d4d1290fa524" StencilVersion="0.1"/>
</Control>
</file>

<file path=customXml/item3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3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39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4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40.xml><?xml version="1.0" encoding="utf-8"?>
<Control xmlns="http://schemas.microsoft.com/VisualStudio/2011/storyboarding/control/v1.0">
  <Id Name="System.Storyboard.Stencil.PieChart" RevisionId="00000000-0000-0000-0000-000000000000" Stencil="System.Media" StencilRevisionId="00000000-0000-0000-0000-000000000000" StencilVersion="1.0"/>
</Control>
</file>

<file path=customXml/item41.xml><?xml version="1.0" encoding="utf-8"?>
<Control xmlns="http://schemas.microsoft.com/VisualStudio/2011/storyboarding/control/v1.0">
  <Id Name="System.Storyboard.Stencil.Hyperlink" RevisionId="00000000-0000-0000-0000-000000000000" Stencil="System.Common" StencilRevisionId="00000000-0000-0000-0000-000000000000" StencilVersion="1.0"/>
</Control>
</file>

<file path=customXml/item4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43.xml><?xml version="1.0" encoding="utf-8"?>
<Control xmlns="http://schemas.microsoft.com/VisualStudio/2011/storyboarding/control">
  <Id Name="System.Storyboarding.Icons.Star" RevisionId="05cd6d03-c0b2-488e-98a7-d68de69a2cfc" Stencil="System.Storyboarding.Icons" StencilRevisionId="05cd6d03-c0b2-488e-98a7-d68de69a2cfc" StencilVersion="0.1"/>
</Control>
</file>

<file path=customXml/item44.xml><?xml version="1.0" encoding="utf-8"?>
<Control xmlns="http://schemas.microsoft.com/VisualStudio/2011/storyboarding/control">
  <Id Name="System.Storyboarding.Backgrounds.WindowsPhoneLandscape" RevisionId="bdb52a43-f875-417f-a3f8-9b0259dd3051" Stencil="System.Storyboarding.Backgrounds" StencilRevisionId="bdb52a43-f875-417f-a3f8-9b0259dd3051" StencilVersion="0.1"/>
</Control>
</file>

<file path=customXml/item45.xml><?xml version="1.0" encoding="utf-8"?>
<Control xmlns="http://schemas.microsoft.com/VisualStudio/2011/storyboarding/control/v1.0">
  <Id Name="System.Storyboard.Stencil.Browser" RevisionId="bdb52a43-f875-417f-a3f8-9b0259dd3051" Stencil="System.Backgrounds" StencilRevisionId="bdb52a43-f875-417f-a3f8-9b0259dd3051" StencilVersion="1.0"/>
</Control>
</file>

<file path=customXml/item46.xml><?xml version="1.0" encoding="utf-8"?>
<Control xmlns="http://schemas.microsoft.com/VisualStudio/2011/storyboarding/control">
  <Id Name="System.Storyboarding.WindowsPhoneIcons.Video" RevisionId="5814b1e0-0169-11e0-a976-0800200c9a66" Stencil="System.Storyboarding.WindowsPhoneIcons" StencilRevisionId="5814b1e0-0169-11e0-a976-0800200c9a66" StencilVersion="0.1"/>
</Control>
</file>

<file path=customXml/item47.xml><?xml version="1.0" encoding="utf-8"?>
<Control xmlns="http://schemas.microsoft.com/VisualStudio/2011/storyboarding/control/v1.0">
  <Id Name="System.Storyboard.Stencil.Image" RevisionId="00000000-0000-0000-0000-000000000000" Stencil="System.Media" StencilRevisionId="00000000-0000-0000-0000-000000000000" StencilVersion="1.0"/>
</Control>
</file>

<file path=customXml/item48.xml><?xml version="1.0" encoding="utf-8"?>
<Control xmlns="http://schemas.microsoft.com/VisualStudio/2011/storyboarding/control">
  <Id Name="System.Storyboarding.Common.CheckBoxChecked" RevisionId="68ea164d-c1de-47a5-804f-d4d1290fa524" Stencil="System.Storyboarding.Common" StencilRevisionId="68ea164d-c1de-47a5-804f-d4d1290fa524" StencilVersion="0.1"/>
</Control>
</file>

<file path=customXml/item49.xml><?xml version="1.0" encoding="utf-8"?>
<Control xmlns="http://schemas.microsoft.com/VisualStudio/2011/storyboarding/control">
  <Id Name="System.Storyboarding.Media.StreetMap" RevisionId="658c0869-8ded-44f2-a68a-f8e8fcb7d3bd" Stencil="System.Storyboarding.Media" StencilRevisionId="658c0869-8ded-44f2-a68a-f8e8fcb7d3bd" StencilVersion="0.1"/>
</Control>
</file>

<file path=customXml/item5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50.xml><?xml version="1.0" encoding="utf-8"?>
<Control xmlns="http://schemas.microsoft.com/VisualStudio/2011/storyboarding/control/v1.0">
  <Id Name="System.Storyboard.Stencil.Button" RevisionId="00000000-0000-0000-0000-000000000000" Stencil="System.Common" StencilRevisionId="00000000-0000-0000-0000-000000000000" StencilVersion="1.0"/>
</Control>
</file>

<file path=customXml/item51.xml><?xml version="1.0" encoding="utf-8"?>
<Control xmlns="http://schemas.microsoft.com/VisualStudio/2011/storyboarding/control">
  <Id Name="System.Storyboarding.Backgrounds.RibbonApplication" RevisionId="bdb52a43-f875-417f-a3f8-9b0259dd3051" Stencil="System.Storyboarding.Backgrounds" StencilRevisionId="bdb52a43-f875-417f-a3f8-9b0259dd3051" StencilVersion="0.1"/>
</Control>
</file>

<file path=customXml/item52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5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54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55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56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57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58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59.xml><?xml version="1.0" encoding="utf-8"?>
<Control xmlns="http://schemas.microsoft.com/VisualStudio/2011/storyboarding/control">
  <Id Name="System.Storyboarding.Common.LinkBar" RevisionId="68ea164d-c1de-47a5-804f-d4d1290fa524" Stencil="System.Storyboarding.Common" StencilRevisionId="68ea164d-c1de-47a5-804f-d4d1290fa524" StencilVersion="0.1"/>
</Control>
</file>

<file path=customXml/item6.xml><?xml version="1.0" encoding="utf-8"?>
<Control xmlns="http://schemas.microsoft.com/VisualStudio/2011/storyboarding/control/v1.0">
  <Id Name="System.Storyboard.Stencil.ColorPicker" RevisionId="00000000-0000-0000-0000-000000000000" Stencil="System.Media" StencilRevisionId="00000000-0000-0000-0000-000000000000" StencilVersion="1.0"/>
</Control>
</file>

<file path=customXml/item60.xml><?xml version="1.0" encoding="utf-8"?>
<Control xmlns="http://schemas.microsoft.com/VisualStudio/2011/storyboarding/control">
  <Id Name="System.Storyboarding.WindowsPhoneIcons.Search" RevisionId="5814b1e0-0169-11e0-a976-0800200c9a66" Stencil="System.Storyboarding.WindowsPhoneIcons" StencilRevisionId="5814b1e0-0169-11e0-a976-0800200c9a66" StencilVersion="0.1"/>
</Control>
</file>

<file path=customXml/item61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62.xml><?xml version="1.0" encoding="utf-8"?>
<Control xmlns="http://schemas.microsoft.com/VisualStudio/2011/storyboarding/control">
  <Id Name="System.Storyboarding.Common.MousePointer" RevisionId="68ea164d-c1de-47a5-804f-d4d1290fa524" Stencil="System.Storyboarding.Common" StencilRevisionId="68ea164d-c1de-47a5-804f-d4d1290fa524" StencilVersion="0.1"/>
</Control>
</file>

<file path=customXml/item63.xml><?xml version="1.0" encoding="utf-8"?>
<Control xmlns="http://schemas.microsoft.com/VisualStudio/2011/storyboarding/control">
  <Id Name="System.Storyboarding.Common.Button" RevisionId="68ea164d-c1de-47a5-804f-d4d1290fa524" Stencil="System.Storyboarding.Common" StencilRevisionId="68ea164d-c1de-47a5-804f-d4d1290fa524" StencilVersion="0.1"/>
</Control>
</file>

<file path=customXml/item64.xml><?xml version="1.0" encoding="utf-8"?>
<Control xmlns="http://schemas.microsoft.com/VisualStudio/2011/storyboarding/control/v1.0">
  <Id Name="System.Storyboard.Stencil.VerticalSplitter" RevisionId="00000000-0000-0000-0000-000000000000" Stencil="System.Windows" StencilRevisionId="00000000-0000-0000-0000-000000000000" StencilVersion="1.0"/>
</Control>
</file>

<file path=customXml/item65.xml><?xml version="1.0" encoding="utf-8"?>
<Control xmlns="http://schemas.microsoft.com/VisualStudio/2011/storyboarding/control">
  <Id Name="System.Storyboarding.Common.Button" RevisionId="68ea164d-c1de-47a5-804f-d4d1290fa524" Stencil="System.Storyboarding.Common" StencilRevisionId="68ea164d-c1de-47a5-804f-d4d1290fa524" StencilVersion="0.1"/>
</Control>
</file>

<file path=customXml/item66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6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68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69.xml><?xml version="1.0" encoding="utf-8"?>
<Control xmlns="http://schemas.microsoft.com/VisualStudio/2011/storyboarding/control/v1.0">
  <Id Name="System.Storyboarding.Icons.FolderOpen" RevisionId="05cd6d03-c0b2-488e-98a7-d68de69a2cfc" Stencil="System.Storyboarding.Icons" StencilRevisionId="05cd6d03-c0b2-488e-98a7-d68de69a2cfc" StencilVersion="0.1"/>
</Control>
</file>

<file path=customXml/item7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70.xml><?xml version="1.0" encoding="utf-8"?>
<Control xmlns="http://schemas.microsoft.com/VisualStudio/2011/storyboarding/control">
  <Id Name="System.Storyboarding.Common.Button" RevisionId="68ea164d-c1de-47a5-804f-d4d1290fa524" Stencil="System.Storyboarding.Common" StencilRevisionId="68ea164d-c1de-47a5-804f-d4d1290fa524" StencilVersion="0.1"/>
</Control>
</file>

<file path=customXml/item71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72.xml><?xml version="1.0" encoding="utf-8"?>
<Control xmlns="http://schemas.microsoft.com/VisualStudio/2011/storyboarding/control/v1.0">
  <Id Name="System.Storyboard.Stencil.VideoPlayer" RevisionId="00000000-0000-0000-0000-000000000000" Stencil="System.Media" StencilRevisionId="00000000-0000-0000-0000-000000000000" StencilVersion="1.0"/>
</Control>
</file>

<file path=customXml/item7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74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75.xml><?xml version="1.0" encoding="utf-8"?>
<Control xmlns="http://schemas.microsoft.com/VisualStudio/2011/storyboarding/control/v1.0">
  <Id Name="System.Storyboard.Stencil.DropdownBox" RevisionId="00000000-0000-0000-0000-000000000000" Stencil="System.Common" StencilRevisionId="00000000-0000-0000-0000-000000000000" StencilVersion="1.0"/>
</Control>
</file>

<file path=customXml/item76.xml><?xml version="1.0" encoding="utf-8"?>
<Control xmlns="http://schemas.microsoft.com/VisualStudio/2011/storyboarding/control">
  <Id Name="System.Storyboarding.Icons.Home" RevisionId="05cd6d03-c0b2-488e-98a7-d68de69a2cfc" Stencil="System.Storyboarding.Icons" StencilRevisionId="05cd6d03-c0b2-488e-98a7-d68de69a2cfc" StencilVersion="0.1"/>
</Control>
</file>

<file path=customXml/item77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78.xml><?xml version="1.0" encoding="utf-8"?>
<Control xmlns="http://schemas.microsoft.com/VisualStudio/2011/storyboarding/control">
  <Id Name="System.Storyboarding.Common.TextInput" RevisionId="68ea164d-c1de-47a5-804f-d4d1290fa524" Stencil="System.Storyboarding.Common" StencilRevisionId="68ea164d-c1de-47a5-804f-d4d1290fa524" StencilVersion="0.1"/>
</Control>
</file>

<file path=customXml/item79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80.xml><?xml version="1.0" encoding="utf-8"?>
<Control xmlns="http://schemas.microsoft.com/VisualStudio/2011/storyboarding/control">
  <Id Name="System.Storyboarding.Backgrounds.Window" RevisionId="bdb52a43-f875-417f-a3f8-9b0259dd3051" Stencil="System.Storyboarding.Backgrounds" StencilRevisionId="bdb52a43-f875-417f-a3f8-9b0259dd3051" StencilVersion="0.1"/>
</Control>
</file>

<file path=customXml/item81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2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83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84.xml><?xml version="1.0" encoding="utf-8"?>
<Control xmlns="http://schemas.microsoft.com/VisualStudio/2011/storyboarding/control/v1.0">
  <Id Name="System.Storyboard.Stencil.PhoneTile" RevisionId="00000000-0000-0000-0000-000000000000" Stencil="System.Windows_Phone_7" StencilRevisionId="00000000-0000-0000-0000-000000000000" StencilVersion="1.0"/>
</Control>
</file>

<file path=customXml/item8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6.xml><?xml version="1.0" encoding="utf-8"?>
<Control xmlns="http://schemas.microsoft.com/VisualStudio/2011/storyboarding/control">
  <Id Name="System.Storyboarding.WindowsPhone.Notification" RevisionId="574c9e3a-25f0-4505-81dc-0205d76e4be2" Stencil="System.Storyboarding.WindowsPhone" StencilRevisionId="574c9e3a-25f0-4505-81dc-0205d76e4be2" StencilVersion="0.1"/>
</Control>
</file>

<file path=customXml/item87.xml><?xml version="1.0" encoding="utf-8"?>
<Control xmlns="http://schemas.microsoft.com/VisualStudio/2011/storyboarding/control">
  <Id Name="System.Storyboarding.WindowsPhone.Keyboard" RevisionId="574c9e3a-25f0-4505-81dc-0205d76e4be2" Stencil="System.Storyboarding.WindowsPhone" StencilRevisionId="574c9e3a-25f0-4505-81dc-0205d76e4be2" StencilVersion="0.1"/>
</Control>
</file>

<file path=customXml/item8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89.xml><?xml version="1.0" encoding="utf-8"?>
<Control xmlns="http://schemas.microsoft.com/VisualStudio/2011/storyboarding/control/v1.0">
  <Id Name="System.Storyboard.Stencil.TextArea" RevisionId="00000000-0000-0000-0000-000000000000" Stencil="System.Common" StencilRevisionId="00000000-0000-0000-0000-000000000000" StencilVersion="1.0"/>
</Control>
</file>

<file path=customXml/item9.xml><?xml version="1.0" encoding="utf-8"?>
<Control xmlns="http://schemas.microsoft.com/VisualStudio/2011/storyboarding/control/v1.0">
  <Id Name="System.Storyboard.Stencil.PositionControl" RevisionId="00000000-0000-0000-0000-000000000000" Stencil="System.Media" StencilRevisionId="00000000-0000-0000-0000-000000000000" StencilVersion="1.0"/>
</Control>
</file>

<file path=customXml/item90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91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92.xml><?xml version="1.0" encoding="utf-8"?>
<Control xmlns="http://schemas.microsoft.com/VisualStudio/2011/storyboarding/control">
  <Id Name="System.Storyboarding.Icons.CheckCircle" RevisionId="05cd6d03-c0b2-488e-98a7-d68de69a2cfc" Stencil="System.Storyboarding.Icons" StencilRevisionId="05cd6d03-c0b2-488e-98a7-d68de69a2cfc" StencilVersion="0.1"/>
</Control>
</file>

<file path=customXml/item93.xml><?xml version="1.0" encoding="utf-8"?>
<Control xmlns="http://schemas.microsoft.com/VisualStudio/2011/storyboarding/control">
  <Id Name="System.Storyboarding.WindowsPhoneIcons.Play" RevisionId="5814b1e0-0169-11e0-a976-0800200c9a66" Stencil="System.Storyboarding.WindowsPhoneIcons" StencilRevisionId="5814b1e0-0169-11e0-a976-0800200c9a66" StencilVersion="0.1"/>
</Control>
</file>

<file path=customXml/item94.xml><?xml version="1.0" encoding="utf-8"?>
<Control xmlns="http://schemas.microsoft.com/VisualStudio/2011/storyboarding/control/v1.0">
  <Id Name="System.Storyboard.Stencil.Title" RevisionId="00000000-0000-0000-0000-000000000000" Stencil="System.Common" StencilRevisionId="00000000-0000-0000-0000-000000000000" StencilVersion="1.0"/>
</Control>
</file>

<file path=customXml/item95.xml><?xml version="1.0" encoding="utf-8"?>
<Control xmlns="http://schemas.microsoft.com/VisualStudio/2011/storyboarding/control">
  <Id Name="System.Storyboarding.WindowsPhone.Notification" RevisionId="574c9e3a-25f0-4505-81dc-0205d76e4be2" Stencil="System.Storyboarding.WindowsPhone" StencilRevisionId="574c9e3a-25f0-4505-81dc-0205d76e4be2" StencilVersion="0.1"/>
</Control>
</file>

<file path=customXml/item96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97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98.xml><?xml version="1.0" encoding="utf-8"?>
<Control xmlns="http://schemas.microsoft.com/VisualStudio/2011/storyboarding/control">
  <Id Name="System.Storyboarding.Common.Text" RevisionId="68ea164d-c1de-47a5-804f-d4d1290fa524" Stencil="System.Storyboarding.Common" StencilRevisionId="68ea164d-c1de-47a5-804f-d4d1290fa524" StencilVersion="0.1"/>
</Control>
</file>

<file path=customXml/item99.xml><?xml version="1.0" encoding="utf-8"?>
<Control xmlns="http://schemas.microsoft.com/VisualStudio/2011/storyboarding/control">
  <Id Name="System.Storyboarding.WindowsPhone.Button" RevisionId="574c9e3a-25f0-4505-81dc-0205d76e4be2" Stencil="System.Storyboarding.WindowsPhone" StencilRevisionId="574c9e3a-25f0-4505-81dc-0205d76e4be2" StencilVersion="0.1"/>
</Control>
</file>

<file path=customXml/itemProps1.xml><?xml version="1.0" encoding="utf-8"?>
<ds:datastoreItem xmlns:ds="http://schemas.openxmlformats.org/officeDocument/2006/customXml" ds:itemID="{B7BD4F34-B154-4D92-BE87-C557EB1B7EFB}"/>
</file>

<file path=customXml/itemProps10.xml><?xml version="1.0" encoding="utf-8"?>
<ds:datastoreItem xmlns:ds="http://schemas.openxmlformats.org/officeDocument/2006/customXml" ds:itemID="{23CCB34D-BA24-4514-94E0-CFF2369AF234}"/>
</file>

<file path=customXml/itemProps100.xml><?xml version="1.0" encoding="utf-8"?>
<ds:datastoreItem xmlns:ds="http://schemas.openxmlformats.org/officeDocument/2006/customXml" ds:itemID="{0EE7638E-E298-4382-8507-1F8A090A6F75}"/>
</file>

<file path=customXml/itemProps101.xml><?xml version="1.0" encoding="utf-8"?>
<ds:datastoreItem xmlns:ds="http://schemas.openxmlformats.org/officeDocument/2006/customXml" ds:itemID="{9C57ED54-5F7A-476D-BFE2-C46C7230CC6B}"/>
</file>

<file path=customXml/itemProps102.xml><?xml version="1.0" encoding="utf-8"?>
<ds:datastoreItem xmlns:ds="http://schemas.openxmlformats.org/officeDocument/2006/customXml" ds:itemID="{62E21EB4-1990-47F7-BCBE-E3F5F0F39BA4}"/>
</file>

<file path=customXml/itemProps103.xml><?xml version="1.0" encoding="utf-8"?>
<ds:datastoreItem xmlns:ds="http://schemas.openxmlformats.org/officeDocument/2006/customXml" ds:itemID="{1C60E6C3-992B-4CFD-8454-DA4951EED730}"/>
</file>

<file path=customXml/itemProps104.xml><?xml version="1.0" encoding="utf-8"?>
<ds:datastoreItem xmlns:ds="http://schemas.openxmlformats.org/officeDocument/2006/customXml" ds:itemID="{DD328737-145F-4559-BA34-3CB24887B46F}"/>
</file>

<file path=customXml/itemProps105.xml><?xml version="1.0" encoding="utf-8"?>
<ds:datastoreItem xmlns:ds="http://schemas.openxmlformats.org/officeDocument/2006/customXml" ds:itemID="{73F8AD53-AB0C-40F1-B8FC-456914CE0C9F}"/>
</file>

<file path=customXml/itemProps106.xml><?xml version="1.0" encoding="utf-8"?>
<ds:datastoreItem xmlns:ds="http://schemas.openxmlformats.org/officeDocument/2006/customXml" ds:itemID="{5C538A8F-57FD-443C-A653-25D5A497FA6E}"/>
</file>

<file path=customXml/itemProps107.xml><?xml version="1.0" encoding="utf-8"?>
<ds:datastoreItem xmlns:ds="http://schemas.openxmlformats.org/officeDocument/2006/customXml" ds:itemID="{16772130-8F5D-442B-AA11-39D4F229ACC6}"/>
</file>

<file path=customXml/itemProps108.xml><?xml version="1.0" encoding="utf-8"?>
<ds:datastoreItem xmlns:ds="http://schemas.openxmlformats.org/officeDocument/2006/customXml" ds:itemID="{C16A50F0-7697-43B4-9A85-EB058373D5A5}"/>
</file>

<file path=customXml/itemProps109.xml><?xml version="1.0" encoding="utf-8"?>
<ds:datastoreItem xmlns:ds="http://schemas.openxmlformats.org/officeDocument/2006/customXml" ds:itemID="{39536A02-E179-4A1C-9FA7-86EF40631969}"/>
</file>

<file path=customXml/itemProps11.xml><?xml version="1.0" encoding="utf-8"?>
<ds:datastoreItem xmlns:ds="http://schemas.openxmlformats.org/officeDocument/2006/customXml" ds:itemID="{C1E8400F-CB83-4A16-AF3D-36FAF22BDD23}"/>
</file>

<file path=customXml/itemProps110.xml><?xml version="1.0" encoding="utf-8"?>
<ds:datastoreItem xmlns:ds="http://schemas.openxmlformats.org/officeDocument/2006/customXml" ds:itemID="{61F79432-E707-4434-9AFE-E46DB8967188}"/>
</file>

<file path=customXml/itemProps111.xml><?xml version="1.0" encoding="utf-8"?>
<ds:datastoreItem xmlns:ds="http://schemas.openxmlformats.org/officeDocument/2006/customXml" ds:itemID="{B571350C-23C3-4B5A-8F49-FBEB6CF22964}"/>
</file>

<file path=customXml/itemProps112.xml><?xml version="1.0" encoding="utf-8"?>
<ds:datastoreItem xmlns:ds="http://schemas.openxmlformats.org/officeDocument/2006/customXml" ds:itemID="{B0DBD337-FDC5-4C36-BF85-C09756391AA1}"/>
</file>

<file path=customXml/itemProps113.xml><?xml version="1.0" encoding="utf-8"?>
<ds:datastoreItem xmlns:ds="http://schemas.openxmlformats.org/officeDocument/2006/customXml" ds:itemID="{75B144E0-F32B-44B6-A11B-E05B178E73E1}"/>
</file>

<file path=customXml/itemProps114.xml><?xml version="1.0" encoding="utf-8"?>
<ds:datastoreItem xmlns:ds="http://schemas.openxmlformats.org/officeDocument/2006/customXml" ds:itemID="{46B75FCE-1DC0-477A-A154-7FAF2FF9C3E4}"/>
</file>

<file path=customXml/itemProps115.xml><?xml version="1.0" encoding="utf-8"?>
<ds:datastoreItem xmlns:ds="http://schemas.openxmlformats.org/officeDocument/2006/customXml" ds:itemID="{78BBE43B-96B9-4EF8-8F47-B6FEFF8FD5F4}"/>
</file>

<file path=customXml/itemProps116.xml><?xml version="1.0" encoding="utf-8"?>
<ds:datastoreItem xmlns:ds="http://schemas.openxmlformats.org/officeDocument/2006/customXml" ds:itemID="{FC828445-1111-4EDA-A716-1D09E64DCF6B}"/>
</file>

<file path=customXml/itemProps117.xml><?xml version="1.0" encoding="utf-8"?>
<ds:datastoreItem xmlns:ds="http://schemas.openxmlformats.org/officeDocument/2006/customXml" ds:itemID="{711C29E2-034F-4682-8147-13D6EF445C64}"/>
</file>

<file path=customXml/itemProps118.xml><?xml version="1.0" encoding="utf-8"?>
<ds:datastoreItem xmlns:ds="http://schemas.openxmlformats.org/officeDocument/2006/customXml" ds:itemID="{81189FD5-0A82-4ABD-A9D2-D2687A6E35D7}"/>
</file>

<file path=customXml/itemProps119.xml><?xml version="1.0" encoding="utf-8"?>
<ds:datastoreItem xmlns:ds="http://schemas.openxmlformats.org/officeDocument/2006/customXml" ds:itemID="{EF2FC0BD-904D-445D-B7B8-EDE93D2CE06C}"/>
</file>

<file path=customXml/itemProps12.xml><?xml version="1.0" encoding="utf-8"?>
<ds:datastoreItem xmlns:ds="http://schemas.openxmlformats.org/officeDocument/2006/customXml" ds:itemID="{CD052098-F0B9-45B9-ACF5-EE3820272DF8}"/>
</file>

<file path=customXml/itemProps120.xml><?xml version="1.0" encoding="utf-8"?>
<ds:datastoreItem xmlns:ds="http://schemas.openxmlformats.org/officeDocument/2006/customXml" ds:itemID="{2882F2DF-EF90-4B1C-B69A-4EC9AFAFB480}"/>
</file>

<file path=customXml/itemProps121.xml><?xml version="1.0" encoding="utf-8"?>
<ds:datastoreItem xmlns:ds="http://schemas.openxmlformats.org/officeDocument/2006/customXml" ds:itemID="{4CFA599C-9F1C-4AB4-AB4F-10CF77B58F79}"/>
</file>

<file path=customXml/itemProps122.xml><?xml version="1.0" encoding="utf-8"?>
<ds:datastoreItem xmlns:ds="http://schemas.openxmlformats.org/officeDocument/2006/customXml" ds:itemID="{A1B88D5F-41A7-488A-960C-6D819000899D}"/>
</file>

<file path=customXml/itemProps123.xml><?xml version="1.0" encoding="utf-8"?>
<ds:datastoreItem xmlns:ds="http://schemas.openxmlformats.org/officeDocument/2006/customXml" ds:itemID="{277954F0-BC98-4E99-B250-6B5B14A58221}"/>
</file>

<file path=customXml/itemProps124.xml><?xml version="1.0" encoding="utf-8"?>
<ds:datastoreItem xmlns:ds="http://schemas.openxmlformats.org/officeDocument/2006/customXml" ds:itemID="{67557348-72F5-494F-A47E-C3AE9230AD2E}"/>
</file>

<file path=customXml/itemProps125.xml><?xml version="1.0" encoding="utf-8"?>
<ds:datastoreItem xmlns:ds="http://schemas.openxmlformats.org/officeDocument/2006/customXml" ds:itemID="{CB953D38-E965-4BB2-94FE-DF647E85A654}"/>
</file>

<file path=customXml/itemProps126.xml><?xml version="1.0" encoding="utf-8"?>
<ds:datastoreItem xmlns:ds="http://schemas.openxmlformats.org/officeDocument/2006/customXml" ds:itemID="{6772C88A-36A0-4EAC-86A3-BB16EEADAB3E}"/>
</file>

<file path=customXml/itemProps127.xml><?xml version="1.0" encoding="utf-8"?>
<ds:datastoreItem xmlns:ds="http://schemas.openxmlformats.org/officeDocument/2006/customXml" ds:itemID="{729DB56D-F542-4709-9AE0-E83CD92BA163}"/>
</file>

<file path=customXml/itemProps128.xml><?xml version="1.0" encoding="utf-8"?>
<ds:datastoreItem xmlns:ds="http://schemas.openxmlformats.org/officeDocument/2006/customXml" ds:itemID="{BB61C287-3A86-456F-93D8-017967037AFF}"/>
</file>

<file path=customXml/itemProps129.xml><?xml version="1.0" encoding="utf-8"?>
<ds:datastoreItem xmlns:ds="http://schemas.openxmlformats.org/officeDocument/2006/customXml" ds:itemID="{2056AE0C-F51B-491A-9C72-0FBBA50C1774}"/>
</file>

<file path=customXml/itemProps13.xml><?xml version="1.0" encoding="utf-8"?>
<ds:datastoreItem xmlns:ds="http://schemas.openxmlformats.org/officeDocument/2006/customXml" ds:itemID="{E2968586-6EB5-4B3C-A2E1-82E35F695B75}"/>
</file>

<file path=customXml/itemProps130.xml><?xml version="1.0" encoding="utf-8"?>
<ds:datastoreItem xmlns:ds="http://schemas.openxmlformats.org/officeDocument/2006/customXml" ds:itemID="{CD17C18B-5B11-471F-97AA-CE2EA822BB97}"/>
</file>

<file path=customXml/itemProps131.xml><?xml version="1.0" encoding="utf-8"?>
<ds:datastoreItem xmlns:ds="http://schemas.openxmlformats.org/officeDocument/2006/customXml" ds:itemID="{F09015AC-66C9-49B2-88C3-77541A808020}"/>
</file>

<file path=customXml/itemProps132.xml><?xml version="1.0" encoding="utf-8"?>
<ds:datastoreItem xmlns:ds="http://schemas.openxmlformats.org/officeDocument/2006/customXml" ds:itemID="{281E5599-B919-4E68-9133-5CBFE8EB5800}"/>
</file>

<file path=customXml/itemProps133.xml><?xml version="1.0" encoding="utf-8"?>
<ds:datastoreItem xmlns:ds="http://schemas.openxmlformats.org/officeDocument/2006/customXml" ds:itemID="{814432F2-7AE9-411E-9F7B-EBBF16C4666D}"/>
</file>

<file path=customXml/itemProps134.xml><?xml version="1.0" encoding="utf-8"?>
<ds:datastoreItem xmlns:ds="http://schemas.openxmlformats.org/officeDocument/2006/customXml" ds:itemID="{0ED0A6CA-8AFB-4605-9612-612F57418BFE}"/>
</file>

<file path=customXml/itemProps135.xml><?xml version="1.0" encoding="utf-8"?>
<ds:datastoreItem xmlns:ds="http://schemas.openxmlformats.org/officeDocument/2006/customXml" ds:itemID="{FC7A8F17-700D-4DA0-ACBE-0DE7062E140A}"/>
</file>

<file path=customXml/itemProps136.xml><?xml version="1.0" encoding="utf-8"?>
<ds:datastoreItem xmlns:ds="http://schemas.openxmlformats.org/officeDocument/2006/customXml" ds:itemID="{223F2ECD-7DC9-4F87-BF90-CE33C0332858}"/>
</file>

<file path=customXml/itemProps137.xml><?xml version="1.0" encoding="utf-8"?>
<ds:datastoreItem xmlns:ds="http://schemas.openxmlformats.org/officeDocument/2006/customXml" ds:itemID="{7B776821-D7A9-4A1D-B817-0C7D50623CF5}"/>
</file>

<file path=customXml/itemProps138.xml><?xml version="1.0" encoding="utf-8"?>
<ds:datastoreItem xmlns:ds="http://schemas.openxmlformats.org/officeDocument/2006/customXml" ds:itemID="{4E72607D-46D9-4CF0-8396-C66A8DD16B77}"/>
</file>

<file path=customXml/itemProps139.xml><?xml version="1.0" encoding="utf-8"?>
<ds:datastoreItem xmlns:ds="http://schemas.openxmlformats.org/officeDocument/2006/customXml" ds:itemID="{188F6680-9EB8-4B03-8D3B-773D66FC777A}"/>
</file>

<file path=customXml/itemProps14.xml><?xml version="1.0" encoding="utf-8"?>
<ds:datastoreItem xmlns:ds="http://schemas.openxmlformats.org/officeDocument/2006/customXml" ds:itemID="{78FF5B7D-1357-4C05-A4EF-287806E1837D}"/>
</file>

<file path=customXml/itemProps140.xml><?xml version="1.0" encoding="utf-8"?>
<ds:datastoreItem xmlns:ds="http://schemas.openxmlformats.org/officeDocument/2006/customXml" ds:itemID="{57E5A6E4-7896-4E17-9FDA-5C8DB02BED3D}"/>
</file>

<file path=customXml/itemProps141.xml><?xml version="1.0" encoding="utf-8"?>
<ds:datastoreItem xmlns:ds="http://schemas.openxmlformats.org/officeDocument/2006/customXml" ds:itemID="{37DFFF5C-9FD4-4826-84F8-2A718DF3089D}"/>
</file>

<file path=customXml/itemProps142.xml><?xml version="1.0" encoding="utf-8"?>
<ds:datastoreItem xmlns:ds="http://schemas.openxmlformats.org/officeDocument/2006/customXml" ds:itemID="{61F3D4A0-6ED6-4633-9534-8A5118015E41}"/>
</file>

<file path=customXml/itemProps143.xml><?xml version="1.0" encoding="utf-8"?>
<ds:datastoreItem xmlns:ds="http://schemas.openxmlformats.org/officeDocument/2006/customXml" ds:itemID="{615A1B16-FE93-4D50-8482-DEEE20F4A8D2}"/>
</file>

<file path=customXml/itemProps144.xml><?xml version="1.0" encoding="utf-8"?>
<ds:datastoreItem xmlns:ds="http://schemas.openxmlformats.org/officeDocument/2006/customXml" ds:itemID="{7BF16C54-4775-4FA7-AF88-98AF6D5E8CA6}"/>
</file>

<file path=customXml/itemProps145.xml><?xml version="1.0" encoding="utf-8"?>
<ds:datastoreItem xmlns:ds="http://schemas.openxmlformats.org/officeDocument/2006/customXml" ds:itemID="{EA62F90C-3D2C-45FB-8A6D-A6763B9B0409}"/>
</file>

<file path=customXml/itemProps146.xml><?xml version="1.0" encoding="utf-8"?>
<ds:datastoreItem xmlns:ds="http://schemas.openxmlformats.org/officeDocument/2006/customXml" ds:itemID="{328746B0-25F6-46F1-9FD3-69D345F5E13D}"/>
</file>

<file path=customXml/itemProps147.xml><?xml version="1.0" encoding="utf-8"?>
<ds:datastoreItem xmlns:ds="http://schemas.openxmlformats.org/officeDocument/2006/customXml" ds:itemID="{359B13B5-DE77-48C2-859A-70355A1B9D90}"/>
</file>

<file path=customXml/itemProps148.xml><?xml version="1.0" encoding="utf-8"?>
<ds:datastoreItem xmlns:ds="http://schemas.openxmlformats.org/officeDocument/2006/customXml" ds:itemID="{9C4C7B07-3AE3-46A1-A54D-2BDFAB93A8EF}"/>
</file>

<file path=customXml/itemProps149.xml><?xml version="1.0" encoding="utf-8"?>
<ds:datastoreItem xmlns:ds="http://schemas.openxmlformats.org/officeDocument/2006/customXml" ds:itemID="{37AFC8E5-DF51-4925-8E1B-ED3DB265C9B3}"/>
</file>

<file path=customXml/itemProps15.xml><?xml version="1.0" encoding="utf-8"?>
<ds:datastoreItem xmlns:ds="http://schemas.openxmlformats.org/officeDocument/2006/customXml" ds:itemID="{E4D924B8-E923-4751-87E1-B31AA64A9F7B}"/>
</file>

<file path=customXml/itemProps150.xml><?xml version="1.0" encoding="utf-8"?>
<ds:datastoreItem xmlns:ds="http://schemas.openxmlformats.org/officeDocument/2006/customXml" ds:itemID="{63E5DE85-F05E-4507-B223-806D8F49F058}"/>
</file>

<file path=customXml/itemProps151.xml><?xml version="1.0" encoding="utf-8"?>
<ds:datastoreItem xmlns:ds="http://schemas.openxmlformats.org/officeDocument/2006/customXml" ds:itemID="{6C427F79-07B8-4556-9299-99AE8CFAA155}"/>
</file>

<file path=customXml/itemProps152.xml><?xml version="1.0" encoding="utf-8"?>
<ds:datastoreItem xmlns:ds="http://schemas.openxmlformats.org/officeDocument/2006/customXml" ds:itemID="{0938A06E-9A37-4DD3-835D-9A283DAD1FEF}"/>
</file>

<file path=customXml/itemProps153.xml><?xml version="1.0" encoding="utf-8"?>
<ds:datastoreItem xmlns:ds="http://schemas.openxmlformats.org/officeDocument/2006/customXml" ds:itemID="{8A63DF76-38B5-430F-A6A1-6CAACA12D50C}"/>
</file>

<file path=customXml/itemProps154.xml><?xml version="1.0" encoding="utf-8"?>
<ds:datastoreItem xmlns:ds="http://schemas.openxmlformats.org/officeDocument/2006/customXml" ds:itemID="{F145531E-819E-47E6-944D-733A52697D81}"/>
</file>

<file path=customXml/itemProps155.xml><?xml version="1.0" encoding="utf-8"?>
<ds:datastoreItem xmlns:ds="http://schemas.openxmlformats.org/officeDocument/2006/customXml" ds:itemID="{AD2CA933-96BA-476E-92D0-6057F509D4FD}"/>
</file>

<file path=customXml/itemProps156.xml><?xml version="1.0" encoding="utf-8"?>
<ds:datastoreItem xmlns:ds="http://schemas.openxmlformats.org/officeDocument/2006/customXml" ds:itemID="{A9D24FEF-3746-43EB-991E-789A83533F35}"/>
</file>

<file path=customXml/itemProps157.xml><?xml version="1.0" encoding="utf-8"?>
<ds:datastoreItem xmlns:ds="http://schemas.openxmlformats.org/officeDocument/2006/customXml" ds:itemID="{B2C9D19C-4878-43E0-A5AD-CB76AB49D960}"/>
</file>

<file path=customXml/itemProps158.xml><?xml version="1.0" encoding="utf-8"?>
<ds:datastoreItem xmlns:ds="http://schemas.openxmlformats.org/officeDocument/2006/customXml" ds:itemID="{B7DD38BD-4C41-44EE-9520-897DDDFF89D0}"/>
</file>

<file path=customXml/itemProps159.xml><?xml version="1.0" encoding="utf-8"?>
<ds:datastoreItem xmlns:ds="http://schemas.openxmlformats.org/officeDocument/2006/customXml" ds:itemID="{834329DC-3E1E-48F3-9C3D-8BE1435D1941}"/>
</file>

<file path=customXml/itemProps16.xml><?xml version="1.0" encoding="utf-8"?>
<ds:datastoreItem xmlns:ds="http://schemas.openxmlformats.org/officeDocument/2006/customXml" ds:itemID="{4BCB20A2-9850-49DA-9BD6-A5D2B0ABF72F}"/>
</file>

<file path=customXml/itemProps160.xml><?xml version="1.0" encoding="utf-8"?>
<ds:datastoreItem xmlns:ds="http://schemas.openxmlformats.org/officeDocument/2006/customXml" ds:itemID="{B42FD8CA-4324-4A97-9F8C-451DBEE1E5A9}"/>
</file>

<file path=customXml/itemProps161.xml><?xml version="1.0" encoding="utf-8"?>
<ds:datastoreItem xmlns:ds="http://schemas.openxmlformats.org/officeDocument/2006/customXml" ds:itemID="{D6731B4E-64E4-4D73-933B-526B86F0643F}"/>
</file>

<file path=customXml/itemProps162.xml><?xml version="1.0" encoding="utf-8"?>
<ds:datastoreItem xmlns:ds="http://schemas.openxmlformats.org/officeDocument/2006/customXml" ds:itemID="{B5CAD1B2-9F3D-42AD-B65D-562BF27F3C81}"/>
</file>

<file path=customXml/itemProps163.xml><?xml version="1.0" encoding="utf-8"?>
<ds:datastoreItem xmlns:ds="http://schemas.openxmlformats.org/officeDocument/2006/customXml" ds:itemID="{EDC4E047-0B16-4279-8B30-19D26116ACD5}"/>
</file>

<file path=customXml/itemProps164.xml><?xml version="1.0" encoding="utf-8"?>
<ds:datastoreItem xmlns:ds="http://schemas.openxmlformats.org/officeDocument/2006/customXml" ds:itemID="{253B000D-0B23-420C-B5B5-11B6002E5391}"/>
</file>

<file path=customXml/itemProps165.xml><?xml version="1.0" encoding="utf-8"?>
<ds:datastoreItem xmlns:ds="http://schemas.openxmlformats.org/officeDocument/2006/customXml" ds:itemID="{AFD6ED1F-6A4A-4980-AC8B-FB56C4BD204E}"/>
</file>

<file path=customXml/itemProps166.xml><?xml version="1.0" encoding="utf-8"?>
<ds:datastoreItem xmlns:ds="http://schemas.openxmlformats.org/officeDocument/2006/customXml" ds:itemID="{5423C7C4-EE26-4ED2-9F11-C9ABAA081BA5}"/>
</file>

<file path=customXml/itemProps167.xml><?xml version="1.0" encoding="utf-8"?>
<ds:datastoreItem xmlns:ds="http://schemas.openxmlformats.org/officeDocument/2006/customXml" ds:itemID="{94E840B8-8D7A-4174-A4B7-646EF705E7C0}"/>
</file>

<file path=customXml/itemProps168.xml><?xml version="1.0" encoding="utf-8"?>
<ds:datastoreItem xmlns:ds="http://schemas.openxmlformats.org/officeDocument/2006/customXml" ds:itemID="{88F31360-CB2F-4F58-8073-8574660CFF22}"/>
</file>

<file path=customXml/itemProps169.xml><?xml version="1.0" encoding="utf-8"?>
<ds:datastoreItem xmlns:ds="http://schemas.openxmlformats.org/officeDocument/2006/customXml" ds:itemID="{61EDC75B-59BE-46A6-B59D-9A6319E9F5BD}"/>
</file>

<file path=customXml/itemProps17.xml><?xml version="1.0" encoding="utf-8"?>
<ds:datastoreItem xmlns:ds="http://schemas.openxmlformats.org/officeDocument/2006/customXml" ds:itemID="{054A101C-5D02-4000-9CFF-69889829588D}"/>
</file>

<file path=customXml/itemProps170.xml><?xml version="1.0" encoding="utf-8"?>
<ds:datastoreItem xmlns:ds="http://schemas.openxmlformats.org/officeDocument/2006/customXml" ds:itemID="{7950E1C8-AB56-4504-A6DC-56F425C94379}"/>
</file>

<file path=customXml/itemProps171.xml><?xml version="1.0" encoding="utf-8"?>
<ds:datastoreItem xmlns:ds="http://schemas.openxmlformats.org/officeDocument/2006/customXml" ds:itemID="{A6ECB6E0-BD84-4681-8699-56A1B3F36A60}"/>
</file>

<file path=customXml/itemProps172.xml><?xml version="1.0" encoding="utf-8"?>
<ds:datastoreItem xmlns:ds="http://schemas.openxmlformats.org/officeDocument/2006/customXml" ds:itemID="{159EDCDA-03A8-438F-B82C-C272D6AEE20B}"/>
</file>

<file path=customXml/itemProps173.xml><?xml version="1.0" encoding="utf-8"?>
<ds:datastoreItem xmlns:ds="http://schemas.openxmlformats.org/officeDocument/2006/customXml" ds:itemID="{E4A0845B-41B6-4256-8FB3-E31EA581BF55}"/>
</file>

<file path=customXml/itemProps174.xml><?xml version="1.0" encoding="utf-8"?>
<ds:datastoreItem xmlns:ds="http://schemas.openxmlformats.org/officeDocument/2006/customXml" ds:itemID="{650D7919-9C96-4C87-BC61-2C64F8E4FC75}"/>
</file>

<file path=customXml/itemProps175.xml><?xml version="1.0" encoding="utf-8"?>
<ds:datastoreItem xmlns:ds="http://schemas.openxmlformats.org/officeDocument/2006/customXml" ds:itemID="{CE18DF8B-2344-4BFA-9D11-F9483D495075}"/>
</file>

<file path=customXml/itemProps176.xml><?xml version="1.0" encoding="utf-8"?>
<ds:datastoreItem xmlns:ds="http://schemas.openxmlformats.org/officeDocument/2006/customXml" ds:itemID="{A3FE9439-4017-4217-8026-6544C1FEC469}"/>
</file>

<file path=customXml/itemProps177.xml><?xml version="1.0" encoding="utf-8"?>
<ds:datastoreItem xmlns:ds="http://schemas.openxmlformats.org/officeDocument/2006/customXml" ds:itemID="{AD9C1405-6371-400D-A0E2-389A1557BE20}"/>
</file>

<file path=customXml/itemProps178.xml><?xml version="1.0" encoding="utf-8"?>
<ds:datastoreItem xmlns:ds="http://schemas.openxmlformats.org/officeDocument/2006/customXml" ds:itemID="{7CCBB930-8107-4793-B9EB-992A6057A71A}"/>
</file>

<file path=customXml/itemProps179.xml><?xml version="1.0" encoding="utf-8"?>
<ds:datastoreItem xmlns:ds="http://schemas.openxmlformats.org/officeDocument/2006/customXml" ds:itemID="{14F8D8E8-6607-4911-9B58-BEEF941A7C99}"/>
</file>

<file path=customXml/itemProps18.xml><?xml version="1.0" encoding="utf-8"?>
<ds:datastoreItem xmlns:ds="http://schemas.openxmlformats.org/officeDocument/2006/customXml" ds:itemID="{0BD21A30-063A-4397-97B8-0121D45BD9D6}"/>
</file>

<file path=customXml/itemProps180.xml><?xml version="1.0" encoding="utf-8"?>
<ds:datastoreItem xmlns:ds="http://schemas.openxmlformats.org/officeDocument/2006/customXml" ds:itemID="{5CA6269B-146B-4E15-8B1E-DEB83DDCE3BA}"/>
</file>

<file path=customXml/itemProps181.xml><?xml version="1.0" encoding="utf-8"?>
<ds:datastoreItem xmlns:ds="http://schemas.openxmlformats.org/officeDocument/2006/customXml" ds:itemID="{D356E6DB-54C9-4389-B932-0F583366BD4B}"/>
</file>

<file path=customXml/itemProps182.xml><?xml version="1.0" encoding="utf-8"?>
<ds:datastoreItem xmlns:ds="http://schemas.openxmlformats.org/officeDocument/2006/customXml" ds:itemID="{5E2E8CE4-298D-499A-B8B4-4A593AC844A5}"/>
</file>

<file path=customXml/itemProps183.xml><?xml version="1.0" encoding="utf-8"?>
<ds:datastoreItem xmlns:ds="http://schemas.openxmlformats.org/officeDocument/2006/customXml" ds:itemID="{4EE14C2A-AD9F-4617-A8CC-4057921BFCA8}"/>
</file>

<file path=customXml/itemProps184.xml><?xml version="1.0" encoding="utf-8"?>
<ds:datastoreItem xmlns:ds="http://schemas.openxmlformats.org/officeDocument/2006/customXml" ds:itemID="{F5831410-A163-4D27-BED9-4818D202A0A4}"/>
</file>

<file path=customXml/itemProps185.xml><?xml version="1.0" encoding="utf-8"?>
<ds:datastoreItem xmlns:ds="http://schemas.openxmlformats.org/officeDocument/2006/customXml" ds:itemID="{76D6BA99-928C-4EF7-98CC-D4F97AB3ED6F}"/>
</file>

<file path=customXml/itemProps186.xml><?xml version="1.0" encoding="utf-8"?>
<ds:datastoreItem xmlns:ds="http://schemas.openxmlformats.org/officeDocument/2006/customXml" ds:itemID="{AA5E4F96-8C72-44F9-A0C5-FB007B246D91}"/>
</file>

<file path=customXml/itemProps187.xml><?xml version="1.0" encoding="utf-8"?>
<ds:datastoreItem xmlns:ds="http://schemas.openxmlformats.org/officeDocument/2006/customXml" ds:itemID="{87633813-CA50-4A63-83A3-EFC303E67CA1}"/>
</file>

<file path=customXml/itemProps188.xml><?xml version="1.0" encoding="utf-8"?>
<ds:datastoreItem xmlns:ds="http://schemas.openxmlformats.org/officeDocument/2006/customXml" ds:itemID="{F395D8ED-A0D3-4F6E-91F3-A29EC16A8083}"/>
</file>

<file path=customXml/itemProps189.xml><?xml version="1.0" encoding="utf-8"?>
<ds:datastoreItem xmlns:ds="http://schemas.openxmlformats.org/officeDocument/2006/customXml" ds:itemID="{EF0F102A-E68E-4C0B-B0C8-E014281A3011}"/>
</file>

<file path=customXml/itemProps19.xml><?xml version="1.0" encoding="utf-8"?>
<ds:datastoreItem xmlns:ds="http://schemas.openxmlformats.org/officeDocument/2006/customXml" ds:itemID="{6B5607D7-F36F-4152-BB3C-0A46317F6CDF}"/>
</file>

<file path=customXml/itemProps190.xml><?xml version="1.0" encoding="utf-8"?>
<ds:datastoreItem xmlns:ds="http://schemas.openxmlformats.org/officeDocument/2006/customXml" ds:itemID="{C83C5776-A624-49D6-97DB-BD9490419812}"/>
</file>

<file path=customXml/itemProps191.xml><?xml version="1.0" encoding="utf-8"?>
<ds:datastoreItem xmlns:ds="http://schemas.openxmlformats.org/officeDocument/2006/customXml" ds:itemID="{63E54A0C-A919-4747-87DB-6EB5DB41F719}"/>
</file>

<file path=customXml/itemProps192.xml><?xml version="1.0" encoding="utf-8"?>
<ds:datastoreItem xmlns:ds="http://schemas.openxmlformats.org/officeDocument/2006/customXml" ds:itemID="{10C93D70-4F2F-4D25-A93A-A3E02AC9B633}"/>
</file>

<file path=customXml/itemProps193.xml><?xml version="1.0" encoding="utf-8"?>
<ds:datastoreItem xmlns:ds="http://schemas.openxmlformats.org/officeDocument/2006/customXml" ds:itemID="{E6C688DD-065A-4726-BCE5-E5AFDA3F5641}"/>
</file>

<file path=customXml/itemProps194.xml><?xml version="1.0" encoding="utf-8"?>
<ds:datastoreItem xmlns:ds="http://schemas.openxmlformats.org/officeDocument/2006/customXml" ds:itemID="{E48988AB-E25B-4927-A371-F172FD6025B3}"/>
</file>

<file path=customXml/itemProps195.xml><?xml version="1.0" encoding="utf-8"?>
<ds:datastoreItem xmlns:ds="http://schemas.openxmlformats.org/officeDocument/2006/customXml" ds:itemID="{247D17E4-C3C4-4D8A-B6F0-BDAD828B2BD6}"/>
</file>

<file path=customXml/itemProps196.xml><?xml version="1.0" encoding="utf-8"?>
<ds:datastoreItem xmlns:ds="http://schemas.openxmlformats.org/officeDocument/2006/customXml" ds:itemID="{27F48F00-1142-4643-9553-927B434931F5}"/>
</file>

<file path=customXml/itemProps197.xml><?xml version="1.0" encoding="utf-8"?>
<ds:datastoreItem xmlns:ds="http://schemas.openxmlformats.org/officeDocument/2006/customXml" ds:itemID="{3AFDF04F-6560-4C5D-9966-EA733A1936F9}"/>
</file>

<file path=customXml/itemProps198.xml><?xml version="1.0" encoding="utf-8"?>
<ds:datastoreItem xmlns:ds="http://schemas.openxmlformats.org/officeDocument/2006/customXml" ds:itemID="{BA2C55E9-BDE8-41FC-B02F-EBA8C07A01F8}"/>
</file>

<file path=customXml/itemProps2.xml><?xml version="1.0" encoding="utf-8"?>
<ds:datastoreItem xmlns:ds="http://schemas.openxmlformats.org/officeDocument/2006/customXml" ds:itemID="{939DE814-5CBD-4E38-BEE3-98DEF5EC3B81}"/>
</file>

<file path=customXml/itemProps20.xml><?xml version="1.0" encoding="utf-8"?>
<ds:datastoreItem xmlns:ds="http://schemas.openxmlformats.org/officeDocument/2006/customXml" ds:itemID="{9ABE7379-1158-4AA0-A1F7-CA005BADDA06}"/>
</file>

<file path=customXml/itemProps21.xml><?xml version="1.0" encoding="utf-8"?>
<ds:datastoreItem xmlns:ds="http://schemas.openxmlformats.org/officeDocument/2006/customXml" ds:itemID="{FD8E538F-3245-4A71-865F-D301DFB34FCA}"/>
</file>

<file path=customXml/itemProps22.xml><?xml version="1.0" encoding="utf-8"?>
<ds:datastoreItem xmlns:ds="http://schemas.openxmlformats.org/officeDocument/2006/customXml" ds:itemID="{C0522D93-3645-4DEB-91AD-3C7263E85AD3}"/>
</file>

<file path=customXml/itemProps23.xml><?xml version="1.0" encoding="utf-8"?>
<ds:datastoreItem xmlns:ds="http://schemas.openxmlformats.org/officeDocument/2006/customXml" ds:itemID="{B41892D7-DF8B-4D5A-8AD2-983048A35AA0}"/>
</file>

<file path=customXml/itemProps24.xml><?xml version="1.0" encoding="utf-8"?>
<ds:datastoreItem xmlns:ds="http://schemas.openxmlformats.org/officeDocument/2006/customXml" ds:itemID="{F935CA1E-15D9-4D88-A620-B072A2A9396E}"/>
</file>

<file path=customXml/itemProps25.xml><?xml version="1.0" encoding="utf-8"?>
<ds:datastoreItem xmlns:ds="http://schemas.openxmlformats.org/officeDocument/2006/customXml" ds:itemID="{EC4B0DE5-2E27-4B71-A3EB-69BED1C0C59F}"/>
</file>

<file path=customXml/itemProps26.xml><?xml version="1.0" encoding="utf-8"?>
<ds:datastoreItem xmlns:ds="http://schemas.openxmlformats.org/officeDocument/2006/customXml" ds:itemID="{645C5FEB-5805-4AAA-9C3D-BCA3F7B01D0A}"/>
</file>

<file path=customXml/itemProps27.xml><?xml version="1.0" encoding="utf-8"?>
<ds:datastoreItem xmlns:ds="http://schemas.openxmlformats.org/officeDocument/2006/customXml" ds:itemID="{FEE9C581-B2BC-494B-BEA4-AC95EF8098C2}"/>
</file>

<file path=customXml/itemProps28.xml><?xml version="1.0" encoding="utf-8"?>
<ds:datastoreItem xmlns:ds="http://schemas.openxmlformats.org/officeDocument/2006/customXml" ds:itemID="{04599660-876B-4657-91B3-27516A6ADE59}"/>
</file>

<file path=customXml/itemProps29.xml><?xml version="1.0" encoding="utf-8"?>
<ds:datastoreItem xmlns:ds="http://schemas.openxmlformats.org/officeDocument/2006/customXml" ds:itemID="{6574190A-3D9E-42C1-B276-38E33156AA99}"/>
</file>

<file path=customXml/itemProps3.xml><?xml version="1.0" encoding="utf-8"?>
<ds:datastoreItem xmlns:ds="http://schemas.openxmlformats.org/officeDocument/2006/customXml" ds:itemID="{AECE9E1B-E7C1-46F6-9945-164C1E49BE74}"/>
</file>

<file path=customXml/itemProps30.xml><?xml version="1.0" encoding="utf-8"?>
<ds:datastoreItem xmlns:ds="http://schemas.openxmlformats.org/officeDocument/2006/customXml" ds:itemID="{657ED150-9E9D-40D0-A9F0-EA3B2847A756}"/>
</file>

<file path=customXml/itemProps31.xml><?xml version="1.0" encoding="utf-8"?>
<ds:datastoreItem xmlns:ds="http://schemas.openxmlformats.org/officeDocument/2006/customXml" ds:itemID="{AB006AED-D3B6-450F-A436-759E490055A5}"/>
</file>

<file path=customXml/itemProps32.xml><?xml version="1.0" encoding="utf-8"?>
<ds:datastoreItem xmlns:ds="http://schemas.openxmlformats.org/officeDocument/2006/customXml" ds:itemID="{379BFC32-51F7-4218-B2AD-CFD6564CE11F}"/>
</file>

<file path=customXml/itemProps33.xml><?xml version="1.0" encoding="utf-8"?>
<ds:datastoreItem xmlns:ds="http://schemas.openxmlformats.org/officeDocument/2006/customXml" ds:itemID="{98FC2B18-23F7-4234-A91C-579DEB0656F0}"/>
</file>

<file path=customXml/itemProps34.xml><?xml version="1.0" encoding="utf-8"?>
<ds:datastoreItem xmlns:ds="http://schemas.openxmlformats.org/officeDocument/2006/customXml" ds:itemID="{846FAE6D-534F-48D8-BFF1-537CDBC3B2BA}"/>
</file>

<file path=customXml/itemProps35.xml><?xml version="1.0" encoding="utf-8"?>
<ds:datastoreItem xmlns:ds="http://schemas.openxmlformats.org/officeDocument/2006/customXml" ds:itemID="{F4C28F4A-8BAD-4386-9108-C798A11E8003}"/>
</file>

<file path=customXml/itemProps36.xml><?xml version="1.0" encoding="utf-8"?>
<ds:datastoreItem xmlns:ds="http://schemas.openxmlformats.org/officeDocument/2006/customXml" ds:itemID="{DDD588DD-126F-4CC7-81E6-469285AE7226}"/>
</file>

<file path=customXml/itemProps37.xml><?xml version="1.0" encoding="utf-8"?>
<ds:datastoreItem xmlns:ds="http://schemas.openxmlformats.org/officeDocument/2006/customXml" ds:itemID="{8EE271A7-9EF7-443C-B523-570A31B82052}"/>
</file>

<file path=customXml/itemProps38.xml><?xml version="1.0" encoding="utf-8"?>
<ds:datastoreItem xmlns:ds="http://schemas.openxmlformats.org/officeDocument/2006/customXml" ds:itemID="{F29ABE0B-F934-4221-9131-5EC7FEA83E1E}"/>
</file>

<file path=customXml/itemProps39.xml><?xml version="1.0" encoding="utf-8"?>
<ds:datastoreItem xmlns:ds="http://schemas.openxmlformats.org/officeDocument/2006/customXml" ds:itemID="{416D00B5-FBFE-483F-BE84-520287240459}"/>
</file>

<file path=customXml/itemProps4.xml><?xml version="1.0" encoding="utf-8"?>
<ds:datastoreItem xmlns:ds="http://schemas.openxmlformats.org/officeDocument/2006/customXml" ds:itemID="{574C0546-69B0-4850-A983-CDA8017CD4CE}"/>
</file>

<file path=customXml/itemProps40.xml><?xml version="1.0" encoding="utf-8"?>
<ds:datastoreItem xmlns:ds="http://schemas.openxmlformats.org/officeDocument/2006/customXml" ds:itemID="{B4BE880E-F71A-4C21-A1C3-8A2437E3C677}"/>
</file>

<file path=customXml/itemProps41.xml><?xml version="1.0" encoding="utf-8"?>
<ds:datastoreItem xmlns:ds="http://schemas.openxmlformats.org/officeDocument/2006/customXml" ds:itemID="{C4783010-23AB-4BDC-BABF-F6576658A2B0}"/>
</file>

<file path=customXml/itemProps42.xml><?xml version="1.0" encoding="utf-8"?>
<ds:datastoreItem xmlns:ds="http://schemas.openxmlformats.org/officeDocument/2006/customXml" ds:itemID="{E5822D74-FD31-4204-8B2B-AFFF680C3A5F}"/>
</file>

<file path=customXml/itemProps43.xml><?xml version="1.0" encoding="utf-8"?>
<ds:datastoreItem xmlns:ds="http://schemas.openxmlformats.org/officeDocument/2006/customXml" ds:itemID="{792055CB-ED72-4F5E-9C6D-B450C7F1D57D}"/>
</file>

<file path=customXml/itemProps44.xml><?xml version="1.0" encoding="utf-8"?>
<ds:datastoreItem xmlns:ds="http://schemas.openxmlformats.org/officeDocument/2006/customXml" ds:itemID="{E2EFB470-892C-4F70-98FA-B53F970592A9}"/>
</file>

<file path=customXml/itemProps45.xml><?xml version="1.0" encoding="utf-8"?>
<ds:datastoreItem xmlns:ds="http://schemas.openxmlformats.org/officeDocument/2006/customXml" ds:itemID="{53BC856C-B486-437D-A7B4-612AE9417D7A}"/>
</file>

<file path=customXml/itemProps46.xml><?xml version="1.0" encoding="utf-8"?>
<ds:datastoreItem xmlns:ds="http://schemas.openxmlformats.org/officeDocument/2006/customXml" ds:itemID="{70C23831-7801-40F8-9A53-4E9925562CBE}"/>
</file>

<file path=customXml/itemProps47.xml><?xml version="1.0" encoding="utf-8"?>
<ds:datastoreItem xmlns:ds="http://schemas.openxmlformats.org/officeDocument/2006/customXml" ds:itemID="{D705ACE5-FAF8-44EC-9622-845721B4A44D}"/>
</file>

<file path=customXml/itemProps48.xml><?xml version="1.0" encoding="utf-8"?>
<ds:datastoreItem xmlns:ds="http://schemas.openxmlformats.org/officeDocument/2006/customXml" ds:itemID="{E3D8AE8E-76F5-476F-A021-4A9D832D878D}"/>
</file>

<file path=customXml/itemProps49.xml><?xml version="1.0" encoding="utf-8"?>
<ds:datastoreItem xmlns:ds="http://schemas.openxmlformats.org/officeDocument/2006/customXml" ds:itemID="{BBFD30CF-1218-426E-8085-3C8FB7441DC2}"/>
</file>

<file path=customXml/itemProps5.xml><?xml version="1.0" encoding="utf-8"?>
<ds:datastoreItem xmlns:ds="http://schemas.openxmlformats.org/officeDocument/2006/customXml" ds:itemID="{60ED6A6A-C593-464C-B93A-C17EC3BEA7E2}"/>
</file>

<file path=customXml/itemProps50.xml><?xml version="1.0" encoding="utf-8"?>
<ds:datastoreItem xmlns:ds="http://schemas.openxmlformats.org/officeDocument/2006/customXml" ds:itemID="{A84BE01C-E91B-4A90-8E7F-25887EF8E061}"/>
</file>

<file path=customXml/itemProps51.xml><?xml version="1.0" encoding="utf-8"?>
<ds:datastoreItem xmlns:ds="http://schemas.openxmlformats.org/officeDocument/2006/customXml" ds:itemID="{E9C4CBB0-7D2F-42EC-9ED0-589327F3DDE1}"/>
</file>

<file path=customXml/itemProps52.xml><?xml version="1.0" encoding="utf-8"?>
<ds:datastoreItem xmlns:ds="http://schemas.openxmlformats.org/officeDocument/2006/customXml" ds:itemID="{FFEA70A1-3C5A-4204-9382-CDB2FE21DE20}"/>
</file>

<file path=customXml/itemProps53.xml><?xml version="1.0" encoding="utf-8"?>
<ds:datastoreItem xmlns:ds="http://schemas.openxmlformats.org/officeDocument/2006/customXml" ds:itemID="{AB0FE832-B154-4AE4-8ADB-313667FB4E34}"/>
</file>

<file path=customXml/itemProps54.xml><?xml version="1.0" encoding="utf-8"?>
<ds:datastoreItem xmlns:ds="http://schemas.openxmlformats.org/officeDocument/2006/customXml" ds:itemID="{BD09916D-2A25-4A7B-AEB6-33A112B295B9}"/>
</file>

<file path=customXml/itemProps55.xml><?xml version="1.0" encoding="utf-8"?>
<ds:datastoreItem xmlns:ds="http://schemas.openxmlformats.org/officeDocument/2006/customXml" ds:itemID="{21747666-D909-4D84-8AB0-BE4176C0E8C1}"/>
</file>

<file path=customXml/itemProps56.xml><?xml version="1.0" encoding="utf-8"?>
<ds:datastoreItem xmlns:ds="http://schemas.openxmlformats.org/officeDocument/2006/customXml" ds:itemID="{99540384-1D33-4997-AFD4-E340E4FC534D}"/>
</file>

<file path=customXml/itemProps57.xml><?xml version="1.0" encoding="utf-8"?>
<ds:datastoreItem xmlns:ds="http://schemas.openxmlformats.org/officeDocument/2006/customXml" ds:itemID="{EDE713BE-A567-491C-902D-E6087D824056}"/>
</file>

<file path=customXml/itemProps58.xml><?xml version="1.0" encoding="utf-8"?>
<ds:datastoreItem xmlns:ds="http://schemas.openxmlformats.org/officeDocument/2006/customXml" ds:itemID="{3289FD70-3E47-41EA-9895-78A34E20DBEB}"/>
</file>

<file path=customXml/itemProps59.xml><?xml version="1.0" encoding="utf-8"?>
<ds:datastoreItem xmlns:ds="http://schemas.openxmlformats.org/officeDocument/2006/customXml" ds:itemID="{21AA4A9E-D585-4605-9845-D4562933E794}"/>
</file>

<file path=customXml/itemProps6.xml><?xml version="1.0" encoding="utf-8"?>
<ds:datastoreItem xmlns:ds="http://schemas.openxmlformats.org/officeDocument/2006/customXml" ds:itemID="{CC419530-796D-4DBE-BBEE-9A6630A896E1}"/>
</file>

<file path=customXml/itemProps60.xml><?xml version="1.0" encoding="utf-8"?>
<ds:datastoreItem xmlns:ds="http://schemas.openxmlformats.org/officeDocument/2006/customXml" ds:itemID="{2C57C89B-181F-4124-A6E3-82327CCC5CFF}"/>
</file>

<file path=customXml/itemProps61.xml><?xml version="1.0" encoding="utf-8"?>
<ds:datastoreItem xmlns:ds="http://schemas.openxmlformats.org/officeDocument/2006/customXml" ds:itemID="{F33BB8CE-70F2-4873-851B-9DC2187788B8}"/>
</file>

<file path=customXml/itemProps62.xml><?xml version="1.0" encoding="utf-8"?>
<ds:datastoreItem xmlns:ds="http://schemas.openxmlformats.org/officeDocument/2006/customXml" ds:itemID="{1998D3AA-750B-4739-B2DF-A0E11658D7E7}"/>
</file>

<file path=customXml/itemProps63.xml><?xml version="1.0" encoding="utf-8"?>
<ds:datastoreItem xmlns:ds="http://schemas.openxmlformats.org/officeDocument/2006/customXml" ds:itemID="{F6937DCA-7C30-4B6B-AEB1-44F88EB1D50D}"/>
</file>

<file path=customXml/itemProps64.xml><?xml version="1.0" encoding="utf-8"?>
<ds:datastoreItem xmlns:ds="http://schemas.openxmlformats.org/officeDocument/2006/customXml" ds:itemID="{DDEEC505-9111-44CE-9DED-8A454ABEC272}"/>
</file>

<file path=customXml/itemProps65.xml><?xml version="1.0" encoding="utf-8"?>
<ds:datastoreItem xmlns:ds="http://schemas.openxmlformats.org/officeDocument/2006/customXml" ds:itemID="{C137AD35-C5EE-4AB8-A161-06B03E286C87}"/>
</file>

<file path=customXml/itemProps66.xml><?xml version="1.0" encoding="utf-8"?>
<ds:datastoreItem xmlns:ds="http://schemas.openxmlformats.org/officeDocument/2006/customXml" ds:itemID="{6E5101F9-FDFB-4B9B-AFAA-091E6C755BF8}"/>
</file>

<file path=customXml/itemProps67.xml><?xml version="1.0" encoding="utf-8"?>
<ds:datastoreItem xmlns:ds="http://schemas.openxmlformats.org/officeDocument/2006/customXml" ds:itemID="{C20C92A9-4C2A-46FB-8801-DFE0082974D6}"/>
</file>

<file path=customXml/itemProps68.xml><?xml version="1.0" encoding="utf-8"?>
<ds:datastoreItem xmlns:ds="http://schemas.openxmlformats.org/officeDocument/2006/customXml" ds:itemID="{20EE139D-44C7-4192-A8B7-E25390148E28}"/>
</file>

<file path=customXml/itemProps69.xml><?xml version="1.0" encoding="utf-8"?>
<ds:datastoreItem xmlns:ds="http://schemas.openxmlformats.org/officeDocument/2006/customXml" ds:itemID="{19CB1DF2-8822-4520-A56A-045D340F0C71}"/>
</file>

<file path=customXml/itemProps7.xml><?xml version="1.0" encoding="utf-8"?>
<ds:datastoreItem xmlns:ds="http://schemas.openxmlformats.org/officeDocument/2006/customXml" ds:itemID="{6B22741B-5AC6-4A2C-A57A-E4BDF22E0A90}"/>
</file>

<file path=customXml/itemProps70.xml><?xml version="1.0" encoding="utf-8"?>
<ds:datastoreItem xmlns:ds="http://schemas.openxmlformats.org/officeDocument/2006/customXml" ds:itemID="{6F948DA7-55F3-4635-ADC5-96E955B3CF91}"/>
</file>

<file path=customXml/itemProps71.xml><?xml version="1.0" encoding="utf-8"?>
<ds:datastoreItem xmlns:ds="http://schemas.openxmlformats.org/officeDocument/2006/customXml" ds:itemID="{5B5C0A58-F0F1-44B1-B2CA-1B40A836D1B2}"/>
</file>

<file path=customXml/itemProps72.xml><?xml version="1.0" encoding="utf-8"?>
<ds:datastoreItem xmlns:ds="http://schemas.openxmlformats.org/officeDocument/2006/customXml" ds:itemID="{156ACD54-663F-4146-A83C-D39B7758E090}"/>
</file>

<file path=customXml/itemProps73.xml><?xml version="1.0" encoding="utf-8"?>
<ds:datastoreItem xmlns:ds="http://schemas.openxmlformats.org/officeDocument/2006/customXml" ds:itemID="{CA1A5BB3-9741-41AA-86D5-1FAC962640C0}"/>
</file>

<file path=customXml/itemProps74.xml><?xml version="1.0" encoding="utf-8"?>
<ds:datastoreItem xmlns:ds="http://schemas.openxmlformats.org/officeDocument/2006/customXml" ds:itemID="{F0324EC8-5715-47C3-A75A-1D1EAA056476}"/>
</file>

<file path=customXml/itemProps75.xml><?xml version="1.0" encoding="utf-8"?>
<ds:datastoreItem xmlns:ds="http://schemas.openxmlformats.org/officeDocument/2006/customXml" ds:itemID="{D8E0912A-795B-4916-9114-34B4F28A0EE3}"/>
</file>

<file path=customXml/itemProps76.xml><?xml version="1.0" encoding="utf-8"?>
<ds:datastoreItem xmlns:ds="http://schemas.openxmlformats.org/officeDocument/2006/customXml" ds:itemID="{3D762639-41C1-4472-8ACA-B15E65C12345}"/>
</file>

<file path=customXml/itemProps77.xml><?xml version="1.0" encoding="utf-8"?>
<ds:datastoreItem xmlns:ds="http://schemas.openxmlformats.org/officeDocument/2006/customXml" ds:itemID="{87190DB9-E5A8-45A1-8447-B67137074F27}"/>
</file>

<file path=customXml/itemProps78.xml><?xml version="1.0" encoding="utf-8"?>
<ds:datastoreItem xmlns:ds="http://schemas.openxmlformats.org/officeDocument/2006/customXml" ds:itemID="{BA69B825-FD4A-45B1-951D-CF63234B84A4}"/>
</file>

<file path=customXml/itemProps79.xml><?xml version="1.0" encoding="utf-8"?>
<ds:datastoreItem xmlns:ds="http://schemas.openxmlformats.org/officeDocument/2006/customXml" ds:itemID="{08904217-40E1-4558-95D8-8D709CA82866}"/>
</file>

<file path=customXml/itemProps8.xml><?xml version="1.0" encoding="utf-8"?>
<ds:datastoreItem xmlns:ds="http://schemas.openxmlformats.org/officeDocument/2006/customXml" ds:itemID="{F5C3D2FC-C9F8-4D67-9D3B-B21D0C8B14FB}"/>
</file>

<file path=customXml/itemProps80.xml><?xml version="1.0" encoding="utf-8"?>
<ds:datastoreItem xmlns:ds="http://schemas.openxmlformats.org/officeDocument/2006/customXml" ds:itemID="{1AF31726-A62F-4331-8622-ED351D5149B7}"/>
</file>

<file path=customXml/itemProps81.xml><?xml version="1.0" encoding="utf-8"?>
<ds:datastoreItem xmlns:ds="http://schemas.openxmlformats.org/officeDocument/2006/customXml" ds:itemID="{A2DAA52B-5F52-4A8E-B601-7BF162CD738F}"/>
</file>

<file path=customXml/itemProps82.xml><?xml version="1.0" encoding="utf-8"?>
<ds:datastoreItem xmlns:ds="http://schemas.openxmlformats.org/officeDocument/2006/customXml" ds:itemID="{3C6220BE-0F2A-49C6-BFB2-C458479F3F62}"/>
</file>

<file path=customXml/itemProps83.xml><?xml version="1.0" encoding="utf-8"?>
<ds:datastoreItem xmlns:ds="http://schemas.openxmlformats.org/officeDocument/2006/customXml" ds:itemID="{6557A38E-2C16-4498-9E5F-5BFDE5FCD7DC}"/>
</file>

<file path=customXml/itemProps84.xml><?xml version="1.0" encoding="utf-8"?>
<ds:datastoreItem xmlns:ds="http://schemas.openxmlformats.org/officeDocument/2006/customXml" ds:itemID="{07B11A95-7731-4379-9E1B-32BC87FA2B56}"/>
</file>

<file path=customXml/itemProps85.xml><?xml version="1.0" encoding="utf-8"?>
<ds:datastoreItem xmlns:ds="http://schemas.openxmlformats.org/officeDocument/2006/customXml" ds:itemID="{A9E9510A-02AF-4564-9E17-46676C80E84C}"/>
</file>

<file path=customXml/itemProps86.xml><?xml version="1.0" encoding="utf-8"?>
<ds:datastoreItem xmlns:ds="http://schemas.openxmlformats.org/officeDocument/2006/customXml" ds:itemID="{D4D411DB-CF11-4C7C-9F47-E74943A4B957}"/>
</file>

<file path=customXml/itemProps87.xml><?xml version="1.0" encoding="utf-8"?>
<ds:datastoreItem xmlns:ds="http://schemas.openxmlformats.org/officeDocument/2006/customXml" ds:itemID="{C83B541A-CE96-463C-B779-CB44227F3566}"/>
</file>

<file path=customXml/itemProps88.xml><?xml version="1.0" encoding="utf-8"?>
<ds:datastoreItem xmlns:ds="http://schemas.openxmlformats.org/officeDocument/2006/customXml" ds:itemID="{51B3389D-88D5-4743-9445-ADA084E64DAA}"/>
</file>

<file path=customXml/itemProps89.xml><?xml version="1.0" encoding="utf-8"?>
<ds:datastoreItem xmlns:ds="http://schemas.openxmlformats.org/officeDocument/2006/customXml" ds:itemID="{7C4FADB9-82C5-46C4-AD0E-6B60B5C6AEAE}"/>
</file>

<file path=customXml/itemProps9.xml><?xml version="1.0" encoding="utf-8"?>
<ds:datastoreItem xmlns:ds="http://schemas.openxmlformats.org/officeDocument/2006/customXml" ds:itemID="{F17D5AF6-3BD9-4DFF-AE9B-2E10D3430779}"/>
</file>

<file path=customXml/itemProps90.xml><?xml version="1.0" encoding="utf-8"?>
<ds:datastoreItem xmlns:ds="http://schemas.openxmlformats.org/officeDocument/2006/customXml" ds:itemID="{405AD540-FA5E-4C09-A028-59533267BAB6}"/>
</file>

<file path=customXml/itemProps91.xml><?xml version="1.0" encoding="utf-8"?>
<ds:datastoreItem xmlns:ds="http://schemas.openxmlformats.org/officeDocument/2006/customXml" ds:itemID="{020028AB-F154-4AEA-804B-FADB6A5F68D6}"/>
</file>

<file path=customXml/itemProps92.xml><?xml version="1.0" encoding="utf-8"?>
<ds:datastoreItem xmlns:ds="http://schemas.openxmlformats.org/officeDocument/2006/customXml" ds:itemID="{7DBDE0A5-4664-49EA-8EA6-4AA732979C09}"/>
</file>

<file path=customXml/itemProps93.xml><?xml version="1.0" encoding="utf-8"?>
<ds:datastoreItem xmlns:ds="http://schemas.openxmlformats.org/officeDocument/2006/customXml" ds:itemID="{6F040652-81E0-44D7-9B8C-E7349D2A6CC7}"/>
</file>

<file path=customXml/itemProps94.xml><?xml version="1.0" encoding="utf-8"?>
<ds:datastoreItem xmlns:ds="http://schemas.openxmlformats.org/officeDocument/2006/customXml" ds:itemID="{699689A1-427B-4DEA-8FDB-0058CB4B38D8}"/>
</file>

<file path=customXml/itemProps95.xml><?xml version="1.0" encoding="utf-8"?>
<ds:datastoreItem xmlns:ds="http://schemas.openxmlformats.org/officeDocument/2006/customXml" ds:itemID="{B7A2E654-8CAA-4EE6-9857-F3CD7A00627F}"/>
</file>

<file path=customXml/itemProps96.xml><?xml version="1.0" encoding="utf-8"?>
<ds:datastoreItem xmlns:ds="http://schemas.openxmlformats.org/officeDocument/2006/customXml" ds:itemID="{5B04DF15-30C2-4103-A8DA-8F1BA4FE2B57}"/>
</file>

<file path=customXml/itemProps97.xml><?xml version="1.0" encoding="utf-8"?>
<ds:datastoreItem xmlns:ds="http://schemas.openxmlformats.org/officeDocument/2006/customXml" ds:itemID="{2B6243A2-99B5-42ED-B049-93E27D774527}"/>
</file>

<file path=customXml/itemProps98.xml><?xml version="1.0" encoding="utf-8"?>
<ds:datastoreItem xmlns:ds="http://schemas.openxmlformats.org/officeDocument/2006/customXml" ds:itemID="{15FED59F-6AFE-4E85-9C3D-8081D4A84982}"/>
</file>

<file path=customXml/itemProps99.xml><?xml version="1.0" encoding="utf-8"?>
<ds:datastoreItem xmlns:ds="http://schemas.openxmlformats.org/officeDocument/2006/customXml" ds:itemID="{86105AAA-157B-41D6-85EC-75F255A7AB70}"/>
</file>

<file path=docProps/app.xml><?xml version="1.0" encoding="utf-8"?>
<Properties xmlns="http://schemas.openxmlformats.org/officeDocument/2006/extended-properties" xmlns:vt="http://schemas.openxmlformats.org/officeDocument/2006/docPropsVTypes">
  <Template>PowerPoint Storyboarding</Template>
  <TotalTime>408</TotalTime>
  <Words>770</Words>
  <Application>Microsoft Office PowerPoint</Application>
  <PresentationFormat>On-screen Show (4:3)</PresentationFormat>
  <Paragraphs>318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PowerPoint Storyboarding</vt:lpstr>
      <vt:lpstr>Web Browser</vt:lpstr>
      <vt:lpstr>Windows Application</vt:lpstr>
      <vt:lpstr>Windows Phone 7</vt:lpstr>
      <vt:lpstr>WP7 with hands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Herriman</dc:creator>
  <cp:keywords>Storyboard</cp:keywords>
  <cp:lastModifiedBy>Annie Herriman</cp:lastModifiedBy>
  <cp:revision>58</cp:revision>
  <dcterms:created xsi:type="dcterms:W3CDTF">2011-05-10T21:33:41Z</dcterms:created>
  <dcterms:modified xsi:type="dcterms:W3CDTF">2012-05-16T11:59:22Z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bed7f0f8-354f-418e-ad32-8009b57dbd6a</vt:lpwstr>
  </property>
  <property fmtid="{D5CDD505-2E9C-101B-9397-08002B2CF9AE}" pid="3" name="ContentTypeId">
    <vt:lpwstr>0x010100CE5A934D3BE8D441B1C9F110A8C956AA</vt:lpwstr>
  </property>
  <property fmtid="{D5CDD505-2E9C-101B-9397-08002B2CF9AE}" pid="4" name="IsTfsStoryboard">
    <vt:bool>true</vt:bool>
  </property>
  <property fmtid="{D5CDD505-2E9C-101B-9397-08002B2CF9AE}" pid="5" name="Order">
    <vt:r8>300</vt:r8>
  </property>
</Properties>
</file>