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DotnetTlse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L’association du </a:t>
            </a:r>
            <a:r>
              <a:rPr lang="fr-FR" dirty="0" err="1"/>
              <a:t>meetup</a:t>
            </a:r>
            <a:r>
              <a:rPr lang="fr-FR" dirty="0"/>
              <a:t> </a:t>
            </a:r>
            <a:r>
              <a:rPr lang="fr-FR" dirty="0" err="1"/>
              <a:t>Dotnet</a:t>
            </a:r>
            <a:r>
              <a:rPr lang="fr-FR" dirty="0"/>
              <a:t> Toulouse</a:t>
            </a:r>
          </a:p>
        </p:txBody>
      </p:sp>
    </p:spTree>
    <p:extLst>
      <p:ext uri="{BB962C8B-B14F-4D97-AF65-F5344CB8AC3E}">
        <p14:creationId xmlns:p14="http://schemas.microsoft.com/office/powerpoint/2010/main" val="98069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saison du </a:t>
            </a:r>
            <a:r>
              <a:rPr lang="fr-FR" dirty="0" err="1"/>
              <a:t>meetup</a:t>
            </a:r>
            <a:r>
              <a:rPr lang="fr-FR" dirty="0"/>
              <a:t> .NET : 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9 </a:t>
            </a:r>
            <a:r>
              <a:rPr lang="fr-FR" dirty="0" err="1"/>
              <a:t>meetups</a:t>
            </a:r>
            <a:r>
              <a:rPr lang="fr-FR" dirty="0"/>
              <a:t> (octobre 2016 – juin 2017) + live </a:t>
            </a:r>
            <a:r>
              <a:rPr lang="fr-FR" dirty="0" err="1"/>
              <a:t>stream</a:t>
            </a:r>
            <a:r>
              <a:rPr lang="fr-FR" dirty="0"/>
              <a:t> de la </a:t>
            </a:r>
            <a:r>
              <a:rPr lang="fr-FR" dirty="0" err="1"/>
              <a:t>keynote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/>
              <a:t>Des sessions proposées par les membres (vous)</a:t>
            </a:r>
          </a:p>
          <a:p>
            <a:endParaRPr lang="fr-FR" dirty="0"/>
          </a:p>
          <a:p>
            <a:r>
              <a:rPr lang="fr-FR" dirty="0"/>
              <a:t>361 membres sur le site </a:t>
            </a:r>
            <a:r>
              <a:rPr lang="fr-FR" dirty="0" err="1"/>
              <a:t>Meetup</a:t>
            </a:r>
            <a:endParaRPr lang="fr-FR" dirty="0"/>
          </a:p>
          <a:p>
            <a:r>
              <a:rPr lang="fr-FR" dirty="0"/>
              <a:t>Régulièrement entre 30 et 50 personnes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Nous sommes de retour pour une nouvelle saison</a:t>
            </a:r>
          </a:p>
        </p:txBody>
      </p:sp>
    </p:spTree>
    <p:extLst>
      <p:ext uri="{BB962C8B-B14F-4D97-AF65-F5344CB8AC3E}">
        <p14:creationId xmlns:p14="http://schemas.microsoft.com/office/powerpoint/2010/main" val="27376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</a:t>
            </a:r>
            <a:r>
              <a:rPr lang="fr-FR"/>
              <a:t>loi de 1901 </a:t>
            </a:r>
            <a:r>
              <a:rPr lang="fr-FR" dirty="0"/>
              <a:t>: DOTNETTLSE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Dirigé par un CA : Ionut, Patrice, David, Guillaume</a:t>
            </a:r>
          </a:p>
          <a:p>
            <a:r>
              <a:rPr lang="fr-FR" dirty="0"/>
              <a:t>Structure qui va gérer l’organisation des évènements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meetup</a:t>
            </a:r>
            <a:r>
              <a:rPr lang="fr-FR" dirty="0"/>
              <a:t> par mois de septembre à juin</a:t>
            </a:r>
          </a:p>
          <a:p>
            <a:pPr lvl="1"/>
            <a:r>
              <a:rPr lang="fr-FR" dirty="0"/>
              <a:t>Évènements ponctuels (Build)</a:t>
            </a:r>
          </a:p>
          <a:p>
            <a:pPr lvl="1"/>
            <a:r>
              <a:rPr lang="fr-FR" dirty="0"/>
              <a:t>Participation à de plus gros évènements (SQL Saturday, …)</a:t>
            </a:r>
          </a:p>
          <a:p>
            <a:r>
              <a:rPr lang="fr-FR" dirty="0"/>
              <a:t>Financement des évènements</a:t>
            </a:r>
          </a:p>
          <a:p>
            <a:pPr lvl="1"/>
            <a:r>
              <a:rPr lang="fr-FR" dirty="0"/>
              <a:t>Location salle</a:t>
            </a:r>
          </a:p>
          <a:p>
            <a:pPr lvl="1"/>
            <a:r>
              <a:rPr lang="fr-FR" dirty="0"/>
              <a:t>Site meetup.com</a:t>
            </a:r>
          </a:p>
          <a:p>
            <a:pPr lvl="1"/>
            <a:r>
              <a:rPr lang="fr-FR" dirty="0"/>
              <a:t>Apéros</a:t>
            </a:r>
          </a:p>
          <a:p>
            <a:r>
              <a:rPr lang="fr-FR" dirty="0"/>
              <a:t>Un compte twitter : @</a:t>
            </a:r>
            <a:r>
              <a:rPr lang="fr-FR" dirty="0" err="1"/>
              <a:t>DotnetTlse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47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Votre participation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10465"/>
            <a:ext cx="8596668" cy="4722607"/>
          </a:xfrm>
        </p:spPr>
        <p:txBody>
          <a:bodyPr>
            <a:normAutofit/>
          </a:bodyPr>
          <a:lstStyle/>
          <a:p>
            <a:r>
              <a:rPr lang="fr-FR" dirty="0"/>
              <a:t>Adhésion</a:t>
            </a:r>
          </a:p>
          <a:p>
            <a:pPr lvl="1"/>
            <a:r>
              <a:rPr lang="fr-FR" dirty="0"/>
              <a:t>Cotisation annuelle de 25€ (1€ pour les étudiants et chômeurs)</a:t>
            </a:r>
          </a:p>
          <a:p>
            <a:pPr lvl="1"/>
            <a:r>
              <a:rPr lang="fr-FR" dirty="0"/>
              <a:t>Cotisation de 100€ pour obtenir le titre de membre bienfaiteur</a:t>
            </a:r>
          </a:p>
          <a:p>
            <a:pPr lvl="1"/>
            <a:endParaRPr lang="fr-FR" dirty="0"/>
          </a:p>
          <a:p>
            <a:r>
              <a:rPr lang="fr-FR" dirty="0"/>
              <a:t>Dons ponctuels</a:t>
            </a:r>
          </a:p>
          <a:p>
            <a:endParaRPr lang="fr-FR" dirty="0"/>
          </a:p>
          <a:p>
            <a:r>
              <a:rPr lang="fr-FR" dirty="0"/>
              <a:t>Proposez des sessions</a:t>
            </a:r>
          </a:p>
          <a:p>
            <a:endParaRPr lang="fr-FR" dirty="0"/>
          </a:p>
          <a:p>
            <a:r>
              <a:rPr lang="fr-FR" dirty="0"/>
              <a:t>Sponsors : présentez votre entreprise</a:t>
            </a:r>
          </a:p>
          <a:p>
            <a:endParaRPr lang="fr-FR" dirty="0"/>
          </a:p>
          <a:p>
            <a:r>
              <a:rPr lang="fr-FR" dirty="0"/>
              <a:t>Des idées ? Venez nous en parler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2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Puis on se retrouve à l’apéro</a:t>
            </a:r>
          </a:p>
        </p:txBody>
      </p:sp>
    </p:spTree>
    <p:extLst>
      <p:ext uri="{BB962C8B-B14F-4D97-AF65-F5344CB8AC3E}">
        <p14:creationId xmlns:p14="http://schemas.microsoft.com/office/powerpoint/2010/main" val="14537747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178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DotnetTlse</vt:lpstr>
      <vt:lpstr>1ère saison du meetup .NET : bilan</vt:lpstr>
      <vt:lpstr>Association loi de 1901 : DOTNETTLSE</vt:lpstr>
      <vt:lpstr>Votre participation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DotnetTlse</dc:title>
  <dc:creator>Guillaume Lacasa</dc:creator>
  <cp:lastModifiedBy>Guillaume Lacasa</cp:lastModifiedBy>
  <cp:revision>14</cp:revision>
  <dcterms:created xsi:type="dcterms:W3CDTF">2017-06-15T14:38:29Z</dcterms:created>
  <dcterms:modified xsi:type="dcterms:W3CDTF">2017-09-18T12:30:51Z</dcterms:modified>
</cp:coreProperties>
</file>