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98CFB-CDEE-4991-A2F1-4920D246FEA7}" v="434" dt="2018-05-11T17:30:47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Lacasa" userId="e041b0490acb5ee0" providerId="LiveId" clId="{A1D98CFB-CDEE-4991-A2F1-4920D246FEA7}"/>
    <pc:docChg chg="custSel addSld delSld modSld">
      <pc:chgData name="Guillaume Lacasa" userId="e041b0490acb5ee0" providerId="LiveId" clId="{A1D98CFB-CDEE-4991-A2F1-4920D246FEA7}" dt="2018-05-11T17:30:47.120" v="433" actId="20577"/>
      <pc:docMkLst>
        <pc:docMk/>
      </pc:docMkLst>
      <pc:sldChg chg="del">
        <pc:chgData name="Guillaume Lacasa" userId="e041b0490acb5ee0" providerId="LiveId" clId="{A1D98CFB-CDEE-4991-A2F1-4920D246FEA7}" dt="2018-05-11T15:35:00.433" v="0" actId="2696"/>
        <pc:sldMkLst>
          <pc:docMk/>
          <pc:sldMk cId="3067708559" sldId="260"/>
        </pc:sldMkLst>
      </pc:sldChg>
      <pc:sldChg chg="modSp add">
        <pc:chgData name="Guillaume Lacasa" userId="e041b0490acb5ee0" providerId="LiveId" clId="{A1D98CFB-CDEE-4991-A2F1-4920D246FEA7}" dt="2018-05-11T15:36:38.290" v="215" actId="20577"/>
        <pc:sldMkLst>
          <pc:docMk/>
          <pc:sldMk cId="3200336179" sldId="263"/>
        </pc:sldMkLst>
        <pc:spChg chg="mod">
          <ac:chgData name="Guillaume Lacasa" userId="e041b0490acb5ee0" providerId="LiveId" clId="{A1D98CFB-CDEE-4991-A2F1-4920D246FEA7}" dt="2018-05-11T15:35:42.257" v="49" actId="20577"/>
          <ac:spMkLst>
            <pc:docMk/>
            <pc:sldMk cId="3200336179" sldId="263"/>
            <ac:spMk id="2" creationId="{37BCEF6B-9494-4906-8187-DA79673428C8}"/>
          </ac:spMkLst>
        </pc:spChg>
        <pc:spChg chg="mod">
          <ac:chgData name="Guillaume Lacasa" userId="e041b0490acb5ee0" providerId="LiveId" clId="{A1D98CFB-CDEE-4991-A2F1-4920D246FEA7}" dt="2018-05-11T15:36:38.290" v="215" actId="20577"/>
          <ac:spMkLst>
            <pc:docMk/>
            <pc:sldMk cId="3200336179" sldId="263"/>
            <ac:spMk id="3" creationId="{FF8EDC06-1F2A-4805-9066-0BC3C0EEFA29}"/>
          </ac:spMkLst>
        </pc:spChg>
      </pc:sldChg>
      <pc:sldChg chg="modSp add">
        <pc:chgData name="Guillaume Lacasa" userId="e041b0490acb5ee0" providerId="LiveId" clId="{A1D98CFB-CDEE-4991-A2F1-4920D246FEA7}" dt="2018-05-11T15:35:30.833" v="26" actId="20577"/>
        <pc:sldMkLst>
          <pc:docMk/>
          <pc:sldMk cId="548897416" sldId="264"/>
        </pc:sldMkLst>
        <pc:spChg chg="mod">
          <ac:chgData name="Guillaume Lacasa" userId="e041b0490acb5ee0" providerId="LiveId" clId="{A1D98CFB-CDEE-4991-A2F1-4920D246FEA7}" dt="2018-05-11T15:35:30.833" v="26" actId="20577"/>
          <ac:spMkLst>
            <pc:docMk/>
            <pc:sldMk cId="548897416" sldId="264"/>
            <ac:spMk id="4" creationId="{8794137A-7E70-4E7F-88E8-3B7AEF280579}"/>
          </ac:spMkLst>
        </pc:spChg>
      </pc:sldChg>
      <pc:sldChg chg="modSp add">
        <pc:chgData name="Guillaume Lacasa" userId="e041b0490acb5ee0" providerId="LiveId" clId="{A1D98CFB-CDEE-4991-A2F1-4920D246FEA7}" dt="2018-05-11T17:28:27.072" v="359" actId="20577"/>
        <pc:sldMkLst>
          <pc:docMk/>
          <pc:sldMk cId="2505265798" sldId="265"/>
        </pc:sldMkLst>
        <pc:spChg chg="mod">
          <ac:chgData name="Guillaume Lacasa" userId="e041b0490acb5ee0" providerId="LiveId" clId="{A1D98CFB-CDEE-4991-A2F1-4920D246FEA7}" dt="2018-05-11T15:37:04.801" v="253" actId="20577"/>
          <ac:spMkLst>
            <pc:docMk/>
            <pc:sldMk cId="2505265798" sldId="265"/>
            <ac:spMk id="2" creationId="{F50215B3-C075-435A-95DD-E342A826F559}"/>
          </ac:spMkLst>
        </pc:spChg>
        <pc:spChg chg="mod">
          <ac:chgData name="Guillaume Lacasa" userId="e041b0490acb5ee0" providerId="LiveId" clId="{A1D98CFB-CDEE-4991-A2F1-4920D246FEA7}" dt="2018-05-11T17:28:27.072" v="359" actId="20577"/>
          <ac:spMkLst>
            <pc:docMk/>
            <pc:sldMk cId="2505265798" sldId="265"/>
            <ac:spMk id="3" creationId="{A6E0DB22-CDBA-4DB4-B527-BE2B7A4E2CAB}"/>
          </ac:spMkLst>
        </pc:spChg>
      </pc:sldChg>
      <pc:sldChg chg="addSp delSp modSp add">
        <pc:chgData name="Guillaume Lacasa" userId="e041b0490acb5ee0" providerId="LiveId" clId="{A1D98CFB-CDEE-4991-A2F1-4920D246FEA7}" dt="2018-05-11T17:30:47.120" v="433" actId="20577"/>
        <pc:sldMkLst>
          <pc:docMk/>
          <pc:sldMk cId="2125865445" sldId="266"/>
        </pc:sldMkLst>
        <pc:spChg chg="del">
          <ac:chgData name="Guillaume Lacasa" userId="e041b0490acb5ee0" providerId="LiveId" clId="{A1D98CFB-CDEE-4991-A2F1-4920D246FEA7}" dt="2018-05-11T17:30:28.115" v="361"/>
          <ac:spMkLst>
            <pc:docMk/>
            <pc:sldMk cId="2125865445" sldId="266"/>
            <ac:spMk id="2" creationId="{75ED06B6-6B44-4329-950A-F0ADB057FBA4}"/>
          </ac:spMkLst>
        </pc:spChg>
        <pc:spChg chg="del">
          <ac:chgData name="Guillaume Lacasa" userId="e041b0490acb5ee0" providerId="LiveId" clId="{A1D98CFB-CDEE-4991-A2F1-4920D246FEA7}" dt="2018-05-11T17:30:28.115" v="361"/>
          <ac:spMkLst>
            <pc:docMk/>
            <pc:sldMk cId="2125865445" sldId="266"/>
            <ac:spMk id="3" creationId="{CDFDE410-EC04-4DC2-B5AA-C0634CD0B225}"/>
          </ac:spMkLst>
        </pc:spChg>
        <pc:spChg chg="add mod">
          <ac:chgData name="Guillaume Lacasa" userId="e041b0490acb5ee0" providerId="LiveId" clId="{A1D98CFB-CDEE-4991-A2F1-4920D246FEA7}" dt="2018-05-11T17:30:40.683" v="407" actId="20577"/>
          <ac:spMkLst>
            <pc:docMk/>
            <pc:sldMk cId="2125865445" sldId="266"/>
            <ac:spMk id="4" creationId="{009B8363-C140-4197-84B8-D891DA00D453}"/>
          </ac:spMkLst>
        </pc:spChg>
        <pc:spChg chg="add mod">
          <ac:chgData name="Guillaume Lacasa" userId="e041b0490acb5ee0" providerId="LiveId" clId="{A1D98CFB-CDEE-4991-A2F1-4920D246FEA7}" dt="2018-05-11T17:30:47.120" v="433" actId="20577"/>
          <ac:spMkLst>
            <pc:docMk/>
            <pc:sldMk cId="2125865445" sldId="266"/>
            <ac:spMk id="5" creationId="{4D3029EF-1BE3-407C-B850-4F2D00E7B7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81FE2B-DB59-4334-A600-BF1D92C2D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#</a:t>
            </a:r>
            <a:r>
              <a:rPr lang="fr-FR" dirty="0" err="1"/>
              <a:t>DotnetTlse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5F8416-7854-438B-9B97-B2D6A71DB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 annuelle</a:t>
            </a:r>
          </a:p>
        </p:txBody>
      </p:sp>
    </p:spTree>
    <p:extLst>
      <p:ext uri="{BB962C8B-B14F-4D97-AF65-F5344CB8AC3E}">
        <p14:creationId xmlns:p14="http://schemas.microsoft.com/office/powerpoint/2010/main" val="179474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794137A-7E70-4E7F-88E8-3B7AEF28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Président de séance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6DFF42-E3BB-4F50-8408-14901563E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19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6DBA484-3779-4E35-8656-9CA7A994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 de l’année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C27FBBD-C2A1-49E7-92C1-7B542E1A5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9 </a:t>
            </a:r>
            <a:r>
              <a:rPr lang="fr-FR" dirty="0" err="1"/>
              <a:t>meetups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mensuels de septembre 2017 à juin 2018 – sauf mai</a:t>
            </a:r>
          </a:p>
          <a:p>
            <a:pPr lvl="1"/>
            <a:r>
              <a:rPr lang="fr-FR" dirty="0"/>
              <a:t>Toujours à la Cantine </a:t>
            </a:r>
            <a:r>
              <a:rPr lang="fr-FR" dirty="0" err="1"/>
              <a:t>Aubuisson</a:t>
            </a:r>
            <a:r>
              <a:rPr lang="fr-FR" dirty="0"/>
              <a:t>, qu’on remercie grandement</a:t>
            </a:r>
          </a:p>
          <a:p>
            <a:endParaRPr lang="fr-FR" dirty="0"/>
          </a:p>
          <a:p>
            <a:r>
              <a:rPr lang="fr-FR" dirty="0" err="1"/>
              <a:t>Livestream</a:t>
            </a:r>
            <a:r>
              <a:rPr lang="fr-FR" dirty="0"/>
              <a:t> de la première </a:t>
            </a:r>
            <a:r>
              <a:rPr lang="fr-FR" dirty="0" err="1"/>
              <a:t>keynote</a:t>
            </a:r>
            <a:r>
              <a:rPr lang="fr-FR" dirty="0"/>
              <a:t> de la </a:t>
            </a:r>
            <a:r>
              <a:rPr lang="fr-FR" dirty="0" err="1"/>
              <a:t>Build</a:t>
            </a:r>
            <a:endParaRPr lang="fr-FR" dirty="0"/>
          </a:p>
          <a:p>
            <a:pPr lvl="1"/>
            <a:r>
              <a:rPr lang="fr-FR" dirty="0"/>
              <a:t>Au Seventies</a:t>
            </a:r>
          </a:p>
          <a:p>
            <a:endParaRPr lang="fr-FR" dirty="0"/>
          </a:p>
          <a:p>
            <a:r>
              <a:rPr lang="fr-FR" dirty="0"/>
              <a:t>Réflexion sur un </a:t>
            </a:r>
            <a:r>
              <a:rPr lang="fr-FR" dirty="0" err="1"/>
              <a:t>event</a:t>
            </a:r>
            <a:r>
              <a:rPr lang="fr-FR" dirty="0"/>
              <a:t> d’une journée, non concrétisé cette année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58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22534-B10F-45D0-9B80-F64C96B8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 de l’année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62727B-A92D-4453-B062-6BDAE4204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Meetup</a:t>
            </a:r>
            <a:r>
              <a:rPr lang="fr-FR" dirty="0"/>
              <a:t> </a:t>
            </a:r>
            <a:r>
              <a:rPr lang="fr-FR" dirty="0" err="1"/>
              <a:t>Dotnet</a:t>
            </a:r>
            <a:r>
              <a:rPr lang="fr-FR" dirty="0"/>
              <a:t> Foundation</a:t>
            </a:r>
          </a:p>
          <a:p>
            <a:pPr lvl="1"/>
            <a:r>
              <a:rPr lang="fr-FR" dirty="0"/>
              <a:t>Abonnement </a:t>
            </a:r>
            <a:r>
              <a:rPr lang="fr-FR" dirty="0" err="1"/>
              <a:t>meetup</a:t>
            </a:r>
            <a:r>
              <a:rPr lang="fr-FR" dirty="0"/>
              <a:t> pro offert</a:t>
            </a:r>
          </a:p>
          <a:p>
            <a:pPr lvl="1"/>
            <a:r>
              <a:rPr lang="fr-FR" dirty="0"/>
              <a:t>Goodies ?</a:t>
            </a:r>
          </a:p>
          <a:p>
            <a:endParaRPr lang="fr-FR" dirty="0"/>
          </a:p>
          <a:p>
            <a:r>
              <a:rPr lang="fr-FR" dirty="0"/>
              <a:t>Licences </a:t>
            </a:r>
            <a:r>
              <a:rPr lang="fr-FR" dirty="0" err="1"/>
              <a:t>Jetbrains</a:t>
            </a:r>
            <a:r>
              <a:rPr lang="fr-FR" dirty="0"/>
              <a:t> offertes</a:t>
            </a:r>
          </a:p>
        </p:txBody>
      </p:sp>
    </p:spTree>
    <p:extLst>
      <p:ext uri="{BB962C8B-B14F-4D97-AF65-F5344CB8AC3E}">
        <p14:creationId xmlns:p14="http://schemas.microsoft.com/office/powerpoint/2010/main" val="150575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093D8-5334-4952-A548-0D290CF8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B843D-B58E-458D-8DAC-5505BFF9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Revenus :</a:t>
            </a:r>
          </a:p>
          <a:p>
            <a:pPr lvl="1"/>
            <a:r>
              <a:rPr lang="fr-FR" dirty="0"/>
              <a:t>535 € de dons et cotisations de la part de 14 membres</a:t>
            </a:r>
          </a:p>
          <a:p>
            <a:pPr lvl="2"/>
            <a:r>
              <a:rPr lang="fr-FR" dirty="0"/>
              <a:t>Dont 2 membres bienfaiteurs (&gt;100€)</a:t>
            </a:r>
          </a:p>
          <a:p>
            <a:pPr lvl="1"/>
            <a:r>
              <a:rPr lang="fr-FR" dirty="0"/>
              <a:t>500 € offerts par Effective </a:t>
            </a:r>
            <a:r>
              <a:rPr lang="fr-FR" dirty="0" err="1"/>
              <a:t>Labs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Dépenses</a:t>
            </a:r>
          </a:p>
          <a:p>
            <a:pPr lvl="1"/>
            <a:r>
              <a:rPr lang="fr-FR" dirty="0"/>
              <a:t>59€ administratif (banque / déclaration asso)</a:t>
            </a:r>
          </a:p>
          <a:p>
            <a:pPr lvl="1"/>
            <a:r>
              <a:rPr lang="fr-FR" dirty="0"/>
              <a:t>643,49€ en apéro (~ 90€ / </a:t>
            </a:r>
            <a:r>
              <a:rPr lang="fr-FR" dirty="0" err="1"/>
              <a:t>meetup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Solde : 332,51€ au 14 mai</a:t>
            </a:r>
          </a:p>
        </p:txBody>
      </p:sp>
    </p:spTree>
    <p:extLst>
      <p:ext uri="{BB962C8B-B14F-4D97-AF65-F5344CB8AC3E}">
        <p14:creationId xmlns:p14="http://schemas.microsoft.com/office/powerpoint/2010/main" val="72560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794137A-7E70-4E7F-88E8-3B7AEF28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751667"/>
          </a:xfrm>
        </p:spPr>
        <p:txBody>
          <a:bodyPr/>
          <a:lstStyle/>
          <a:p>
            <a:r>
              <a:rPr lang="fr-FR" dirty="0"/>
              <a:t>Approbation des comptes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6DFF42-E3BB-4F50-8408-14901563E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89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CEF6B-9494-4906-8187-DA796734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Cotisations 2018-2019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8EDC06-1F2A-4805-9066-0BC3C0EEF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À partir de septembre</a:t>
            </a:r>
          </a:p>
          <a:p>
            <a:endParaRPr lang="fr-FR" dirty="0"/>
          </a:p>
          <a:p>
            <a:r>
              <a:rPr lang="fr-FR" dirty="0"/>
              <a:t>Même montant </a:t>
            </a:r>
          </a:p>
          <a:p>
            <a:pPr lvl="1"/>
            <a:r>
              <a:rPr lang="fr-FR" dirty="0"/>
              <a:t>25€ pour l’adhésion</a:t>
            </a:r>
          </a:p>
          <a:p>
            <a:pPr lvl="1"/>
            <a:r>
              <a:rPr lang="fr-FR" dirty="0"/>
              <a:t>100€ pour être membre bienfaiteur</a:t>
            </a:r>
          </a:p>
          <a:p>
            <a:endParaRPr lang="fr-FR" dirty="0"/>
          </a:p>
          <a:p>
            <a:r>
              <a:rPr lang="fr-FR" dirty="0"/>
              <a:t>Il est toujours possible de donner en dehors de l’adhésion</a:t>
            </a:r>
          </a:p>
        </p:txBody>
      </p:sp>
    </p:spTree>
    <p:extLst>
      <p:ext uri="{BB962C8B-B14F-4D97-AF65-F5344CB8AC3E}">
        <p14:creationId xmlns:p14="http://schemas.microsoft.com/office/powerpoint/2010/main" val="320033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215B3-C075-435A-95DD-E342A826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Renouvellement du CA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E0DB22-CDBA-4DB4-B527-BE2B7A4E2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Fin de mandat pour </a:t>
            </a:r>
          </a:p>
          <a:p>
            <a:pPr lvl="1"/>
            <a:r>
              <a:rPr lang="fr-FR" dirty="0"/>
              <a:t>Patrice Lamarche</a:t>
            </a:r>
          </a:p>
          <a:p>
            <a:pPr lvl="1"/>
            <a:r>
              <a:rPr lang="fr-FR" dirty="0"/>
              <a:t>Ionut </a:t>
            </a:r>
            <a:r>
              <a:rPr lang="fr-FR" dirty="0" err="1"/>
              <a:t>Mihalcea</a:t>
            </a:r>
            <a:endParaRPr lang="fr-FR" dirty="0"/>
          </a:p>
          <a:p>
            <a:r>
              <a:rPr lang="fr-FR" dirty="0"/>
              <a:t>Renouvellement pour 2 ans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526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09B8363-C140-4197-84B8-D891DA00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3029EF-1BE3-407C-B850-4F2D00E7B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Concernant l’association</a:t>
            </a:r>
          </a:p>
        </p:txBody>
      </p:sp>
    </p:spTree>
    <p:extLst>
      <p:ext uri="{BB962C8B-B14F-4D97-AF65-F5344CB8AC3E}">
        <p14:creationId xmlns:p14="http://schemas.microsoft.com/office/powerpoint/2010/main" val="2125865445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148</TotalTime>
  <Words>172</Words>
  <Application>Microsoft Office PowerPoint</Application>
  <PresentationFormat>Grand écran</PresentationFormat>
  <Paragraphs>45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Traînée de condensation</vt:lpstr>
      <vt:lpstr>#DotnetTlse</vt:lpstr>
      <vt:lpstr>Président de séance</vt:lpstr>
      <vt:lpstr>Activité de l’année</vt:lpstr>
      <vt:lpstr>Activité de l’année</vt:lpstr>
      <vt:lpstr>Comptes</vt:lpstr>
      <vt:lpstr>Approbation des comptes</vt:lpstr>
      <vt:lpstr>Cotisations 2018-2019</vt:lpstr>
      <vt:lpstr>Renouvellement du CA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#DotnetTlse</dc:title>
  <dc:creator>Guillaume Lacasa</dc:creator>
  <cp:lastModifiedBy>Guillaume Lacasa</cp:lastModifiedBy>
  <cp:revision>4</cp:revision>
  <dcterms:created xsi:type="dcterms:W3CDTF">2018-05-11T15:02:18Z</dcterms:created>
  <dcterms:modified xsi:type="dcterms:W3CDTF">2018-05-11T17:30:49Z</dcterms:modified>
</cp:coreProperties>
</file>