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36D8D-95B7-42C4-9BA7-5A5BE42B1410}" v="24" dt="2019-09-23T12:38:2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on" userId="b54efb58eeafbc70" providerId="LiveId" clId="{58636D8D-95B7-42C4-9BA7-5A5BE42B1410}"/>
    <pc:docChg chg="undo custSel addSld modSld modMainMaster">
      <pc:chgData name="Thomas Bolon" userId="b54efb58eeafbc70" providerId="LiveId" clId="{58636D8D-95B7-42C4-9BA7-5A5BE42B1410}" dt="2019-09-23T12:40:55.863" v="669" actId="20577"/>
      <pc:docMkLst>
        <pc:docMk/>
      </pc:docMkLst>
      <pc:sldChg chg="addSp delSp modSp add mod modClrScheme chgLayout">
        <pc:chgData name="Thomas Bolon" userId="b54efb58eeafbc70" providerId="LiveId" clId="{58636D8D-95B7-42C4-9BA7-5A5BE42B1410}" dt="2019-09-23T12:40:16.183" v="640" actId="122"/>
        <pc:sldMkLst>
          <pc:docMk/>
          <pc:sldMk cId="1996689080" sldId="256"/>
        </pc:sldMkLst>
        <pc:spChg chg="del mod ord">
          <ac:chgData name="Thomas Bolon" userId="b54efb58eeafbc70" providerId="LiveId" clId="{58636D8D-95B7-42C4-9BA7-5A5BE42B1410}" dt="2019-09-23T12:23:04.831" v="1" actId="700"/>
          <ac:spMkLst>
            <pc:docMk/>
            <pc:sldMk cId="1996689080" sldId="256"/>
            <ac:spMk id="2" creationId="{DBC4C647-A5F3-42D5-9D97-AD80FAAB9F97}"/>
          </ac:spMkLst>
        </pc:spChg>
        <pc:spChg chg="del mod ord">
          <ac:chgData name="Thomas Bolon" userId="b54efb58eeafbc70" providerId="LiveId" clId="{58636D8D-95B7-42C4-9BA7-5A5BE42B1410}" dt="2019-09-23T12:23:04.831" v="1" actId="700"/>
          <ac:spMkLst>
            <pc:docMk/>
            <pc:sldMk cId="1996689080" sldId="256"/>
            <ac:spMk id="3" creationId="{1C14A8BB-6C20-4A5C-BF72-898EDB5B0D8D}"/>
          </ac:spMkLst>
        </pc:spChg>
        <pc:spChg chg="add mod ord">
          <ac:chgData name="Thomas Bolon" userId="b54efb58eeafbc70" providerId="LiveId" clId="{58636D8D-95B7-42C4-9BA7-5A5BE42B1410}" dt="2019-09-23T12:38:47.650" v="602" actId="6549"/>
          <ac:spMkLst>
            <pc:docMk/>
            <pc:sldMk cId="1996689080" sldId="256"/>
            <ac:spMk id="4" creationId="{B5220F6B-1411-4F22-8B47-3BC63A6A3240}"/>
          </ac:spMkLst>
        </pc:spChg>
        <pc:spChg chg="add mod ord">
          <ac:chgData name="Thomas Bolon" userId="b54efb58eeafbc70" providerId="LiveId" clId="{58636D8D-95B7-42C4-9BA7-5A5BE42B1410}" dt="2019-09-23T12:40:16.183" v="640" actId="122"/>
          <ac:spMkLst>
            <pc:docMk/>
            <pc:sldMk cId="1996689080" sldId="256"/>
            <ac:spMk id="5" creationId="{CB227B8B-F948-4E18-8DDB-DEE6425C3FDB}"/>
          </ac:spMkLst>
        </pc:spChg>
        <pc:picChg chg="add del mod">
          <ac:chgData name="Thomas Bolon" userId="b54efb58eeafbc70" providerId="LiveId" clId="{58636D8D-95B7-42C4-9BA7-5A5BE42B1410}" dt="2019-09-23T12:40:03.957" v="632" actId="478"/>
          <ac:picMkLst>
            <pc:docMk/>
            <pc:sldMk cId="1996689080" sldId="256"/>
            <ac:picMk id="6" creationId="{EE74EB17-C39A-41AA-9362-803897C83978}"/>
          </ac:picMkLst>
        </pc:picChg>
        <pc:picChg chg="add del">
          <ac:chgData name="Thomas Bolon" userId="b54efb58eeafbc70" providerId="LiveId" clId="{58636D8D-95B7-42C4-9BA7-5A5BE42B1410}" dt="2019-09-23T12:38:10.654" v="600"/>
          <ac:picMkLst>
            <pc:docMk/>
            <pc:sldMk cId="1996689080" sldId="256"/>
            <ac:picMk id="7" creationId="{575346E0-0270-4603-92E1-AE65D9560B36}"/>
          </ac:picMkLst>
        </pc:picChg>
      </pc:sldChg>
      <pc:sldChg chg="modSp add">
        <pc:chgData name="Thomas Bolon" userId="b54efb58eeafbc70" providerId="LiveId" clId="{58636D8D-95B7-42C4-9BA7-5A5BE42B1410}" dt="2019-09-23T12:40:55.863" v="669" actId="20577"/>
        <pc:sldMkLst>
          <pc:docMk/>
          <pc:sldMk cId="4061483896" sldId="257"/>
        </pc:sldMkLst>
        <pc:spChg chg="mod">
          <ac:chgData name="Thomas Bolon" userId="b54efb58eeafbc70" providerId="LiveId" clId="{58636D8D-95B7-42C4-9BA7-5A5BE42B1410}" dt="2019-09-23T12:38:50.932" v="603" actId="6549"/>
          <ac:spMkLst>
            <pc:docMk/>
            <pc:sldMk cId="4061483896" sldId="257"/>
            <ac:spMk id="4" creationId="{B5220F6B-1411-4F22-8B47-3BC63A6A3240}"/>
          </ac:spMkLst>
        </pc:spChg>
        <pc:spChg chg="mod">
          <ac:chgData name="Thomas Bolon" userId="b54efb58eeafbc70" providerId="LiveId" clId="{58636D8D-95B7-42C4-9BA7-5A5BE42B1410}" dt="2019-09-23T12:40:55.863" v="669" actId="20577"/>
          <ac:spMkLst>
            <pc:docMk/>
            <pc:sldMk cId="4061483896" sldId="257"/>
            <ac:spMk id="5" creationId="{CB227B8B-F948-4E18-8DDB-DEE6425C3FDB}"/>
          </ac:spMkLst>
        </pc:spChg>
      </pc:sldChg>
      <pc:sldChg chg="addSp modSp add">
        <pc:chgData name="Thomas Bolon" userId="b54efb58eeafbc70" providerId="LiveId" clId="{58636D8D-95B7-42C4-9BA7-5A5BE42B1410}" dt="2019-09-23T12:39:30.689" v="630" actId="1076"/>
        <pc:sldMkLst>
          <pc:docMk/>
          <pc:sldMk cId="3092692649" sldId="258"/>
        </pc:sldMkLst>
        <pc:spChg chg="mod">
          <ac:chgData name="Thomas Bolon" userId="b54efb58eeafbc70" providerId="LiveId" clId="{58636D8D-95B7-42C4-9BA7-5A5BE42B1410}" dt="2019-09-23T12:38:54.350" v="604" actId="6549"/>
          <ac:spMkLst>
            <pc:docMk/>
            <pc:sldMk cId="3092692649" sldId="258"/>
            <ac:spMk id="4" creationId="{B5220F6B-1411-4F22-8B47-3BC63A6A3240}"/>
          </ac:spMkLst>
        </pc:spChg>
        <pc:spChg chg="mod">
          <ac:chgData name="Thomas Bolon" userId="b54efb58eeafbc70" providerId="LiveId" clId="{58636D8D-95B7-42C4-9BA7-5A5BE42B1410}" dt="2019-09-23T12:34:43.412" v="513"/>
          <ac:spMkLst>
            <pc:docMk/>
            <pc:sldMk cId="3092692649" sldId="258"/>
            <ac:spMk id="5" creationId="{CB227B8B-F948-4E18-8DDB-DEE6425C3FDB}"/>
          </ac:spMkLst>
        </pc:spChg>
        <pc:picChg chg="add mod">
          <ac:chgData name="Thomas Bolon" userId="b54efb58eeafbc70" providerId="LiveId" clId="{58636D8D-95B7-42C4-9BA7-5A5BE42B1410}" dt="2019-09-23T12:39:30.689" v="630" actId="1076"/>
          <ac:picMkLst>
            <pc:docMk/>
            <pc:sldMk cId="3092692649" sldId="258"/>
            <ac:picMk id="3" creationId="{2EF16F8A-CA1E-409C-93B3-5FF437698937}"/>
          </ac:picMkLst>
        </pc:picChg>
      </pc:sldChg>
      <pc:sldChg chg="addSp delSp modSp add">
        <pc:chgData name="Thomas Bolon" userId="b54efb58eeafbc70" providerId="LiveId" clId="{58636D8D-95B7-42C4-9BA7-5A5BE42B1410}" dt="2019-09-23T12:39:43.328" v="631" actId="1076"/>
        <pc:sldMkLst>
          <pc:docMk/>
          <pc:sldMk cId="960362819" sldId="259"/>
        </pc:sldMkLst>
        <pc:spChg chg="mod">
          <ac:chgData name="Thomas Bolon" userId="b54efb58eeafbc70" providerId="LiveId" clId="{58636D8D-95B7-42C4-9BA7-5A5BE42B1410}" dt="2019-09-23T12:38:57.119" v="605" actId="6549"/>
          <ac:spMkLst>
            <pc:docMk/>
            <pc:sldMk cId="960362819" sldId="259"/>
            <ac:spMk id="4" creationId="{B5220F6B-1411-4F22-8B47-3BC63A6A3240}"/>
          </ac:spMkLst>
        </pc:spChg>
        <pc:spChg chg="mod">
          <ac:chgData name="Thomas Bolon" userId="b54efb58eeafbc70" providerId="LiveId" clId="{58636D8D-95B7-42C4-9BA7-5A5BE42B1410}" dt="2019-09-23T12:37:34.756" v="589" actId="6549"/>
          <ac:spMkLst>
            <pc:docMk/>
            <pc:sldMk cId="960362819" sldId="259"/>
            <ac:spMk id="5" creationId="{CB227B8B-F948-4E18-8DDB-DEE6425C3FDB}"/>
          </ac:spMkLst>
        </pc:spChg>
        <pc:picChg chg="del">
          <ac:chgData name="Thomas Bolon" userId="b54efb58eeafbc70" providerId="LiveId" clId="{58636D8D-95B7-42C4-9BA7-5A5BE42B1410}" dt="2019-09-23T12:37:32.964" v="588" actId="478"/>
          <ac:picMkLst>
            <pc:docMk/>
            <pc:sldMk cId="960362819" sldId="259"/>
            <ac:picMk id="3" creationId="{2EF16F8A-CA1E-409C-93B3-5FF437698937}"/>
          </ac:picMkLst>
        </pc:picChg>
        <pc:picChg chg="add mod">
          <ac:chgData name="Thomas Bolon" userId="b54efb58eeafbc70" providerId="LiveId" clId="{58636D8D-95B7-42C4-9BA7-5A5BE42B1410}" dt="2019-09-23T12:39:43.328" v="631" actId="1076"/>
          <ac:picMkLst>
            <pc:docMk/>
            <pc:sldMk cId="960362819" sldId="259"/>
            <ac:picMk id="6" creationId="{B3D07CF9-2DF2-498B-AA2F-4FE19AFDE599}"/>
          </ac:picMkLst>
        </pc:picChg>
      </pc:sldChg>
      <pc:sldMasterChg chg="addSp modSp">
        <pc:chgData name="Thomas Bolon" userId="b54efb58eeafbc70" providerId="LiveId" clId="{58636D8D-95B7-42C4-9BA7-5A5BE42B1410}" dt="2019-09-23T12:39:12.593" v="629" actId="1035"/>
        <pc:sldMasterMkLst>
          <pc:docMk/>
          <pc:sldMasterMk cId="1707463064" sldId="2147483660"/>
        </pc:sldMasterMkLst>
        <pc:spChg chg="mod">
          <ac:chgData name="Thomas Bolon" userId="b54efb58eeafbc70" providerId="LiveId" clId="{58636D8D-95B7-42C4-9BA7-5A5BE42B1410}" dt="2019-09-23T12:39:12.593" v="629" actId="1035"/>
          <ac:spMkLst>
            <pc:docMk/>
            <pc:sldMasterMk cId="1707463064" sldId="2147483660"/>
            <ac:spMk id="3" creationId="{00000000-0000-0000-0000-000000000000}"/>
          </ac:spMkLst>
        </pc:spChg>
        <pc:picChg chg="add">
          <ac:chgData name="Thomas Bolon" userId="b54efb58eeafbc70" providerId="LiveId" clId="{58636D8D-95B7-42C4-9BA7-5A5BE42B1410}" dt="2019-09-23T12:38:24.094" v="601"/>
          <ac:picMkLst>
            <pc:docMk/>
            <pc:sldMasterMk cId="1707463064" sldId="2147483660"/>
            <ac:picMk id="11" creationId="{2AD00F36-CDEC-4335-A190-C23C9FDB82CE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6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6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5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4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8261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01C5B-03C9-42D4-BE7B-717E1B121544}" type="datetimeFigureOut">
              <a:rPr lang="fr-FR" smtClean="0"/>
              <a:t>2019-10-08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7033AB-4F6B-47EB-8A5B-F0CF4FC1A7D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00F36-CDEC-4335-A190-C23C9FDB82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379"/>
            <a:ext cx="12192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6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ns.dotnettlse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orm.dotnettlse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tlse" TargetMode="External"/><Relationship Id="rId2" Type="http://schemas.openxmlformats.org/officeDocument/2006/relationships/hyperlink" Target="https://www.meetup.com/fr-FR/Meetup-NET-Toulou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o.dotnettlse.fr/" TargetMode="External"/><Relationship Id="rId4" Type="http://schemas.openxmlformats.org/officeDocument/2006/relationships/hyperlink" Target="https://twitter.com/dotnettl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20F6B-1411-4F22-8B47-3BC63A6A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27B8B-F948-4E18-8DDB-DEE6425C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Apprendre, échanger et networking autour des technologies de développement .NET</a:t>
            </a:r>
          </a:p>
          <a:p>
            <a:r>
              <a:rPr lang="fr-FR" sz="2400" dirty="0"/>
              <a:t>Depuis octobre 2016</a:t>
            </a:r>
          </a:p>
          <a:p>
            <a:r>
              <a:rPr lang="fr-FR" sz="2400" dirty="0"/>
              <a:t>Association Loi 1901</a:t>
            </a:r>
          </a:p>
          <a:p>
            <a:pPr lvl="1"/>
            <a:r>
              <a:rPr lang="fr-FR" sz="2000" dirty="0"/>
              <a:t>Dons pour les apéros </a:t>
            </a:r>
            <a:r>
              <a:rPr lang="fr-FR" sz="2000" dirty="0">
                <a:sym typeface="Wingdings" panose="05000000000000000000" pitchFamily="2" charset="2"/>
              </a:rPr>
              <a:t> et peut être pour des évènements plus « importants »</a:t>
            </a:r>
          </a:p>
          <a:p>
            <a:pPr lvl="1"/>
            <a:r>
              <a:rPr lang="fr-FR" sz="2000" dirty="0">
                <a:sym typeface="Wingdings" panose="05000000000000000000" pitchFamily="2" charset="2"/>
              </a:rPr>
              <a:t>Votre participation : </a:t>
            </a:r>
            <a:r>
              <a:rPr lang="fr-FR" sz="2000" dirty="0">
                <a:sym typeface="Wingdings" panose="05000000000000000000" pitchFamily="2" charset="2"/>
                <a:hlinkClick r:id="rId2"/>
              </a:rPr>
              <a:t>http://dons.dotnettlse.fr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(ou par chèque/espèces auprès de Guillaume)</a:t>
            </a:r>
          </a:p>
          <a:p>
            <a:r>
              <a:rPr lang="fr-FR" sz="2400" dirty="0"/>
              <a:t>6 personnes à l’organisation</a:t>
            </a:r>
          </a:p>
        </p:txBody>
      </p:sp>
    </p:spTree>
    <p:extLst>
      <p:ext uri="{BB962C8B-B14F-4D97-AF65-F5344CB8AC3E}">
        <p14:creationId xmlns:p14="http://schemas.microsoft.com/office/powerpoint/2010/main" val="19966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20F6B-1411-4F22-8B47-3BC63A6A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27B8B-F948-4E18-8DDB-DEE6425C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1 fois par mois - Le 3ème lundi du mois</a:t>
            </a:r>
          </a:p>
          <a:p>
            <a:r>
              <a:rPr lang="fr-FR" sz="2400" dirty="0"/>
              <a:t>+ de 700 membres </a:t>
            </a:r>
          </a:p>
          <a:p>
            <a:r>
              <a:rPr lang="fr-FR" sz="2400" dirty="0"/>
              <a:t>+ de 30 </a:t>
            </a:r>
            <a:r>
              <a:rPr lang="fr-FR" sz="2400" dirty="0" err="1"/>
              <a:t>meetups</a:t>
            </a:r>
            <a:r>
              <a:rPr lang="fr-FR" sz="2400" dirty="0"/>
              <a:t> organisés</a:t>
            </a:r>
          </a:p>
          <a:p>
            <a:r>
              <a:rPr lang="fr-FR" sz="2400" dirty="0"/>
              <a:t>Entre 30 et 40 participants en moyenne</a:t>
            </a:r>
          </a:p>
          <a:p>
            <a:r>
              <a:rPr lang="fr-FR" sz="2400" dirty="0"/>
              <a:t>Suivi évènements spéciaux (//</a:t>
            </a:r>
            <a:r>
              <a:rPr lang="fr-FR" sz="2400" dirty="0" err="1"/>
              <a:t>build</a:t>
            </a:r>
            <a:r>
              <a:rPr lang="fr-FR" sz="2400" dirty="0"/>
              <a:t>, </a:t>
            </a:r>
            <a:r>
              <a:rPr lang="fr-FR" sz="2400" dirty="0" err="1"/>
              <a:t>dotnetconf</a:t>
            </a:r>
            <a:r>
              <a:rPr lang="fr-FR" sz="2400" dirty="0"/>
              <a:t>)</a:t>
            </a:r>
          </a:p>
          <a:p>
            <a:r>
              <a:rPr lang="fr-FR" sz="2400" dirty="0"/>
              <a:t>Possibilité pour n’importe qui de proposer un sujet</a:t>
            </a:r>
          </a:p>
          <a:p>
            <a:r>
              <a:rPr lang="fr-FR" sz="2400" dirty="0"/>
              <a:t>Ca vous tente ? Contactez-nous via la page </a:t>
            </a:r>
            <a:r>
              <a:rPr lang="fr-FR" sz="2400" dirty="0" err="1"/>
              <a:t>meetup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614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20F6B-1411-4F22-8B47-3BC63A6A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27B8B-F948-4E18-8DDB-DEE6425C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Déjà venu ? Un avis ? Des idées ?</a:t>
            </a:r>
          </a:p>
          <a:p>
            <a:r>
              <a:rPr lang="fr-FR" sz="2400" dirty="0"/>
              <a:t>Sondage rentrée 2019 - </a:t>
            </a:r>
            <a:r>
              <a:rPr lang="fr-FR" sz="2400" dirty="0">
                <a:hlinkClick r:id="rId2"/>
              </a:rPr>
              <a:t>http://form.dotnettlse.fr</a:t>
            </a:r>
            <a:r>
              <a:rPr lang="fr-FR" sz="2400" dirty="0"/>
              <a:t> </a:t>
            </a:r>
          </a:p>
          <a:p>
            <a:endParaRPr lang="fr-FR" sz="2400" dirty="0"/>
          </a:p>
        </p:txBody>
      </p:sp>
      <p:pic>
        <p:nvPicPr>
          <p:cNvPr id="3" name="Picture 2" descr="A picture containing black&#10;&#10;Description automatically generated">
            <a:extLst>
              <a:ext uri="{FF2B5EF4-FFF2-40B4-BE49-F238E27FC236}">
                <a16:creationId xmlns:a16="http://schemas.microsoft.com/office/drawing/2014/main" id="{2EF16F8A-CA1E-409C-93B3-5FF437698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67" y="3429000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BC2A9-32E7-4A0E-86C1-DD551AF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2D006-D907-42A5-89A3-3FD7B398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retrouver sur internet :</a:t>
            </a:r>
          </a:p>
          <a:p>
            <a:r>
              <a:rPr lang="fr-FR" dirty="0" err="1"/>
              <a:t>Meetup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https://www.meetup.com/fr-FR/Meetup-NET-Toulouse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https://github.com/dotnettlse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Twitter : </a:t>
            </a:r>
            <a:r>
              <a:rPr lang="fr-FR" dirty="0">
                <a:hlinkClick r:id="rId4"/>
              </a:rPr>
              <a:t>https://twitter.com/dotnettlse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Organisation de l’association : </a:t>
            </a:r>
            <a:r>
              <a:rPr lang="fr-FR" dirty="0">
                <a:hlinkClick r:id="rId5"/>
              </a:rPr>
              <a:t>https://asso.dotnettlse.fr/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5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20F6B-1411-4F22-8B47-3BC63A6A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D1741F5-62D5-4D1A-9E28-B1EA150A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93" y="2367275"/>
            <a:ext cx="8985013" cy="34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62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150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Bolon</dc:creator>
  <cp:lastModifiedBy>Guillaume Lacasa</cp:lastModifiedBy>
  <cp:revision>5</cp:revision>
  <dcterms:created xsi:type="dcterms:W3CDTF">2019-09-23T12:22:52Z</dcterms:created>
  <dcterms:modified xsi:type="dcterms:W3CDTF">2019-10-08T08:22:14Z</dcterms:modified>
</cp:coreProperties>
</file>