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selman.com/blog/scott-hanselmans-2021-ultimate-developer-and-power-users-tool-list-for-windows" TargetMode="External"/><Relationship Id="rId2" Type="http://schemas.openxmlformats.org/officeDocument/2006/relationships/hyperlink" Target="https://www.zdnet.com/article/five-microsoft-technologies-to-watch-in-202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azure-active-directorys-gateway-service-is-on-net-core-3-1/" TargetMode="External"/><Relationship Id="rId2" Type="http://schemas.openxmlformats.org/officeDocument/2006/relationships/hyperlink" Target="https://blog.sixeyed.com/understanding-microsofts-docker-images-for-net-ap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redhat.com/blog/2020/12/22/net-5-0-now-available-for-red-hat-enterprise-linux-and-red-hat-openshif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log.west-wind.com/posts/2021/Jan/14/Taking-the-new-Chromium-WebView2-Control-for-a-Spin-in-NET-Part-1?utm_source=feedburner&amp;utm_medium=feed&amp;utm_campaign=Feed%3A+RickStrahl+%28Rick+Strahl%27s+WebLog%29" TargetMode="External"/><Relationship Id="rId2" Type="http://schemas.openxmlformats.org/officeDocument/2006/relationships/hyperlink" Target="https://devblogs.microsoft.com/xamarin/xamarin-forms-5-0-is-he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cominerva.wordpress.com/2021/01/04/developing-desktop-applications-with-net-5-0/" TargetMode="External"/><Relationship Id="rId4" Type="http://schemas.openxmlformats.org/officeDocument/2006/relationships/hyperlink" Target="https://devblogs.microsoft.com/pax-windows/winui-3-preview-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windows-10x-microsofts-cloud-powered-chrome-os-competitor-inches-closer/#ftag=RSSbaffb68" TargetMode="External"/><Relationship Id="rId2" Type="http://schemas.openxmlformats.org/officeDocument/2006/relationships/hyperlink" Target="https://viniciusdepizzol.com/work/azure-devo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lerik.com/blogs/building-chatbot-to-order-pizza" TargetMode="External"/><Relationship Id="rId4" Type="http://schemas.openxmlformats.org/officeDocument/2006/relationships/hyperlink" Target="https://rubikscode.net/2021/01/04/machine-learning-with-ml-net-introdu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Les news du </a:t>
            </a:r>
            <a:r>
              <a:rPr lang="en-US" sz="4400" dirty="0" err="1">
                <a:solidFill>
                  <a:schemeClr val="tx1"/>
                </a:solidFill>
              </a:rPr>
              <a:t>mois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Janvier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E4CF-1CE5-400D-A367-42474306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4274-CDF6-4220-8B04-0B0CA455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Five Microsoft technologies to watch in 2021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Scott </a:t>
            </a:r>
            <a:r>
              <a:rPr lang="en-US" dirty="0" err="1">
                <a:hlinkClick r:id="rId3"/>
              </a:rPr>
              <a:t>Hanselman's</a:t>
            </a:r>
            <a:r>
              <a:rPr lang="en-US" dirty="0">
                <a:hlinkClick r:id="rId3"/>
              </a:rPr>
              <a:t> 2021 Ultimate Developer and Power Users Tool List for Windows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29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EE26-0EAD-4F6B-BD51-A3F58AFD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F6BC-D108-4241-BC5E-A5BC506E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Understanding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Microsoft's</a:t>
            </a:r>
            <a:r>
              <a:rPr lang="fr-FR" dirty="0">
                <a:hlinkClick r:id="rId2"/>
              </a:rPr>
              <a:t> Docker Images for .NET Apps</a:t>
            </a:r>
            <a:endParaRPr lang="fr-FR" dirty="0"/>
          </a:p>
          <a:p>
            <a:endParaRPr lang="fr-FR" dirty="0"/>
          </a:p>
          <a:p>
            <a:r>
              <a:rPr lang="en-US" dirty="0">
                <a:hlinkClick r:id="rId3"/>
              </a:rPr>
              <a:t>Azure Active Directory’s gateway is on .NET Core 3.1!</a:t>
            </a:r>
            <a:endParaRPr lang="en-US" dirty="0"/>
          </a:p>
          <a:p>
            <a:endParaRPr lang="fr-FR" dirty="0"/>
          </a:p>
          <a:p>
            <a:r>
              <a:rPr lang="en-US" dirty="0">
                <a:hlinkClick r:id="rId4"/>
              </a:rPr>
              <a:t>.NET 5.0 now available for Red Hat Enterprise Linux and Red Hat OpenShift</a:t>
            </a:r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323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C4A4-5005-4C85-A0E2-B5986C0D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Desktop +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A36B-FA93-4086-A85E-008AD220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Xamarin.Forms</a:t>
            </a:r>
            <a:r>
              <a:rPr lang="en-US" dirty="0">
                <a:hlinkClick r:id="rId2"/>
              </a:rPr>
              <a:t> 5.0 is Here!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fr-FR" dirty="0" err="1">
                <a:hlinkClick r:id="rId4"/>
              </a:rPr>
              <a:t>WinUI</a:t>
            </a:r>
            <a:r>
              <a:rPr lang="fr-FR" dirty="0">
                <a:hlinkClick r:id="rId4"/>
              </a:rPr>
              <a:t> 3 </a:t>
            </a:r>
            <a:r>
              <a:rPr lang="fr-FR" dirty="0" err="1">
                <a:hlinkClick r:id="rId4"/>
              </a:rPr>
              <a:t>Preview</a:t>
            </a:r>
            <a:r>
              <a:rPr lang="fr-FR" dirty="0">
                <a:hlinkClick r:id="rId4"/>
              </a:rPr>
              <a:t> 3</a:t>
            </a:r>
            <a:endParaRPr lang="fr-FR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Taking the new Chromium WebView2 Control for a Spin in .NET - Part 1</a:t>
            </a:r>
            <a:endParaRPr lang="en-US" dirty="0"/>
          </a:p>
          <a:p>
            <a:pPr marL="0" indent="0">
              <a:buNone/>
            </a:pPr>
            <a:endParaRPr lang="fr-FR" dirty="0"/>
          </a:p>
          <a:p>
            <a:r>
              <a:rPr lang="en-US" dirty="0">
                <a:hlinkClick r:id="rId5"/>
              </a:rPr>
              <a:t>Developing Desktop applications with .NET 5.0</a:t>
            </a:r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55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5B86-4A25-4E3F-A4FC-B32F14DE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Misc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D2FE-891A-41FB-8FE2-3B17DC23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Les coulisses du re-design UI/UX d’Azure DevOps</a:t>
            </a: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r>
              <a:rPr lang="en-US" dirty="0">
                <a:hlinkClick r:id="rId3"/>
              </a:rPr>
              <a:t>Windows 10X: Microsoft's 'cloud-powered' Chrome OS competitor inches closer</a:t>
            </a:r>
            <a:endParaRPr lang="en-US" dirty="0"/>
          </a:p>
          <a:p>
            <a:endParaRPr lang="fr-FR" dirty="0"/>
          </a:p>
          <a:p>
            <a:r>
              <a:rPr lang="en-US" dirty="0">
                <a:hlinkClick r:id="rId4"/>
              </a:rPr>
              <a:t>Machine Learning with ML.NET – Introduction</a:t>
            </a:r>
            <a:endParaRPr lang="en-US" dirty="0"/>
          </a:p>
          <a:p>
            <a:endParaRPr lang="fr-FR" dirty="0"/>
          </a:p>
          <a:p>
            <a:r>
              <a:rPr lang="en-US" dirty="0">
                <a:hlinkClick r:id="rId5"/>
              </a:rPr>
              <a:t>Building a Chatbot to Order a Pizza</a:t>
            </a:r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79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{971CE9C9-06AA-4603-85CD-59DA2CD6DAA2}tf78438558_win32</Template>
  <TotalTime>545</TotalTime>
  <Words>133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Les news du mois</vt:lpstr>
      <vt:lpstr>2021</vt:lpstr>
      <vt:lpstr>Web </vt:lpstr>
      <vt:lpstr>Desktop + Mobile</vt:lpstr>
      <vt:lpstr>Misc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news du mois</dc:title>
  <dc:creator>Patrice Lamarche</dc:creator>
  <cp:lastModifiedBy>Patrice Lamarche</cp:lastModifiedBy>
  <cp:revision>29</cp:revision>
  <dcterms:created xsi:type="dcterms:W3CDTF">2021-01-17T20:04:18Z</dcterms:created>
  <dcterms:modified xsi:type="dcterms:W3CDTF">2021-01-18T17:12:38Z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