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5" r:id="rId1"/>
  </p:sldMasterIdLst>
  <p:notesMasterIdLst>
    <p:notesMasterId r:id="rId22"/>
  </p:notesMasterIdLst>
  <p:sldIdLst>
    <p:sldId id="256" r:id="rId2"/>
    <p:sldId id="257" r:id="rId3"/>
    <p:sldId id="258" r:id="rId4"/>
    <p:sldId id="276" r:id="rId5"/>
    <p:sldId id="259" r:id="rId6"/>
    <p:sldId id="261" r:id="rId7"/>
    <p:sldId id="269" r:id="rId8"/>
    <p:sldId id="262" r:id="rId9"/>
    <p:sldId id="263" r:id="rId10"/>
    <p:sldId id="264" r:id="rId11"/>
    <p:sldId id="277" r:id="rId12"/>
    <p:sldId id="266" r:id="rId13"/>
    <p:sldId id="265" r:id="rId14"/>
    <p:sldId id="278" r:id="rId15"/>
    <p:sldId id="267" r:id="rId16"/>
    <p:sldId id="268" r:id="rId17"/>
    <p:sldId id="270" r:id="rId18"/>
    <p:sldId id="271" r:id="rId19"/>
    <p:sldId id="273" r:id="rId20"/>
    <p:sldId id="272" r:id="rId2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E61150-CBA6-4B0D-9230-1153C0183839}" v="74" dt="2019-09-23T15:18:37.835"/>
    <p1510:client id="{F2CFB067-6BED-436F-85E8-3D6DD3EC0A68}" v="1" dt="2019-09-23T10:47:39.5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426" autoAdjust="0"/>
  </p:normalViewPr>
  <p:slideViewPr>
    <p:cSldViewPr snapToGrid="0">
      <p:cViewPr varScale="1">
        <p:scale>
          <a:sx n="101" d="100"/>
          <a:sy n="101" d="100"/>
        </p:scale>
        <p:origin x="78" y="8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Bolon" userId="b54efb58eeafbc70" providerId="LiveId" clId="{8EE61150-CBA6-4B0D-9230-1153C0183839}"/>
    <pc:docChg chg="undo custSel addSld delSld modSld sldOrd">
      <pc:chgData name="Thomas Bolon" userId="b54efb58eeafbc70" providerId="LiveId" clId="{8EE61150-CBA6-4B0D-9230-1153C0183839}" dt="2019-09-23T15:19:44.624" v="6159" actId="20577"/>
      <pc:docMkLst>
        <pc:docMk/>
      </pc:docMkLst>
      <pc:sldChg chg="delSp modSp modNotesTx">
        <pc:chgData name="Thomas Bolon" userId="b54efb58eeafbc70" providerId="LiveId" clId="{8EE61150-CBA6-4B0D-9230-1153C0183839}" dt="2019-09-23T09:12:32.783" v="471" actId="20577"/>
        <pc:sldMkLst>
          <pc:docMk/>
          <pc:sldMk cId="1944738335" sldId="256"/>
        </pc:sldMkLst>
        <pc:spChg chg="mod">
          <ac:chgData name="Thomas Bolon" userId="b54efb58eeafbc70" providerId="LiveId" clId="{8EE61150-CBA6-4B0D-9230-1153C0183839}" dt="2019-09-23T09:04:48.318" v="187" actId="27636"/>
          <ac:spMkLst>
            <pc:docMk/>
            <pc:sldMk cId="1944738335" sldId="256"/>
            <ac:spMk id="2" creationId="{B4FD377E-DC44-448E-84D2-2319D7E90515}"/>
          </ac:spMkLst>
        </pc:spChg>
        <pc:spChg chg="del">
          <ac:chgData name="Thomas Bolon" userId="b54efb58eeafbc70" providerId="LiveId" clId="{8EE61150-CBA6-4B0D-9230-1153C0183839}" dt="2019-09-20T11:48:26.540" v="164" actId="478"/>
          <ac:spMkLst>
            <pc:docMk/>
            <pc:sldMk cId="1944738335" sldId="256"/>
            <ac:spMk id="3" creationId="{37F3ABB3-369A-46A5-A4CF-DAD5963D99DA}"/>
          </ac:spMkLst>
        </pc:spChg>
      </pc:sldChg>
      <pc:sldChg chg="modSp modNotesTx">
        <pc:chgData name="Thomas Bolon" userId="b54efb58eeafbc70" providerId="LiveId" clId="{8EE61150-CBA6-4B0D-9230-1153C0183839}" dt="2019-09-23T15:15:38.443" v="6060" actId="20577"/>
        <pc:sldMkLst>
          <pc:docMk/>
          <pc:sldMk cId="1800905585" sldId="257"/>
        </pc:sldMkLst>
        <pc:spChg chg="mod">
          <ac:chgData name="Thomas Bolon" userId="b54efb58eeafbc70" providerId="LiveId" clId="{8EE61150-CBA6-4B0D-9230-1153C0183839}" dt="2019-09-23T15:15:38.443" v="6060" actId="20577"/>
          <ac:spMkLst>
            <pc:docMk/>
            <pc:sldMk cId="1800905585" sldId="257"/>
            <ac:spMk id="3" creationId="{BE952210-B120-4AF3-A625-725868E22283}"/>
          </ac:spMkLst>
        </pc:spChg>
      </pc:sldChg>
      <pc:sldChg chg="modSp modNotesTx">
        <pc:chgData name="Thomas Bolon" userId="b54efb58eeafbc70" providerId="LiveId" clId="{8EE61150-CBA6-4B0D-9230-1153C0183839}" dt="2019-09-23T09:23:54.298" v="1868" actId="20577"/>
        <pc:sldMkLst>
          <pc:docMk/>
          <pc:sldMk cId="1708321014" sldId="258"/>
        </pc:sldMkLst>
        <pc:spChg chg="mod">
          <ac:chgData name="Thomas Bolon" userId="b54efb58eeafbc70" providerId="LiveId" clId="{8EE61150-CBA6-4B0D-9230-1153C0183839}" dt="2019-09-23T09:18:34.772" v="1314"/>
          <ac:spMkLst>
            <pc:docMk/>
            <pc:sldMk cId="1708321014" sldId="258"/>
            <ac:spMk id="3" creationId="{23A428D7-BC8D-4FFE-9417-A554606B5A9F}"/>
          </ac:spMkLst>
        </pc:spChg>
      </pc:sldChg>
      <pc:sldChg chg="addSp delSp modSp modNotesTx">
        <pc:chgData name="Thomas Bolon" userId="b54efb58eeafbc70" providerId="LiveId" clId="{8EE61150-CBA6-4B0D-9230-1153C0183839}" dt="2019-09-23T15:19:03.844" v="6116" actId="478"/>
        <pc:sldMkLst>
          <pc:docMk/>
          <pc:sldMk cId="4209960756" sldId="259"/>
        </pc:sldMkLst>
        <pc:spChg chg="mod">
          <ac:chgData name="Thomas Bolon" userId="b54efb58eeafbc70" providerId="LiveId" clId="{8EE61150-CBA6-4B0D-9230-1153C0183839}" dt="2019-09-23T15:18:58.834" v="6115" actId="20577"/>
          <ac:spMkLst>
            <pc:docMk/>
            <pc:sldMk cId="4209960756" sldId="259"/>
            <ac:spMk id="2" creationId="{15227888-ED3C-4BD7-9E3E-ED2A703F5EE5}"/>
          </ac:spMkLst>
        </pc:spChg>
        <pc:spChg chg="mod">
          <ac:chgData name="Thomas Bolon" userId="b54efb58eeafbc70" providerId="LiveId" clId="{8EE61150-CBA6-4B0D-9230-1153C0183839}" dt="2019-09-23T15:18:39.265" v="6087" actId="20577"/>
          <ac:spMkLst>
            <pc:docMk/>
            <pc:sldMk cId="4209960756" sldId="259"/>
            <ac:spMk id="3" creationId="{0F1EEC13-3339-4239-A509-7C992F4CB1A2}"/>
          </ac:spMkLst>
        </pc:spChg>
        <pc:picChg chg="add del mod ord">
          <ac:chgData name="Thomas Bolon" userId="b54efb58eeafbc70" providerId="LiveId" clId="{8EE61150-CBA6-4B0D-9230-1153C0183839}" dt="2019-09-23T15:19:03.844" v="6116" actId="478"/>
          <ac:picMkLst>
            <pc:docMk/>
            <pc:sldMk cId="4209960756" sldId="259"/>
            <ac:picMk id="6" creationId="{3C5F803E-CE6A-4117-92D2-0686C1ADFF50}"/>
          </ac:picMkLst>
        </pc:picChg>
      </pc:sldChg>
      <pc:sldChg chg="addSp modSp modNotesTx">
        <pc:chgData name="Thomas Bolon" userId="b54efb58eeafbc70" providerId="LiveId" clId="{8EE61150-CBA6-4B0D-9230-1153C0183839}" dt="2019-09-23T15:19:44.624" v="6159" actId="20577"/>
        <pc:sldMkLst>
          <pc:docMk/>
          <pc:sldMk cId="309410639" sldId="261"/>
        </pc:sldMkLst>
        <pc:spChg chg="add mod">
          <ac:chgData name="Thomas Bolon" userId="b54efb58eeafbc70" providerId="LiveId" clId="{8EE61150-CBA6-4B0D-9230-1153C0183839}" dt="2019-09-23T09:06:05.322" v="192" actId="14100"/>
          <ac:spMkLst>
            <pc:docMk/>
            <pc:sldMk cId="309410639" sldId="261"/>
            <ac:spMk id="5" creationId="{9080B473-D79C-4229-8B20-96F838878636}"/>
          </ac:spMkLst>
        </pc:spChg>
      </pc:sldChg>
      <pc:sldChg chg="modNotesTx">
        <pc:chgData name="Thomas Bolon" userId="b54efb58eeafbc70" providerId="LiveId" clId="{8EE61150-CBA6-4B0D-9230-1153C0183839}" dt="2019-09-23T09:41:01.959" v="3472" actId="20577"/>
        <pc:sldMkLst>
          <pc:docMk/>
          <pc:sldMk cId="1294909721" sldId="262"/>
        </pc:sldMkLst>
      </pc:sldChg>
      <pc:sldChg chg="modNotesTx">
        <pc:chgData name="Thomas Bolon" userId="b54efb58eeafbc70" providerId="LiveId" clId="{8EE61150-CBA6-4B0D-9230-1153C0183839}" dt="2019-09-23T09:48:20.326" v="3954" actId="20577"/>
        <pc:sldMkLst>
          <pc:docMk/>
          <pc:sldMk cId="3729883542" sldId="263"/>
        </pc:sldMkLst>
      </pc:sldChg>
      <pc:sldChg chg="modSp modNotesTx">
        <pc:chgData name="Thomas Bolon" userId="b54efb58eeafbc70" providerId="LiveId" clId="{8EE61150-CBA6-4B0D-9230-1153C0183839}" dt="2019-09-23T09:56:06.059" v="4378" actId="1076"/>
        <pc:sldMkLst>
          <pc:docMk/>
          <pc:sldMk cId="2978361020" sldId="264"/>
        </pc:sldMkLst>
        <pc:spChg chg="mod">
          <ac:chgData name="Thomas Bolon" userId="b54efb58eeafbc70" providerId="LiveId" clId="{8EE61150-CBA6-4B0D-9230-1153C0183839}" dt="2019-09-23T09:55:58.836" v="4377" actId="108"/>
          <ac:spMkLst>
            <pc:docMk/>
            <pc:sldMk cId="2978361020" sldId="264"/>
            <ac:spMk id="3" creationId="{0F1EEC13-3339-4239-A509-7C992F4CB1A2}"/>
          </ac:spMkLst>
        </pc:spChg>
        <pc:picChg chg="mod">
          <ac:chgData name="Thomas Bolon" userId="b54efb58eeafbc70" providerId="LiveId" clId="{8EE61150-CBA6-4B0D-9230-1153C0183839}" dt="2019-09-23T09:56:06.059" v="4378" actId="1076"/>
          <ac:picMkLst>
            <pc:docMk/>
            <pc:sldMk cId="2978361020" sldId="264"/>
            <ac:picMk id="6" creationId="{F35109E7-0E58-4EB2-B10C-B4C64CE79189}"/>
          </ac:picMkLst>
        </pc:picChg>
      </pc:sldChg>
      <pc:sldChg chg="modSp modNotesTx">
        <pc:chgData name="Thomas Bolon" userId="b54efb58eeafbc70" providerId="LiveId" clId="{8EE61150-CBA6-4B0D-9230-1153C0183839}" dt="2019-09-23T10:13:28.068" v="5507" actId="6549"/>
        <pc:sldMkLst>
          <pc:docMk/>
          <pc:sldMk cId="3056891014" sldId="265"/>
        </pc:sldMkLst>
        <pc:spChg chg="mod">
          <ac:chgData name="Thomas Bolon" userId="b54efb58eeafbc70" providerId="LiveId" clId="{8EE61150-CBA6-4B0D-9230-1153C0183839}" dt="2019-09-23T10:10:07.806" v="5294" actId="6549"/>
          <ac:spMkLst>
            <pc:docMk/>
            <pc:sldMk cId="3056891014" sldId="265"/>
            <ac:spMk id="2" creationId="{15227888-ED3C-4BD7-9E3E-ED2A703F5EE5}"/>
          </ac:spMkLst>
        </pc:spChg>
        <pc:spChg chg="mod">
          <ac:chgData name="Thomas Bolon" userId="b54efb58eeafbc70" providerId="LiveId" clId="{8EE61150-CBA6-4B0D-9230-1153C0183839}" dt="2019-09-23T10:10:09.888" v="5296" actId="6549"/>
          <ac:spMkLst>
            <pc:docMk/>
            <pc:sldMk cId="3056891014" sldId="265"/>
            <ac:spMk id="3" creationId="{0F1EEC13-3339-4239-A509-7C992F4CB1A2}"/>
          </ac:spMkLst>
        </pc:spChg>
      </pc:sldChg>
      <pc:sldChg chg="modNotesTx">
        <pc:chgData name="Thomas Bolon" userId="b54efb58eeafbc70" providerId="LiveId" clId="{8EE61150-CBA6-4B0D-9230-1153C0183839}" dt="2019-09-23T10:00:23.443" v="5087" actId="20577"/>
        <pc:sldMkLst>
          <pc:docMk/>
          <pc:sldMk cId="174788786" sldId="266"/>
        </pc:sldMkLst>
      </pc:sldChg>
      <pc:sldChg chg="modNotesTx">
        <pc:chgData name="Thomas Bolon" userId="b54efb58eeafbc70" providerId="LiveId" clId="{8EE61150-CBA6-4B0D-9230-1153C0183839}" dt="2019-09-23T10:14:31.786" v="5715" actId="20577"/>
        <pc:sldMkLst>
          <pc:docMk/>
          <pc:sldMk cId="2100567707" sldId="267"/>
        </pc:sldMkLst>
      </pc:sldChg>
      <pc:sldChg chg="modSp">
        <pc:chgData name="Thomas Bolon" userId="b54efb58eeafbc70" providerId="LiveId" clId="{8EE61150-CBA6-4B0D-9230-1153C0183839}" dt="2019-09-23T10:15:08.508" v="5735" actId="20577"/>
        <pc:sldMkLst>
          <pc:docMk/>
          <pc:sldMk cId="2834498695" sldId="268"/>
        </pc:sldMkLst>
        <pc:spChg chg="mod">
          <ac:chgData name="Thomas Bolon" userId="b54efb58eeafbc70" providerId="LiveId" clId="{8EE61150-CBA6-4B0D-9230-1153C0183839}" dt="2019-09-23T10:15:08.508" v="5735" actId="20577"/>
          <ac:spMkLst>
            <pc:docMk/>
            <pc:sldMk cId="2834498695" sldId="268"/>
            <ac:spMk id="5" creationId="{FD838053-5B12-4528-B2FF-67BF363B21B9}"/>
          </ac:spMkLst>
        </pc:spChg>
      </pc:sldChg>
      <pc:sldChg chg="modSp modNotesTx">
        <pc:chgData name="Thomas Bolon" userId="b54efb58eeafbc70" providerId="LiveId" clId="{8EE61150-CBA6-4B0D-9230-1153C0183839}" dt="2019-09-23T09:38:11.522" v="3237" actId="20577"/>
        <pc:sldMkLst>
          <pc:docMk/>
          <pc:sldMk cId="4254590210" sldId="269"/>
        </pc:sldMkLst>
        <pc:spChg chg="mod">
          <ac:chgData name="Thomas Bolon" userId="b54efb58eeafbc70" providerId="LiveId" clId="{8EE61150-CBA6-4B0D-9230-1153C0183839}" dt="2019-09-23T09:36:55.450" v="3159" actId="20577"/>
          <ac:spMkLst>
            <pc:docMk/>
            <pc:sldMk cId="4254590210" sldId="269"/>
            <ac:spMk id="3" creationId="{F59B6A7D-2D73-47D9-B089-F737C5241A4C}"/>
          </ac:spMkLst>
        </pc:spChg>
      </pc:sldChg>
      <pc:sldChg chg="modSp">
        <pc:chgData name="Thomas Bolon" userId="b54efb58eeafbc70" providerId="LiveId" clId="{8EE61150-CBA6-4B0D-9230-1153C0183839}" dt="2019-09-20T10:25:43.492" v="28" actId="20577"/>
        <pc:sldMkLst>
          <pc:docMk/>
          <pc:sldMk cId="3283235970" sldId="271"/>
        </pc:sldMkLst>
        <pc:spChg chg="mod">
          <ac:chgData name="Thomas Bolon" userId="b54efb58eeafbc70" providerId="LiveId" clId="{8EE61150-CBA6-4B0D-9230-1153C0183839}" dt="2019-09-20T10:25:43.492" v="28" actId="20577"/>
          <ac:spMkLst>
            <pc:docMk/>
            <pc:sldMk cId="3283235970" sldId="271"/>
            <ac:spMk id="3" creationId="{5CE7C243-8FE4-4318-A903-985D8D4D3769}"/>
          </ac:spMkLst>
        </pc:spChg>
      </pc:sldChg>
      <pc:sldChg chg="delSp modSp add modNotesTx">
        <pc:chgData name="Thomas Bolon" userId="b54efb58eeafbc70" providerId="LiveId" clId="{8EE61150-CBA6-4B0D-9230-1153C0183839}" dt="2019-09-23T10:50:07.573" v="5802" actId="20577"/>
        <pc:sldMkLst>
          <pc:docMk/>
          <pc:sldMk cId="3034698809" sldId="273"/>
        </pc:sldMkLst>
        <pc:spChg chg="del mod">
          <ac:chgData name="Thomas Bolon" userId="b54efb58eeafbc70" providerId="LiveId" clId="{8EE61150-CBA6-4B0D-9230-1153C0183839}" dt="2019-09-20T10:36:06.758" v="163" actId="478"/>
          <ac:spMkLst>
            <pc:docMk/>
            <pc:sldMk cId="3034698809" sldId="273"/>
            <ac:spMk id="2" creationId="{15227888-ED3C-4BD7-9E3E-ED2A703F5EE5}"/>
          </ac:spMkLst>
        </pc:spChg>
        <pc:spChg chg="mod">
          <ac:chgData name="Thomas Bolon" userId="b54efb58eeafbc70" providerId="LiveId" clId="{8EE61150-CBA6-4B0D-9230-1153C0183839}" dt="2019-09-20T10:35:55.439" v="161" actId="313"/>
          <ac:spMkLst>
            <pc:docMk/>
            <pc:sldMk cId="3034698809" sldId="273"/>
            <ac:spMk id="3" creationId="{5CE7C243-8FE4-4318-A903-985D8D4D3769}"/>
          </ac:spMkLst>
        </pc:spChg>
      </pc:sldChg>
      <pc:sldChg chg="modSp add del ord">
        <pc:chgData name="Thomas Bolon" userId="b54efb58eeafbc70" providerId="LiveId" clId="{8EE61150-CBA6-4B0D-9230-1153C0183839}" dt="2019-09-20T10:27:58.803" v="158" actId="47"/>
        <pc:sldMkLst>
          <pc:docMk/>
          <pc:sldMk cId="4058690765" sldId="274"/>
        </pc:sldMkLst>
        <pc:spChg chg="mod">
          <ac:chgData name="Thomas Bolon" userId="b54efb58eeafbc70" providerId="LiveId" clId="{8EE61150-CBA6-4B0D-9230-1153C0183839}" dt="2019-09-20T10:27:13.484" v="103" actId="6549"/>
          <ac:spMkLst>
            <pc:docMk/>
            <pc:sldMk cId="4058690765" sldId="274"/>
            <ac:spMk id="2" creationId="{15227888-ED3C-4BD7-9E3E-ED2A703F5EE5}"/>
          </ac:spMkLst>
        </pc:spChg>
        <pc:spChg chg="mod">
          <ac:chgData name="Thomas Bolon" userId="b54efb58eeafbc70" providerId="LiveId" clId="{8EE61150-CBA6-4B0D-9230-1153C0183839}" dt="2019-09-20T10:27:42.484" v="122"/>
          <ac:spMkLst>
            <pc:docMk/>
            <pc:sldMk cId="4058690765" sldId="274"/>
            <ac:spMk id="3" creationId="{5CE7C243-8FE4-4318-A903-985D8D4D3769}"/>
          </ac:spMkLst>
        </pc:spChg>
      </pc:sldChg>
      <pc:sldChg chg="modSp add ord">
        <pc:chgData name="Thomas Bolon" userId="b54efb58eeafbc70" providerId="LiveId" clId="{8EE61150-CBA6-4B0D-9230-1153C0183839}" dt="2019-09-20T10:28:03.218" v="159"/>
        <pc:sldMkLst>
          <pc:docMk/>
          <pc:sldMk cId="3954586731" sldId="275"/>
        </pc:sldMkLst>
        <pc:spChg chg="mod">
          <ac:chgData name="Thomas Bolon" userId="b54efb58eeafbc70" providerId="LiveId" clId="{8EE61150-CBA6-4B0D-9230-1153C0183839}" dt="2019-09-20T10:27:32.618" v="120" actId="20577"/>
          <ac:spMkLst>
            <pc:docMk/>
            <pc:sldMk cId="3954586731" sldId="275"/>
            <ac:spMk id="3" creationId="{5CE7C243-8FE4-4318-A903-985D8D4D3769}"/>
          </ac:spMkLst>
        </pc:spChg>
      </pc:sldChg>
      <pc:sldChg chg="modSp add modNotesTx">
        <pc:chgData name="Thomas Bolon" userId="b54efb58eeafbc70" providerId="LiveId" clId="{8EE61150-CBA6-4B0D-9230-1153C0183839}" dt="2019-09-23T15:17:44.761" v="6074" actId="20577"/>
        <pc:sldMkLst>
          <pc:docMk/>
          <pc:sldMk cId="3785527901" sldId="276"/>
        </pc:sldMkLst>
        <pc:spChg chg="mod">
          <ac:chgData name="Thomas Bolon" userId="b54efb58eeafbc70" providerId="LiveId" clId="{8EE61150-CBA6-4B0D-9230-1153C0183839}" dt="2019-09-23T09:18:47.117" v="1344" actId="20577"/>
          <ac:spMkLst>
            <pc:docMk/>
            <pc:sldMk cId="3785527901" sldId="276"/>
            <ac:spMk id="2" creationId="{F0D9631A-B043-408D-A881-4745C2EDA0D3}"/>
          </ac:spMkLst>
        </pc:spChg>
        <pc:spChg chg="mod">
          <ac:chgData name="Thomas Bolon" userId="b54efb58eeafbc70" providerId="LiveId" clId="{8EE61150-CBA6-4B0D-9230-1153C0183839}" dt="2019-09-23T15:17:44.761" v="6074" actId="20577"/>
          <ac:spMkLst>
            <pc:docMk/>
            <pc:sldMk cId="3785527901" sldId="276"/>
            <ac:spMk id="3" creationId="{23A428D7-BC8D-4FFE-9417-A554606B5A9F}"/>
          </ac:spMkLst>
        </pc:spChg>
      </pc:sldChg>
      <pc:sldChg chg="add del">
        <pc:chgData name="Thomas Bolon" userId="b54efb58eeafbc70" providerId="LiveId" clId="{8EE61150-CBA6-4B0D-9230-1153C0183839}" dt="2019-09-23T09:04:31.714" v="166" actId="47"/>
        <pc:sldMkLst>
          <pc:docMk/>
          <pc:sldMk cId="4242537523" sldId="276"/>
        </pc:sldMkLst>
      </pc:sldChg>
      <pc:sldChg chg="addSp delSp modSp add modNotesTx">
        <pc:chgData name="Thomas Bolon" userId="b54efb58eeafbc70" providerId="LiveId" clId="{8EE61150-CBA6-4B0D-9230-1153C0183839}" dt="2019-09-23T09:56:35.749" v="4480" actId="20577"/>
        <pc:sldMkLst>
          <pc:docMk/>
          <pc:sldMk cId="964109096" sldId="277"/>
        </pc:sldMkLst>
        <pc:spChg chg="mod">
          <ac:chgData name="Thomas Bolon" userId="b54efb58eeafbc70" providerId="LiveId" clId="{8EE61150-CBA6-4B0D-9230-1153C0183839}" dt="2019-09-23T09:54:17.810" v="4271"/>
          <ac:spMkLst>
            <pc:docMk/>
            <pc:sldMk cId="964109096" sldId="277"/>
            <ac:spMk id="3" creationId="{0F1EEC13-3339-4239-A509-7C992F4CB1A2}"/>
          </ac:spMkLst>
        </pc:spChg>
        <pc:picChg chg="add del mod">
          <ac:chgData name="Thomas Bolon" userId="b54efb58eeafbc70" providerId="LiveId" clId="{8EE61150-CBA6-4B0D-9230-1153C0183839}" dt="2019-09-23T09:53:19.808" v="4235" actId="478"/>
          <ac:picMkLst>
            <pc:docMk/>
            <pc:sldMk cId="964109096" sldId="277"/>
            <ac:picMk id="5" creationId="{6D52F395-5C29-4FC8-91FD-944F6F81B0F7}"/>
          </ac:picMkLst>
        </pc:picChg>
        <pc:picChg chg="del">
          <ac:chgData name="Thomas Bolon" userId="b54efb58eeafbc70" providerId="LiveId" clId="{8EE61150-CBA6-4B0D-9230-1153C0183839}" dt="2019-09-23T09:52:55.497" v="4230" actId="478"/>
          <ac:picMkLst>
            <pc:docMk/>
            <pc:sldMk cId="964109096" sldId="277"/>
            <ac:picMk id="6" creationId="{F35109E7-0E58-4EB2-B10C-B4C64CE79189}"/>
          </ac:picMkLst>
        </pc:picChg>
        <pc:picChg chg="add mod">
          <ac:chgData name="Thomas Bolon" userId="b54efb58eeafbc70" providerId="LiveId" clId="{8EE61150-CBA6-4B0D-9230-1153C0183839}" dt="2019-09-23T09:54:23.890" v="4273" actId="1076"/>
          <ac:picMkLst>
            <pc:docMk/>
            <pc:sldMk cId="964109096" sldId="277"/>
            <ac:picMk id="7" creationId="{D6F0FD15-041A-4E1E-9BF1-E845CB256D7A}"/>
          </ac:picMkLst>
        </pc:picChg>
      </pc:sldChg>
      <pc:sldChg chg="add del">
        <pc:chgData name="Thomas Bolon" userId="b54efb58eeafbc70" providerId="LiveId" clId="{8EE61150-CBA6-4B0D-9230-1153C0183839}" dt="2019-09-23T09:18:56.679" v="1353"/>
        <pc:sldMkLst>
          <pc:docMk/>
          <pc:sldMk cId="2425641758" sldId="277"/>
        </pc:sldMkLst>
      </pc:sldChg>
      <pc:sldChg chg="addSp delSp modSp add modNotesTx">
        <pc:chgData name="Thomas Bolon" userId="b54efb58eeafbc70" providerId="LiveId" clId="{8EE61150-CBA6-4B0D-9230-1153C0183839}" dt="2019-09-23T10:13:48.500" v="5584" actId="20577"/>
        <pc:sldMkLst>
          <pc:docMk/>
          <pc:sldMk cId="3449044890" sldId="278"/>
        </pc:sldMkLst>
        <pc:spChg chg="mod">
          <ac:chgData name="Thomas Bolon" userId="b54efb58eeafbc70" providerId="LiveId" clId="{8EE61150-CBA6-4B0D-9230-1153C0183839}" dt="2019-09-23T10:10:14.366" v="5307" actId="20577"/>
          <ac:spMkLst>
            <pc:docMk/>
            <pc:sldMk cId="3449044890" sldId="278"/>
            <ac:spMk id="2" creationId="{15227888-ED3C-4BD7-9E3E-ED2A703F5EE5}"/>
          </ac:spMkLst>
        </pc:spChg>
        <pc:spChg chg="mod">
          <ac:chgData name="Thomas Bolon" userId="b54efb58eeafbc70" providerId="LiveId" clId="{8EE61150-CBA6-4B0D-9230-1153C0183839}" dt="2019-09-23T10:13:15.193" v="5506" actId="108"/>
          <ac:spMkLst>
            <pc:docMk/>
            <pc:sldMk cId="3449044890" sldId="278"/>
            <ac:spMk id="3" creationId="{0F1EEC13-3339-4239-A509-7C992F4CB1A2}"/>
          </ac:spMkLst>
        </pc:spChg>
        <pc:spChg chg="add del">
          <ac:chgData name="Thomas Bolon" userId="b54efb58eeafbc70" providerId="LiveId" clId="{8EE61150-CBA6-4B0D-9230-1153C0183839}" dt="2019-09-23T10:10:43.654" v="5356"/>
          <ac:spMkLst>
            <pc:docMk/>
            <pc:sldMk cId="3449044890" sldId="278"/>
            <ac:spMk id="5" creationId="{D4492A5D-5F6F-4129-B761-CAC3A5B7B6E9}"/>
          </ac:spMkLst>
        </pc:spChg>
        <pc:spChg chg="add del">
          <ac:chgData name="Thomas Bolon" userId="b54efb58eeafbc70" providerId="LiveId" clId="{8EE61150-CBA6-4B0D-9230-1153C0183839}" dt="2019-09-23T10:10:46.745" v="5358"/>
          <ac:spMkLst>
            <pc:docMk/>
            <pc:sldMk cId="3449044890" sldId="278"/>
            <ac:spMk id="6" creationId="{3DF50F0E-B862-4BF4-9D20-5137603EA41F}"/>
          </ac:spMkLst>
        </pc:spChg>
        <pc:spChg chg="add del">
          <ac:chgData name="Thomas Bolon" userId="b54efb58eeafbc70" providerId="LiveId" clId="{8EE61150-CBA6-4B0D-9230-1153C0183839}" dt="2019-09-23T10:10:47.941" v="5360"/>
          <ac:spMkLst>
            <pc:docMk/>
            <pc:sldMk cId="3449044890" sldId="278"/>
            <ac:spMk id="7" creationId="{0EA3714F-56BE-41DA-BAAA-4F1893F2083E}"/>
          </ac:spMkLst>
        </pc:spChg>
      </pc:sldChg>
      <pc:sldMasterChg chg="delSldLayout">
        <pc:chgData name="Thomas Bolon" userId="b54efb58eeafbc70" providerId="LiveId" clId="{8EE61150-CBA6-4B0D-9230-1153C0183839}" dt="2019-09-23T09:04:31.714" v="166" actId="47"/>
        <pc:sldMasterMkLst>
          <pc:docMk/>
          <pc:sldMasterMk cId="2452648657" sldId="2147484035"/>
        </pc:sldMasterMkLst>
        <pc:sldLayoutChg chg="del">
          <pc:chgData name="Thomas Bolon" userId="b54efb58eeafbc70" providerId="LiveId" clId="{8EE61150-CBA6-4B0D-9230-1153C0183839}" dt="2019-09-23T09:04:31.714" v="166" actId="47"/>
          <pc:sldLayoutMkLst>
            <pc:docMk/>
            <pc:sldMasterMk cId="2452648657" sldId="2147484035"/>
            <pc:sldLayoutMk cId="1851873831" sldId="2147484047"/>
          </pc:sldLayoutMkLst>
        </pc:sldLayoutChg>
      </pc:sldMasterChg>
    </pc:docChg>
  </pc:docChgLst>
  <pc:docChgLst>
    <pc:chgData name="Thomas Bolon" userId="b54efb58eeafbc70" providerId="LiveId" clId="{F2CFB067-6BED-436F-85E8-3D6DD3EC0A68}"/>
    <pc:docChg chg="undo redo custSel addSld delSld modSld sldOrd modMainMaster">
      <pc:chgData name="Thomas Bolon" userId="b54efb58eeafbc70" providerId="LiveId" clId="{F2CFB067-6BED-436F-85E8-3D6DD3EC0A68}" dt="2019-09-23T10:47:39.568" v="2227"/>
      <pc:docMkLst>
        <pc:docMk/>
      </pc:docMkLst>
      <pc:sldChg chg="modTransition setBg">
        <pc:chgData name="Thomas Bolon" userId="b54efb58eeafbc70" providerId="LiveId" clId="{F2CFB067-6BED-436F-85E8-3D6DD3EC0A68}" dt="2019-09-23T10:47:39.568" v="2227"/>
        <pc:sldMkLst>
          <pc:docMk/>
          <pc:sldMk cId="1944738335" sldId="256"/>
        </pc:sldMkLst>
      </pc:sldChg>
      <pc:sldChg chg="addSp modSp modTransition">
        <pc:chgData name="Thomas Bolon" userId="b54efb58eeafbc70" providerId="LiveId" clId="{F2CFB067-6BED-436F-85E8-3D6DD3EC0A68}" dt="2019-09-23T10:47:39.568" v="2227"/>
        <pc:sldMkLst>
          <pc:docMk/>
          <pc:sldMk cId="1800905585" sldId="257"/>
        </pc:sldMkLst>
        <pc:spChg chg="mod">
          <ac:chgData name="Thomas Bolon" userId="b54efb58eeafbc70" providerId="LiveId" clId="{F2CFB067-6BED-436F-85E8-3D6DD3EC0A68}" dt="2019-09-19T18:29:17.119" v="2226" actId="20577"/>
          <ac:spMkLst>
            <pc:docMk/>
            <pc:sldMk cId="1800905585" sldId="257"/>
            <ac:spMk id="2" creationId="{921844F9-DDED-4119-8E3F-40794EA74953}"/>
          </ac:spMkLst>
        </pc:spChg>
        <pc:picChg chg="add">
          <ac:chgData name="Thomas Bolon" userId="b54efb58eeafbc70" providerId="LiveId" clId="{F2CFB067-6BED-436F-85E8-3D6DD3EC0A68}" dt="2019-09-18T19:39:56.006" v="447"/>
          <ac:picMkLst>
            <pc:docMk/>
            <pc:sldMk cId="1800905585" sldId="257"/>
            <ac:picMk id="4" creationId="{C8519EAB-9B7B-4DBD-B95C-BC8F1C14D84E}"/>
          </ac:picMkLst>
        </pc:picChg>
      </pc:sldChg>
      <pc:sldChg chg="addSp modSp modTransition">
        <pc:chgData name="Thomas Bolon" userId="b54efb58eeafbc70" providerId="LiveId" clId="{F2CFB067-6BED-436F-85E8-3D6DD3EC0A68}" dt="2019-09-23T10:47:39.568" v="2227"/>
        <pc:sldMkLst>
          <pc:docMk/>
          <pc:sldMk cId="1708321014" sldId="258"/>
        </pc:sldMkLst>
        <pc:spChg chg="mod">
          <ac:chgData name="Thomas Bolon" userId="b54efb58eeafbc70" providerId="LiveId" clId="{F2CFB067-6BED-436F-85E8-3D6DD3EC0A68}" dt="2019-09-18T19:23:31.362" v="57" actId="20577"/>
          <ac:spMkLst>
            <pc:docMk/>
            <pc:sldMk cId="1708321014" sldId="258"/>
            <ac:spMk id="2" creationId="{F0D9631A-B043-408D-A881-4745C2EDA0D3}"/>
          </ac:spMkLst>
        </pc:spChg>
        <pc:spChg chg="mod">
          <ac:chgData name="Thomas Bolon" userId="b54efb58eeafbc70" providerId="LiveId" clId="{F2CFB067-6BED-436F-85E8-3D6DD3EC0A68}" dt="2019-09-18T19:58:12.164" v="1017" actId="108"/>
          <ac:spMkLst>
            <pc:docMk/>
            <pc:sldMk cId="1708321014" sldId="258"/>
            <ac:spMk id="3" creationId="{23A428D7-BC8D-4FFE-9417-A554606B5A9F}"/>
          </ac:spMkLst>
        </pc:spChg>
        <pc:picChg chg="add">
          <ac:chgData name="Thomas Bolon" userId="b54efb58eeafbc70" providerId="LiveId" clId="{F2CFB067-6BED-436F-85E8-3D6DD3EC0A68}" dt="2019-09-18T19:39:54.433" v="446"/>
          <ac:picMkLst>
            <pc:docMk/>
            <pc:sldMk cId="1708321014" sldId="258"/>
            <ac:picMk id="4" creationId="{3B6B9A48-5871-453E-A73A-FEC8305EBDEA}"/>
          </ac:picMkLst>
        </pc:picChg>
      </pc:sldChg>
      <pc:sldChg chg="addSp modSp add modTransition">
        <pc:chgData name="Thomas Bolon" userId="b54efb58eeafbc70" providerId="LiveId" clId="{F2CFB067-6BED-436F-85E8-3D6DD3EC0A68}" dt="2019-09-23T10:47:39.568" v="2227"/>
        <pc:sldMkLst>
          <pc:docMk/>
          <pc:sldMk cId="4209960756" sldId="259"/>
        </pc:sldMkLst>
        <pc:spChg chg="mod">
          <ac:chgData name="Thomas Bolon" userId="b54efb58eeafbc70" providerId="LiveId" clId="{F2CFB067-6BED-436F-85E8-3D6DD3EC0A68}" dt="2019-09-18T19:23:57.525" v="68" actId="20577"/>
          <ac:spMkLst>
            <pc:docMk/>
            <pc:sldMk cId="4209960756" sldId="259"/>
            <ac:spMk id="2" creationId="{15227888-ED3C-4BD7-9E3E-ED2A703F5EE5}"/>
          </ac:spMkLst>
        </pc:spChg>
        <pc:spChg chg="mod">
          <ac:chgData name="Thomas Bolon" userId="b54efb58eeafbc70" providerId="LiveId" clId="{F2CFB067-6BED-436F-85E8-3D6DD3EC0A68}" dt="2019-09-18T19:24:43.484" v="141" actId="20577"/>
          <ac:spMkLst>
            <pc:docMk/>
            <pc:sldMk cId="4209960756" sldId="259"/>
            <ac:spMk id="3" creationId="{0F1EEC13-3339-4239-A509-7C992F4CB1A2}"/>
          </ac:spMkLst>
        </pc:spChg>
        <pc:picChg chg="add">
          <ac:chgData name="Thomas Bolon" userId="b54efb58eeafbc70" providerId="LiveId" clId="{F2CFB067-6BED-436F-85E8-3D6DD3EC0A68}" dt="2019-09-18T19:39:53.010" v="445"/>
          <ac:picMkLst>
            <pc:docMk/>
            <pc:sldMk cId="4209960756" sldId="259"/>
            <ac:picMk id="4" creationId="{4FC5BE79-5A95-4D9C-BB51-D2E4D3C3FA2E}"/>
          </ac:picMkLst>
        </pc:picChg>
      </pc:sldChg>
      <pc:sldChg chg="modSp add del">
        <pc:chgData name="Thomas Bolon" userId="b54efb58eeafbc70" providerId="LiveId" clId="{F2CFB067-6BED-436F-85E8-3D6DD3EC0A68}" dt="2019-09-18T19:28:28.784" v="212" actId="47"/>
        <pc:sldMkLst>
          <pc:docMk/>
          <pc:sldMk cId="4077604953" sldId="260"/>
        </pc:sldMkLst>
        <pc:spChg chg="mod">
          <ac:chgData name="Thomas Bolon" userId="b54efb58eeafbc70" providerId="LiveId" clId="{F2CFB067-6BED-436F-85E8-3D6DD3EC0A68}" dt="2019-09-18T19:25:28.700" v="166" actId="20577"/>
          <ac:spMkLst>
            <pc:docMk/>
            <pc:sldMk cId="4077604953" sldId="260"/>
            <ac:spMk id="2" creationId="{41236C4B-19A0-4158-88E5-D5FAB98E2275}"/>
          </ac:spMkLst>
        </pc:spChg>
        <pc:spChg chg="mod">
          <ac:chgData name="Thomas Bolon" userId="b54efb58eeafbc70" providerId="LiveId" clId="{F2CFB067-6BED-436F-85E8-3D6DD3EC0A68}" dt="2019-09-18T19:25:45.339" v="179" actId="20577"/>
          <ac:spMkLst>
            <pc:docMk/>
            <pc:sldMk cId="4077604953" sldId="260"/>
            <ac:spMk id="3" creationId="{F59B6A7D-2D73-47D9-B089-F737C5241A4C}"/>
          </ac:spMkLst>
        </pc:spChg>
      </pc:sldChg>
      <pc:sldChg chg="addSp modSp add modTransition">
        <pc:chgData name="Thomas Bolon" userId="b54efb58eeafbc70" providerId="LiveId" clId="{F2CFB067-6BED-436F-85E8-3D6DD3EC0A68}" dt="2019-09-23T10:47:39.568" v="2227"/>
        <pc:sldMkLst>
          <pc:docMk/>
          <pc:sldMk cId="309410639" sldId="261"/>
        </pc:sldMkLst>
        <pc:spChg chg="mod">
          <ac:chgData name="Thomas Bolon" userId="b54efb58eeafbc70" providerId="LiveId" clId="{F2CFB067-6BED-436F-85E8-3D6DD3EC0A68}" dt="2019-09-18T19:58:06.504" v="1014" actId="108"/>
          <ac:spMkLst>
            <pc:docMk/>
            <pc:sldMk cId="309410639" sldId="261"/>
            <ac:spMk id="3" creationId="{F59B6A7D-2D73-47D9-B089-F737C5241A4C}"/>
          </ac:spMkLst>
        </pc:spChg>
        <pc:picChg chg="add mod">
          <ac:chgData name="Thomas Bolon" userId="b54efb58eeafbc70" providerId="LiveId" clId="{F2CFB067-6BED-436F-85E8-3D6DD3EC0A68}" dt="2019-09-18T19:39:50.790" v="444" actId="1076"/>
          <ac:picMkLst>
            <pc:docMk/>
            <pc:sldMk cId="309410639" sldId="261"/>
            <ac:picMk id="4" creationId="{2E32422A-BC56-40C2-82D4-691ED4EA15CC}"/>
          </ac:picMkLst>
        </pc:picChg>
      </pc:sldChg>
      <pc:sldChg chg="addSp delSp modSp add modTransition modAnim">
        <pc:chgData name="Thomas Bolon" userId="b54efb58eeafbc70" providerId="LiveId" clId="{F2CFB067-6BED-436F-85E8-3D6DD3EC0A68}" dt="2019-09-23T10:47:39.568" v="2227"/>
        <pc:sldMkLst>
          <pc:docMk/>
          <pc:sldMk cId="1294909721" sldId="262"/>
        </pc:sldMkLst>
        <pc:spChg chg="mod">
          <ac:chgData name="Thomas Bolon" userId="b54efb58eeafbc70" providerId="LiveId" clId="{F2CFB067-6BED-436F-85E8-3D6DD3EC0A68}" dt="2019-09-18T19:29:48.274" v="220" actId="20577"/>
          <ac:spMkLst>
            <pc:docMk/>
            <pc:sldMk cId="1294909721" sldId="262"/>
            <ac:spMk id="2" creationId="{E5408597-58F5-418D-B23B-93517A442BB9}"/>
          </ac:spMkLst>
        </pc:spChg>
        <pc:spChg chg="del">
          <ac:chgData name="Thomas Bolon" userId="b54efb58eeafbc70" providerId="LiveId" clId="{F2CFB067-6BED-436F-85E8-3D6DD3EC0A68}" dt="2019-09-18T19:30:01.851" v="221"/>
          <ac:spMkLst>
            <pc:docMk/>
            <pc:sldMk cId="1294909721" sldId="262"/>
            <ac:spMk id="3" creationId="{D8C1A7F5-C262-4811-8E1A-12F338F1D408}"/>
          </ac:spMkLst>
        </pc:spChg>
        <pc:spChg chg="add mod">
          <ac:chgData name="Thomas Bolon" userId="b54efb58eeafbc70" providerId="LiveId" clId="{F2CFB067-6BED-436F-85E8-3D6DD3EC0A68}" dt="2019-09-18T19:30:36.845" v="231" actId="1076"/>
          <ac:spMkLst>
            <pc:docMk/>
            <pc:sldMk cId="1294909721" sldId="262"/>
            <ac:spMk id="5" creationId="{3F1327B6-DF4A-4478-9B7A-905E2176D7DD}"/>
          </ac:spMkLst>
        </pc:spChg>
        <pc:spChg chg="add del mod">
          <ac:chgData name="Thomas Bolon" userId="b54efb58eeafbc70" providerId="LiveId" clId="{F2CFB067-6BED-436F-85E8-3D6DD3EC0A68}" dt="2019-09-18T19:31:19.400" v="233" actId="767"/>
          <ac:spMkLst>
            <pc:docMk/>
            <pc:sldMk cId="1294909721" sldId="262"/>
            <ac:spMk id="6" creationId="{79CC4E03-1BC6-4EBC-8628-EE728523FEDE}"/>
          </ac:spMkLst>
        </pc:spChg>
        <pc:spChg chg="add mod">
          <ac:chgData name="Thomas Bolon" userId="b54efb58eeafbc70" providerId="LiveId" clId="{F2CFB067-6BED-436F-85E8-3D6DD3EC0A68}" dt="2019-09-18T19:34:24.889" v="400" actId="13822"/>
          <ac:spMkLst>
            <pc:docMk/>
            <pc:sldMk cId="1294909721" sldId="262"/>
            <ac:spMk id="7" creationId="{1BBE886C-BAB8-4E59-B79D-09932E6B604C}"/>
          </ac:spMkLst>
        </pc:spChg>
        <pc:spChg chg="add mod">
          <ac:chgData name="Thomas Bolon" userId="b54efb58eeafbc70" providerId="LiveId" clId="{F2CFB067-6BED-436F-85E8-3D6DD3EC0A68}" dt="2019-09-18T19:34:55.799" v="409" actId="13822"/>
          <ac:spMkLst>
            <pc:docMk/>
            <pc:sldMk cId="1294909721" sldId="262"/>
            <ac:spMk id="8" creationId="{E5AB6D36-2F66-4304-9C88-FD9A4913AA20}"/>
          </ac:spMkLst>
        </pc:spChg>
        <pc:spChg chg="add mod">
          <ac:chgData name="Thomas Bolon" userId="b54efb58eeafbc70" providerId="LiveId" clId="{F2CFB067-6BED-436F-85E8-3D6DD3EC0A68}" dt="2019-09-18T19:34:12.802" v="390" actId="1076"/>
          <ac:spMkLst>
            <pc:docMk/>
            <pc:sldMk cId="1294909721" sldId="262"/>
            <ac:spMk id="9" creationId="{0DF4CBF9-5898-4E92-8DC7-1FE103BF8F0E}"/>
          </ac:spMkLst>
        </pc:spChg>
        <pc:spChg chg="add mod">
          <ac:chgData name="Thomas Bolon" userId="b54efb58eeafbc70" providerId="LiveId" clId="{F2CFB067-6BED-436F-85E8-3D6DD3EC0A68}" dt="2019-09-18T19:34:50.004" v="407" actId="1076"/>
          <ac:spMkLst>
            <pc:docMk/>
            <pc:sldMk cId="1294909721" sldId="262"/>
            <ac:spMk id="10" creationId="{C65AD273-8B25-448B-A2B0-C9708E0DA38F}"/>
          </ac:spMkLst>
        </pc:spChg>
        <pc:spChg chg="add mod">
          <ac:chgData name="Thomas Bolon" userId="b54efb58eeafbc70" providerId="LiveId" clId="{F2CFB067-6BED-436F-85E8-3D6DD3EC0A68}" dt="2019-09-18T19:35:23.947" v="411" actId="1076"/>
          <ac:spMkLst>
            <pc:docMk/>
            <pc:sldMk cId="1294909721" sldId="262"/>
            <ac:spMk id="11" creationId="{4D69D305-EAFB-4FF5-B097-8F6567BC9FAA}"/>
          </ac:spMkLst>
        </pc:spChg>
        <pc:spChg chg="add mod">
          <ac:chgData name="Thomas Bolon" userId="b54efb58eeafbc70" providerId="LiveId" clId="{F2CFB067-6BED-436F-85E8-3D6DD3EC0A68}" dt="2019-09-18T19:34:52.205" v="408" actId="13822"/>
          <ac:spMkLst>
            <pc:docMk/>
            <pc:sldMk cId="1294909721" sldId="262"/>
            <ac:spMk id="12" creationId="{6825DABA-70F5-403A-A959-71C424FDA67E}"/>
          </ac:spMkLst>
        </pc:spChg>
        <pc:spChg chg="add mod">
          <ac:chgData name="Thomas Bolon" userId="b54efb58eeafbc70" providerId="LiveId" clId="{F2CFB067-6BED-436F-85E8-3D6DD3EC0A68}" dt="2019-09-18T19:34:38.485" v="403" actId="13822"/>
          <ac:spMkLst>
            <pc:docMk/>
            <pc:sldMk cId="1294909721" sldId="262"/>
            <ac:spMk id="13" creationId="{53EBEC84-F56B-42C8-961C-F0A3C6D74630}"/>
          </ac:spMkLst>
        </pc:spChg>
        <pc:spChg chg="add mod">
          <ac:chgData name="Thomas Bolon" userId="b54efb58eeafbc70" providerId="LiveId" clId="{F2CFB067-6BED-436F-85E8-3D6DD3EC0A68}" dt="2019-09-18T19:35:00.012" v="410" actId="13822"/>
          <ac:spMkLst>
            <pc:docMk/>
            <pc:sldMk cId="1294909721" sldId="262"/>
            <ac:spMk id="14" creationId="{D2E78C22-4953-48DA-AD20-41FA06B798AE}"/>
          </ac:spMkLst>
        </pc:spChg>
        <pc:spChg chg="add mod">
          <ac:chgData name="Thomas Bolon" userId="b54efb58eeafbc70" providerId="LiveId" clId="{F2CFB067-6BED-436F-85E8-3D6DD3EC0A68}" dt="2019-09-18T19:34:36.045" v="402" actId="13822"/>
          <ac:spMkLst>
            <pc:docMk/>
            <pc:sldMk cId="1294909721" sldId="262"/>
            <ac:spMk id="15" creationId="{E2658BC1-004A-4626-97AB-034887098432}"/>
          </ac:spMkLst>
        </pc:spChg>
        <pc:spChg chg="add mod">
          <ac:chgData name="Thomas Bolon" userId="b54efb58eeafbc70" providerId="LiveId" clId="{F2CFB067-6BED-436F-85E8-3D6DD3EC0A68}" dt="2019-09-18T19:34:23.391" v="399" actId="13822"/>
          <ac:spMkLst>
            <pc:docMk/>
            <pc:sldMk cId="1294909721" sldId="262"/>
            <ac:spMk id="16" creationId="{F1A7BADA-39F8-44A0-86C8-C6266BD38C0C}"/>
          </ac:spMkLst>
        </pc:spChg>
        <pc:spChg chg="add mod">
          <ac:chgData name="Thomas Bolon" userId="b54efb58eeafbc70" providerId="LiveId" clId="{F2CFB067-6BED-436F-85E8-3D6DD3EC0A68}" dt="2019-09-18T19:33:55.421" v="379" actId="1076"/>
          <ac:spMkLst>
            <pc:docMk/>
            <pc:sldMk cId="1294909721" sldId="262"/>
            <ac:spMk id="17" creationId="{69849EE9-018B-4AEB-9F7F-41B23B145E74}"/>
          </ac:spMkLst>
        </pc:spChg>
        <pc:spChg chg="add mod">
          <ac:chgData name="Thomas Bolon" userId="b54efb58eeafbc70" providerId="LiveId" clId="{F2CFB067-6BED-436F-85E8-3D6DD3EC0A68}" dt="2019-09-18T19:34:21.803" v="398" actId="13822"/>
          <ac:spMkLst>
            <pc:docMk/>
            <pc:sldMk cId="1294909721" sldId="262"/>
            <ac:spMk id="18" creationId="{8DFA2C02-481E-46FB-9957-2E7D234A83D2}"/>
          </ac:spMkLst>
        </pc:spChg>
        <pc:spChg chg="add mod">
          <ac:chgData name="Thomas Bolon" userId="b54efb58eeafbc70" providerId="LiveId" clId="{F2CFB067-6BED-436F-85E8-3D6DD3EC0A68}" dt="2019-09-18T19:40:50.778" v="477" actId="20577"/>
          <ac:spMkLst>
            <pc:docMk/>
            <pc:sldMk cId="1294909721" sldId="262"/>
            <ac:spMk id="20" creationId="{AFE48C20-6E14-4A80-9722-561ECBCC3D26}"/>
          </ac:spMkLst>
        </pc:spChg>
        <pc:spChg chg="add mod">
          <ac:chgData name="Thomas Bolon" userId="b54efb58eeafbc70" providerId="LiveId" clId="{F2CFB067-6BED-436F-85E8-3D6DD3EC0A68}" dt="2019-09-18T19:41:17.625" v="489" actId="1076"/>
          <ac:spMkLst>
            <pc:docMk/>
            <pc:sldMk cId="1294909721" sldId="262"/>
            <ac:spMk id="21" creationId="{291682B0-89EB-48B9-9038-58F86BB1A366}"/>
          </ac:spMkLst>
        </pc:spChg>
        <pc:picChg chg="add mod">
          <ac:chgData name="Thomas Bolon" userId="b54efb58eeafbc70" providerId="LiveId" clId="{F2CFB067-6BED-436F-85E8-3D6DD3EC0A68}" dt="2019-09-18T20:09:20.118" v="1243" actId="1076"/>
          <ac:picMkLst>
            <pc:docMk/>
            <pc:sldMk cId="1294909721" sldId="262"/>
            <ac:picMk id="4" creationId="{F26D2CED-1948-48C5-9EA4-697EEC5CA0BF}"/>
          </ac:picMkLst>
        </pc:picChg>
        <pc:picChg chg="add mod">
          <ac:chgData name="Thomas Bolon" userId="b54efb58eeafbc70" providerId="LiveId" clId="{F2CFB067-6BED-436F-85E8-3D6DD3EC0A68}" dt="2019-09-18T19:40:02.615" v="449" actId="167"/>
          <ac:picMkLst>
            <pc:docMk/>
            <pc:sldMk cId="1294909721" sldId="262"/>
            <ac:picMk id="19" creationId="{382B4497-A40A-40AB-86AF-8F56D495395D}"/>
          </ac:picMkLst>
        </pc:picChg>
      </pc:sldChg>
      <pc:sldChg chg="add del">
        <pc:chgData name="Thomas Bolon" userId="b54efb58eeafbc70" providerId="LiveId" clId="{F2CFB067-6BED-436F-85E8-3D6DD3EC0A68}" dt="2019-09-18T19:40:24.431" v="451" actId="47"/>
        <pc:sldMkLst>
          <pc:docMk/>
          <pc:sldMk cId="1358342748" sldId="263"/>
        </pc:sldMkLst>
      </pc:sldChg>
      <pc:sldChg chg="addSp modSp add ord modTransition">
        <pc:chgData name="Thomas Bolon" userId="b54efb58eeafbc70" providerId="LiveId" clId="{F2CFB067-6BED-436F-85E8-3D6DD3EC0A68}" dt="2019-09-23T10:47:39.568" v="2227"/>
        <pc:sldMkLst>
          <pc:docMk/>
          <pc:sldMk cId="3729883542" sldId="263"/>
        </pc:sldMkLst>
        <pc:spChg chg="mod">
          <ac:chgData name="Thomas Bolon" userId="b54efb58eeafbc70" providerId="LiveId" clId="{F2CFB067-6BED-436F-85E8-3D6DD3EC0A68}" dt="2019-09-18T19:41:50.379" v="512" actId="20577"/>
          <ac:spMkLst>
            <pc:docMk/>
            <pc:sldMk cId="3729883542" sldId="263"/>
            <ac:spMk id="2" creationId="{15227888-ED3C-4BD7-9E3E-ED2A703F5EE5}"/>
          </ac:spMkLst>
        </pc:spChg>
        <pc:spChg chg="mod">
          <ac:chgData name="Thomas Bolon" userId="b54efb58eeafbc70" providerId="LiveId" clId="{F2CFB067-6BED-436F-85E8-3D6DD3EC0A68}" dt="2019-09-18T19:57:54.151" v="1012" actId="108"/>
          <ac:spMkLst>
            <pc:docMk/>
            <pc:sldMk cId="3729883542" sldId="263"/>
            <ac:spMk id="3" creationId="{0F1EEC13-3339-4239-A509-7C992F4CB1A2}"/>
          </ac:spMkLst>
        </pc:spChg>
        <pc:picChg chg="add mod">
          <ac:chgData name="Thomas Bolon" userId="b54efb58eeafbc70" providerId="LiveId" clId="{F2CFB067-6BED-436F-85E8-3D6DD3EC0A68}" dt="2019-09-18T19:45:18.385" v="578" actId="1076"/>
          <ac:picMkLst>
            <pc:docMk/>
            <pc:sldMk cId="3729883542" sldId="263"/>
            <ac:picMk id="5" creationId="{4938BD3F-D1F7-4C90-A147-D9370258E7F9}"/>
          </ac:picMkLst>
        </pc:picChg>
      </pc:sldChg>
      <pc:sldChg chg="addSp delSp modSp add modTransition">
        <pc:chgData name="Thomas Bolon" userId="b54efb58eeafbc70" providerId="LiveId" clId="{F2CFB067-6BED-436F-85E8-3D6DD3EC0A68}" dt="2019-09-23T10:47:39.568" v="2227"/>
        <pc:sldMkLst>
          <pc:docMk/>
          <pc:sldMk cId="2978361020" sldId="264"/>
        </pc:sldMkLst>
        <pc:spChg chg="mod">
          <ac:chgData name="Thomas Bolon" userId="b54efb58eeafbc70" providerId="LiveId" clId="{F2CFB067-6BED-436F-85E8-3D6DD3EC0A68}" dt="2019-09-18T19:57:46.386" v="1009" actId="108"/>
          <ac:spMkLst>
            <pc:docMk/>
            <pc:sldMk cId="2978361020" sldId="264"/>
            <ac:spMk id="3" creationId="{0F1EEC13-3339-4239-A509-7C992F4CB1A2}"/>
          </ac:spMkLst>
        </pc:spChg>
        <pc:picChg chg="del">
          <ac:chgData name="Thomas Bolon" userId="b54efb58eeafbc70" providerId="LiveId" clId="{F2CFB067-6BED-436F-85E8-3D6DD3EC0A68}" dt="2019-09-18T19:48:20.939" v="777" actId="478"/>
          <ac:picMkLst>
            <pc:docMk/>
            <pc:sldMk cId="2978361020" sldId="264"/>
            <ac:picMk id="5" creationId="{4938BD3F-D1F7-4C90-A147-D9370258E7F9}"/>
          </ac:picMkLst>
        </pc:picChg>
        <pc:picChg chg="add mod">
          <ac:chgData name="Thomas Bolon" userId="b54efb58eeafbc70" providerId="LiveId" clId="{F2CFB067-6BED-436F-85E8-3D6DD3EC0A68}" dt="2019-09-18T19:49:45.713" v="789" actId="1076"/>
          <ac:picMkLst>
            <pc:docMk/>
            <pc:sldMk cId="2978361020" sldId="264"/>
            <ac:picMk id="6" creationId="{F35109E7-0E58-4EB2-B10C-B4C64CE79189}"/>
          </ac:picMkLst>
        </pc:picChg>
      </pc:sldChg>
      <pc:sldChg chg="delSp modSp add ord modTransition">
        <pc:chgData name="Thomas Bolon" userId="b54efb58eeafbc70" providerId="LiveId" clId="{F2CFB067-6BED-436F-85E8-3D6DD3EC0A68}" dt="2019-09-23T10:47:39.568" v="2227"/>
        <pc:sldMkLst>
          <pc:docMk/>
          <pc:sldMk cId="3056891014" sldId="265"/>
        </pc:sldMkLst>
        <pc:spChg chg="mod">
          <ac:chgData name="Thomas Bolon" userId="b54efb58eeafbc70" providerId="LiveId" clId="{F2CFB067-6BED-436F-85E8-3D6DD3EC0A68}" dt="2019-09-18T19:51:19.967" v="807" actId="20577"/>
          <ac:spMkLst>
            <pc:docMk/>
            <pc:sldMk cId="3056891014" sldId="265"/>
            <ac:spMk id="2" creationId="{15227888-ED3C-4BD7-9E3E-ED2A703F5EE5}"/>
          </ac:spMkLst>
        </pc:spChg>
        <pc:spChg chg="mod">
          <ac:chgData name="Thomas Bolon" userId="b54efb58eeafbc70" providerId="LiveId" clId="{F2CFB067-6BED-436F-85E8-3D6DD3EC0A68}" dt="2019-09-18T20:10:16.570" v="1260" actId="20577"/>
          <ac:spMkLst>
            <pc:docMk/>
            <pc:sldMk cId="3056891014" sldId="265"/>
            <ac:spMk id="3" creationId="{0F1EEC13-3339-4239-A509-7C992F4CB1A2}"/>
          </ac:spMkLst>
        </pc:spChg>
        <pc:picChg chg="mod">
          <ac:chgData name="Thomas Bolon" userId="b54efb58eeafbc70" providerId="LiveId" clId="{F2CFB067-6BED-436F-85E8-3D6DD3EC0A68}" dt="2019-09-18T20:01:50.129" v="1077" actId="167"/>
          <ac:picMkLst>
            <pc:docMk/>
            <pc:sldMk cId="3056891014" sldId="265"/>
            <ac:picMk id="4" creationId="{4FC5BE79-5A95-4D9C-BB51-D2E4D3C3FA2E}"/>
          </ac:picMkLst>
        </pc:picChg>
        <pc:picChg chg="del">
          <ac:chgData name="Thomas Bolon" userId="b54efb58eeafbc70" providerId="LiveId" clId="{F2CFB067-6BED-436F-85E8-3D6DD3EC0A68}" dt="2019-09-18T19:54:01.602" v="960" actId="478"/>
          <ac:picMkLst>
            <pc:docMk/>
            <pc:sldMk cId="3056891014" sldId="265"/>
            <ac:picMk id="5" creationId="{4938BD3F-D1F7-4C90-A147-D9370258E7F9}"/>
          </ac:picMkLst>
        </pc:picChg>
      </pc:sldChg>
      <pc:sldChg chg="delSp modSp add modTransition">
        <pc:chgData name="Thomas Bolon" userId="b54efb58eeafbc70" providerId="LiveId" clId="{F2CFB067-6BED-436F-85E8-3D6DD3EC0A68}" dt="2019-09-23T10:47:39.568" v="2227"/>
        <pc:sldMkLst>
          <pc:docMk/>
          <pc:sldMk cId="174788786" sldId="266"/>
        </pc:sldMkLst>
        <pc:spChg chg="mod">
          <ac:chgData name="Thomas Bolon" userId="b54efb58eeafbc70" providerId="LiveId" clId="{F2CFB067-6BED-436F-85E8-3D6DD3EC0A68}" dt="2019-09-18T19:52:18.912" v="809" actId="20577"/>
          <ac:spMkLst>
            <pc:docMk/>
            <pc:sldMk cId="174788786" sldId="266"/>
            <ac:spMk id="2" creationId="{15227888-ED3C-4BD7-9E3E-ED2A703F5EE5}"/>
          </ac:spMkLst>
        </pc:spChg>
        <pc:spChg chg="mod">
          <ac:chgData name="Thomas Bolon" userId="b54efb58eeafbc70" providerId="LiveId" clId="{F2CFB067-6BED-436F-85E8-3D6DD3EC0A68}" dt="2019-09-18T19:57:17.038" v="1004" actId="108"/>
          <ac:spMkLst>
            <pc:docMk/>
            <pc:sldMk cId="174788786" sldId="266"/>
            <ac:spMk id="3" creationId="{0F1EEC13-3339-4239-A509-7C992F4CB1A2}"/>
          </ac:spMkLst>
        </pc:spChg>
        <pc:picChg chg="del">
          <ac:chgData name="Thomas Bolon" userId="b54efb58eeafbc70" providerId="LiveId" clId="{F2CFB067-6BED-436F-85E8-3D6DD3EC0A68}" dt="2019-09-18T19:52:22.005" v="810" actId="478"/>
          <ac:picMkLst>
            <pc:docMk/>
            <pc:sldMk cId="174788786" sldId="266"/>
            <ac:picMk id="6" creationId="{F35109E7-0E58-4EB2-B10C-B4C64CE79189}"/>
          </ac:picMkLst>
        </pc:picChg>
      </pc:sldChg>
      <pc:sldChg chg="addSp delSp modSp add modTransition">
        <pc:chgData name="Thomas Bolon" userId="b54efb58eeafbc70" providerId="LiveId" clId="{F2CFB067-6BED-436F-85E8-3D6DD3EC0A68}" dt="2019-09-23T10:47:39.568" v="2227"/>
        <pc:sldMkLst>
          <pc:docMk/>
          <pc:sldMk cId="2100567707" sldId="267"/>
        </pc:sldMkLst>
        <pc:spChg chg="del">
          <ac:chgData name="Thomas Bolon" userId="b54efb58eeafbc70" providerId="LiveId" clId="{F2CFB067-6BED-436F-85E8-3D6DD3EC0A68}" dt="2019-09-18T20:02:21.055" v="1079" actId="478"/>
          <ac:spMkLst>
            <pc:docMk/>
            <pc:sldMk cId="2100567707" sldId="267"/>
            <ac:spMk id="3" creationId="{0F1EEC13-3339-4239-A509-7C992F4CB1A2}"/>
          </ac:spMkLst>
        </pc:spChg>
        <pc:spChg chg="add del mod">
          <ac:chgData name="Thomas Bolon" userId="b54efb58eeafbc70" providerId="LiveId" clId="{F2CFB067-6BED-436F-85E8-3D6DD3EC0A68}" dt="2019-09-18T20:03:28.769" v="1080"/>
          <ac:spMkLst>
            <pc:docMk/>
            <pc:sldMk cId="2100567707" sldId="267"/>
            <ac:spMk id="6" creationId="{FDBEF252-F086-4D7A-8395-0B6DC0CCF1BE}"/>
          </ac:spMkLst>
        </pc:spChg>
        <pc:spChg chg="add del mod">
          <ac:chgData name="Thomas Bolon" userId="b54efb58eeafbc70" providerId="LiveId" clId="{F2CFB067-6BED-436F-85E8-3D6DD3EC0A68}" dt="2019-09-18T20:10:09.837" v="1248" actId="478"/>
          <ac:spMkLst>
            <pc:docMk/>
            <pc:sldMk cId="2100567707" sldId="267"/>
            <ac:spMk id="9" creationId="{9C389806-2C62-402E-B5B4-545167A579F0}"/>
          </ac:spMkLst>
        </pc:spChg>
        <pc:picChg chg="add del mod">
          <ac:chgData name="Thomas Bolon" userId="b54efb58eeafbc70" providerId="LiveId" clId="{F2CFB067-6BED-436F-85E8-3D6DD3EC0A68}" dt="2019-09-18T20:09:56.133" v="1244" actId="478"/>
          <ac:picMkLst>
            <pc:docMk/>
            <pc:sldMk cId="2100567707" sldId="267"/>
            <ac:picMk id="7" creationId="{0483CAEF-225D-47F5-889A-CEDA666C62DA}"/>
          </ac:picMkLst>
        </pc:picChg>
        <pc:picChg chg="add mod">
          <ac:chgData name="Thomas Bolon" userId="b54efb58eeafbc70" providerId="LiveId" clId="{F2CFB067-6BED-436F-85E8-3D6DD3EC0A68}" dt="2019-09-18T20:10:04.491" v="1247" actId="1076"/>
          <ac:picMkLst>
            <pc:docMk/>
            <pc:sldMk cId="2100567707" sldId="267"/>
            <ac:picMk id="10" creationId="{BE87DB89-21E9-499B-9AEC-266D6C908573}"/>
          </ac:picMkLst>
        </pc:picChg>
      </pc:sldChg>
      <pc:sldChg chg="addSp delSp modSp add modTransition">
        <pc:chgData name="Thomas Bolon" userId="b54efb58eeafbc70" providerId="LiveId" clId="{F2CFB067-6BED-436F-85E8-3D6DD3EC0A68}" dt="2019-09-23T10:47:39.568" v="2227"/>
        <pc:sldMkLst>
          <pc:docMk/>
          <pc:sldMk cId="2834498695" sldId="268"/>
        </pc:sldMkLst>
        <pc:spChg chg="mod">
          <ac:chgData name="Thomas Bolon" userId="b54efb58eeafbc70" providerId="LiveId" clId="{F2CFB067-6BED-436F-85E8-3D6DD3EC0A68}" dt="2019-09-18T20:15:15.948" v="1421" actId="20577"/>
          <ac:spMkLst>
            <pc:docMk/>
            <pc:sldMk cId="2834498695" sldId="268"/>
            <ac:spMk id="2" creationId="{15227888-ED3C-4BD7-9E3E-ED2A703F5EE5}"/>
          </ac:spMkLst>
        </pc:spChg>
        <pc:spChg chg="add mod">
          <ac:chgData name="Thomas Bolon" userId="b54efb58eeafbc70" providerId="LiveId" clId="{F2CFB067-6BED-436F-85E8-3D6DD3EC0A68}" dt="2019-09-18T20:16:52.282" v="1545" actId="20577"/>
          <ac:spMkLst>
            <pc:docMk/>
            <pc:sldMk cId="2834498695" sldId="268"/>
            <ac:spMk id="5" creationId="{FD838053-5B12-4528-B2FF-67BF363B21B9}"/>
          </ac:spMkLst>
        </pc:spChg>
        <pc:picChg chg="del">
          <ac:chgData name="Thomas Bolon" userId="b54efb58eeafbc70" providerId="LiveId" clId="{F2CFB067-6BED-436F-85E8-3D6DD3EC0A68}" dt="2019-09-18T20:04:04.478" v="1095" actId="478"/>
          <ac:picMkLst>
            <pc:docMk/>
            <pc:sldMk cId="2834498695" sldId="268"/>
            <ac:picMk id="7" creationId="{0483CAEF-225D-47F5-889A-CEDA666C62DA}"/>
          </ac:picMkLst>
        </pc:picChg>
        <pc:picChg chg="add mod">
          <ac:chgData name="Thomas Bolon" userId="b54efb58eeafbc70" providerId="LiveId" clId="{F2CFB067-6BED-436F-85E8-3D6DD3EC0A68}" dt="2019-09-18T20:10:32.650" v="1261" actId="1076"/>
          <ac:picMkLst>
            <pc:docMk/>
            <pc:sldMk cId="2834498695" sldId="268"/>
            <ac:picMk id="2050" creationId="{206883A9-D7CD-4DFD-89E9-A67B92153637}"/>
          </ac:picMkLst>
        </pc:picChg>
      </pc:sldChg>
      <pc:sldChg chg="modSp add modTransition">
        <pc:chgData name="Thomas Bolon" userId="b54efb58eeafbc70" providerId="LiveId" clId="{F2CFB067-6BED-436F-85E8-3D6DD3EC0A68}" dt="2019-09-23T10:47:39.568" v="2227"/>
        <pc:sldMkLst>
          <pc:docMk/>
          <pc:sldMk cId="4254590210" sldId="269"/>
        </pc:sldMkLst>
        <pc:spChg chg="mod">
          <ac:chgData name="Thomas Bolon" userId="b54efb58eeafbc70" providerId="LiveId" clId="{F2CFB067-6BED-436F-85E8-3D6DD3EC0A68}" dt="2019-09-18T20:17:45.562" v="1553" actId="20577"/>
          <ac:spMkLst>
            <pc:docMk/>
            <pc:sldMk cId="4254590210" sldId="269"/>
            <ac:spMk id="3" creationId="{F59B6A7D-2D73-47D9-B089-F737C5241A4C}"/>
          </ac:spMkLst>
        </pc:spChg>
      </pc:sldChg>
      <pc:sldChg chg="addSp delSp modSp add ord modTransition">
        <pc:chgData name="Thomas Bolon" userId="b54efb58eeafbc70" providerId="LiveId" clId="{F2CFB067-6BED-436F-85E8-3D6DD3EC0A68}" dt="2019-09-23T10:47:39.568" v="2227"/>
        <pc:sldMkLst>
          <pc:docMk/>
          <pc:sldMk cId="2676209749" sldId="270"/>
        </pc:sldMkLst>
        <pc:spChg chg="mod">
          <ac:chgData name="Thomas Bolon" userId="b54efb58eeafbc70" providerId="LiveId" clId="{F2CFB067-6BED-436F-85E8-3D6DD3EC0A68}" dt="2019-09-18T20:21:27.693" v="1615" actId="20577"/>
          <ac:spMkLst>
            <pc:docMk/>
            <pc:sldMk cId="2676209749" sldId="270"/>
            <ac:spMk id="2" creationId="{15227888-ED3C-4BD7-9E3E-ED2A703F5EE5}"/>
          </ac:spMkLst>
        </pc:spChg>
        <pc:spChg chg="add mod">
          <ac:chgData name="Thomas Bolon" userId="b54efb58eeafbc70" providerId="LiveId" clId="{F2CFB067-6BED-436F-85E8-3D6DD3EC0A68}" dt="2019-09-18T20:22:02.054" v="1687" actId="20577"/>
          <ac:spMkLst>
            <pc:docMk/>
            <pc:sldMk cId="2676209749" sldId="270"/>
            <ac:spMk id="3" creationId="{5CE7C243-8FE4-4318-A903-985D8D4D3769}"/>
          </ac:spMkLst>
        </pc:spChg>
        <pc:picChg chg="add mod">
          <ac:chgData name="Thomas Bolon" userId="b54efb58eeafbc70" providerId="LiveId" clId="{F2CFB067-6BED-436F-85E8-3D6DD3EC0A68}" dt="2019-09-18T20:22:25.230" v="1689" actId="1076"/>
          <ac:picMkLst>
            <pc:docMk/>
            <pc:sldMk cId="2676209749" sldId="270"/>
            <ac:picMk id="5" creationId="{C967339A-209C-4B21-85D5-BD21029A7475}"/>
          </ac:picMkLst>
        </pc:picChg>
        <pc:picChg chg="del">
          <ac:chgData name="Thomas Bolon" userId="b54efb58eeafbc70" providerId="LiveId" clId="{F2CFB067-6BED-436F-85E8-3D6DD3EC0A68}" dt="2019-09-18T20:21:29.421" v="1616" actId="478"/>
          <ac:picMkLst>
            <pc:docMk/>
            <pc:sldMk cId="2676209749" sldId="270"/>
            <ac:picMk id="10" creationId="{BE87DB89-21E9-499B-9AEC-266D6C908573}"/>
          </ac:picMkLst>
        </pc:picChg>
      </pc:sldChg>
      <pc:sldChg chg="addSp delSp modSp add modTransition">
        <pc:chgData name="Thomas Bolon" userId="b54efb58eeafbc70" providerId="LiveId" clId="{F2CFB067-6BED-436F-85E8-3D6DD3EC0A68}" dt="2019-09-23T10:47:39.568" v="2227"/>
        <pc:sldMkLst>
          <pc:docMk/>
          <pc:sldMk cId="3283235970" sldId="271"/>
        </pc:sldMkLst>
        <pc:spChg chg="mod">
          <ac:chgData name="Thomas Bolon" userId="b54efb58eeafbc70" providerId="LiveId" clId="{F2CFB067-6BED-436F-85E8-3D6DD3EC0A68}" dt="2019-09-18T20:22:32.086" v="1693" actId="20577"/>
          <ac:spMkLst>
            <pc:docMk/>
            <pc:sldMk cId="3283235970" sldId="271"/>
            <ac:spMk id="2" creationId="{15227888-ED3C-4BD7-9E3E-ED2A703F5EE5}"/>
          </ac:spMkLst>
        </pc:spChg>
        <pc:spChg chg="mod">
          <ac:chgData name="Thomas Bolon" userId="b54efb58eeafbc70" providerId="LiveId" clId="{F2CFB067-6BED-436F-85E8-3D6DD3EC0A68}" dt="2019-09-18T20:27:35.123" v="1970" actId="20577"/>
          <ac:spMkLst>
            <pc:docMk/>
            <pc:sldMk cId="3283235970" sldId="271"/>
            <ac:spMk id="3" creationId="{5CE7C243-8FE4-4318-A903-985D8D4D3769}"/>
          </ac:spMkLst>
        </pc:spChg>
        <pc:picChg chg="add del">
          <ac:chgData name="Thomas Bolon" userId="b54efb58eeafbc70" providerId="LiveId" clId="{F2CFB067-6BED-436F-85E8-3D6DD3EC0A68}" dt="2019-09-18T20:23:53.052" v="1751" actId="478"/>
          <ac:picMkLst>
            <pc:docMk/>
            <pc:sldMk cId="3283235970" sldId="271"/>
            <ac:picMk id="4" creationId="{4FC5BE79-5A95-4D9C-BB51-D2E4D3C3FA2E}"/>
          </ac:picMkLst>
        </pc:picChg>
        <pc:picChg chg="mod ord">
          <ac:chgData name="Thomas Bolon" userId="b54efb58eeafbc70" providerId="LiveId" clId="{F2CFB067-6BED-436F-85E8-3D6DD3EC0A68}" dt="2019-09-18T20:23:51.523" v="1750" actId="167"/>
          <ac:picMkLst>
            <pc:docMk/>
            <pc:sldMk cId="3283235970" sldId="271"/>
            <ac:picMk id="5" creationId="{C967339A-209C-4B21-85D5-BD21029A7475}"/>
          </ac:picMkLst>
        </pc:picChg>
      </pc:sldChg>
      <pc:sldChg chg="addSp delSp modSp add modTransition">
        <pc:chgData name="Thomas Bolon" userId="b54efb58eeafbc70" providerId="LiveId" clId="{F2CFB067-6BED-436F-85E8-3D6DD3EC0A68}" dt="2019-09-23T10:47:39.568" v="2227"/>
        <pc:sldMkLst>
          <pc:docMk/>
          <pc:sldMk cId="944712377" sldId="272"/>
        </pc:sldMkLst>
        <pc:spChg chg="mod">
          <ac:chgData name="Thomas Bolon" userId="b54efb58eeafbc70" providerId="LiveId" clId="{F2CFB067-6BED-436F-85E8-3D6DD3EC0A68}" dt="2019-09-18T20:27:47.579" v="1984" actId="20577"/>
          <ac:spMkLst>
            <pc:docMk/>
            <pc:sldMk cId="944712377" sldId="272"/>
            <ac:spMk id="2" creationId="{15227888-ED3C-4BD7-9E3E-ED2A703F5EE5}"/>
          </ac:spMkLst>
        </pc:spChg>
        <pc:spChg chg="del mod">
          <ac:chgData name="Thomas Bolon" userId="b54efb58eeafbc70" providerId="LiveId" clId="{F2CFB067-6BED-436F-85E8-3D6DD3EC0A68}" dt="2019-09-18T20:29:03.267" v="2011" actId="931"/>
          <ac:spMkLst>
            <pc:docMk/>
            <pc:sldMk cId="944712377" sldId="272"/>
            <ac:spMk id="3" creationId="{5CE7C243-8FE4-4318-A903-985D8D4D3769}"/>
          </ac:spMkLst>
        </pc:spChg>
        <pc:spChg chg="add mod">
          <ac:chgData name="Thomas Bolon" userId="b54efb58eeafbc70" providerId="LiveId" clId="{F2CFB067-6BED-436F-85E8-3D6DD3EC0A68}" dt="2019-09-18T20:34:50.322" v="2177" actId="1035"/>
          <ac:spMkLst>
            <pc:docMk/>
            <pc:sldMk cId="944712377" sldId="272"/>
            <ac:spMk id="4" creationId="{4E2F10DE-38D8-47C1-9288-5B20D86AE0BA}"/>
          </ac:spMkLst>
        </pc:spChg>
        <pc:spChg chg="add mod">
          <ac:chgData name="Thomas Bolon" userId="b54efb58eeafbc70" providerId="LiveId" clId="{F2CFB067-6BED-436F-85E8-3D6DD3EC0A68}" dt="2019-09-18T20:35:10.802" v="2180" actId="13822"/>
          <ac:spMkLst>
            <pc:docMk/>
            <pc:sldMk cId="944712377" sldId="272"/>
            <ac:spMk id="6" creationId="{E1B37D54-1BCA-4492-B360-823BCF79A6B9}"/>
          </ac:spMkLst>
        </pc:spChg>
        <pc:spChg chg="add mod">
          <ac:chgData name="Thomas Bolon" userId="b54efb58eeafbc70" providerId="LiveId" clId="{F2CFB067-6BED-436F-85E8-3D6DD3EC0A68}" dt="2019-09-18T20:34:50.322" v="2177" actId="1035"/>
          <ac:spMkLst>
            <pc:docMk/>
            <pc:sldMk cId="944712377" sldId="272"/>
            <ac:spMk id="9" creationId="{6C54C1D0-309C-4FF4-BADF-ADBA1ABA3433}"/>
          </ac:spMkLst>
        </pc:spChg>
        <pc:spChg chg="add mod">
          <ac:chgData name="Thomas Bolon" userId="b54efb58eeafbc70" providerId="LiveId" clId="{F2CFB067-6BED-436F-85E8-3D6DD3EC0A68}" dt="2019-09-18T20:34:50.322" v="2177" actId="1035"/>
          <ac:spMkLst>
            <pc:docMk/>
            <pc:sldMk cId="944712377" sldId="272"/>
            <ac:spMk id="10" creationId="{B7CA5A8A-99ED-4FF0-AE2F-A48AFE262BFF}"/>
          </ac:spMkLst>
        </pc:spChg>
        <pc:spChg chg="add mod">
          <ac:chgData name="Thomas Bolon" userId="b54efb58eeafbc70" providerId="LiveId" clId="{F2CFB067-6BED-436F-85E8-3D6DD3EC0A68}" dt="2019-09-18T20:34:50.322" v="2177" actId="1035"/>
          <ac:spMkLst>
            <pc:docMk/>
            <pc:sldMk cId="944712377" sldId="272"/>
            <ac:spMk id="11" creationId="{B1FB4495-DA7F-48D7-897B-A915E7EA5157}"/>
          </ac:spMkLst>
        </pc:spChg>
        <pc:spChg chg="add mod">
          <ac:chgData name="Thomas Bolon" userId="b54efb58eeafbc70" providerId="LiveId" clId="{F2CFB067-6BED-436F-85E8-3D6DD3EC0A68}" dt="2019-09-18T20:35:33.445" v="2190" actId="1076"/>
          <ac:spMkLst>
            <pc:docMk/>
            <pc:sldMk cId="944712377" sldId="272"/>
            <ac:spMk id="12" creationId="{537A46D4-6E5E-4DD2-BDA8-F5658941E762}"/>
          </ac:spMkLst>
        </pc:spChg>
        <pc:spChg chg="add mod">
          <ac:chgData name="Thomas Bolon" userId="b54efb58eeafbc70" providerId="LiveId" clId="{F2CFB067-6BED-436F-85E8-3D6DD3EC0A68}" dt="2019-09-18T20:34:50.322" v="2177" actId="1035"/>
          <ac:spMkLst>
            <pc:docMk/>
            <pc:sldMk cId="944712377" sldId="272"/>
            <ac:spMk id="13" creationId="{BE744FBD-5B16-46EB-A9A7-8425AAB33B99}"/>
          </ac:spMkLst>
        </pc:spChg>
        <pc:spChg chg="add mod">
          <ac:chgData name="Thomas Bolon" userId="b54efb58eeafbc70" providerId="LiveId" clId="{F2CFB067-6BED-436F-85E8-3D6DD3EC0A68}" dt="2019-09-18T20:35:24.636" v="2185" actId="1076"/>
          <ac:spMkLst>
            <pc:docMk/>
            <pc:sldMk cId="944712377" sldId="272"/>
            <ac:spMk id="14" creationId="{F9FAA766-B56B-4A91-9994-A59C8EA75ECD}"/>
          </ac:spMkLst>
        </pc:spChg>
        <pc:spChg chg="add mod">
          <ac:chgData name="Thomas Bolon" userId="b54efb58eeafbc70" providerId="LiveId" clId="{F2CFB067-6BED-436F-85E8-3D6DD3EC0A68}" dt="2019-09-18T20:34:50.322" v="2177" actId="1035"/>
          <ac:spMkLst>
            <pc:docMk/>
            <pc:sldMk cId="944712377" sldId="272"/>
            <ac:spMk id="15" creationId="{1F6CD496-04BA-473B-BD01-750CCB42A619}"/>
          </ac:spMkLst>
        </pc:spChg>
        <pc:spChg chg="add del mod">
          <ac:chgData name="Thomas Bolon" userId="b54efb58eeafbc70" providerId="LiveId" clId="{F2CFB067-6BED-436F-85E8-3D6DD3EC0A68}" dt="2019-09-18T20:33:53.066" v="2123" actId="478"/>
          <ac:spMkLst>
            <pc:docMk/>
            <pc:sldMk cId="944712377" sldId="272"/>
            <ac:spMk id="17" creationId="{DB29EE23-F317-4BCE-859E-5098E5B8910B}"/>
          </ac:spMkLst>
        </pc:spChg>
        <pc:spChg chg="add mod">
          <ac:chgData name="Thomas Bolon" userId="b54efb58eeafbc70" providerId="LiveId" clId="{F2CFB067-6BED-436F-85E8-3D6DD3EC0A68}" dt="2019-09-18T20:35:41.937" v="2200" actId="20577"/>
          <ac:spMkLst>
            <pc:docMk/>
            <pc:sldMk cId="944712377" sldId="272"/>
            <ac:spMk id="20" creationId="{9A2EEE0B-DC7A-4C09-BE64-958252086CEB}"/>
          </ac:spMkLst>
        </pc:spChg>
        <pc:picChg chg="add mod">
          <ac:chgData name="Thomas Bolon" userId="b54efb58eeafbc70" providerId="LiveId" clId="{F2CFB067-6BED-436F-85E8-3D6DD3EC0A68}" dt="2019-09-18T20:34:50.322" v="2177" actId="1035"/>
          <ac:picMkLst>
            <pc:docMk/>
            <pc:sldMk cId="944712377" sldId="272"/>
            <ac:picMk id="8" creationId="{D13DEB0F-B695-4DA7-8D29-BC4FDECEC601}"/>
          </ac:picMkLst>
        </pc:picChg>
        <pc:picChg chg="add mod">
          <ac:chgData name="Thomas Bolon" userId="b54efb58eeafbc70" providerId="LiveId" clId="{F2CFB067-6BED-436F-85E8-3D6DD3EC0A68}" dt="2019-09-18T20:34:50.322" v="2177" actId="1035"/>
          <ac:picMkLst>
            <pc:docMk/>
            <pc:sldMk cId="944712377" sldId="272"/>
            <ac:picMk id="16" creationId="{FD6C74CD-BC8E-43CE-B3E7-0D1236642A60}"/>
          </ac:picMkLst>
        </pc:picChg>
        <pc:picChg chg="add mod">
          <ac:chgData name="Thomas Bolon" userId="b54efb58eeafbc70" providerId="LiveId" clId="{F2CFB067-6BED-436F-85E8-3D6DD3EC0A68}" dt="2019-09-18T20:35:04.108" v="2179" actId="27349"/>
          <ac:picMkLst>
            <pc:docMk/>
            <pc:sldMk cId="944712377" sldId="272"/>
            <ac:picMk id="19" creationId="{AF3E14A5-AB22-46DD-BEB4-0EB01559853D}"/>
          </ac:picMkLst>
        </pc:picChg>
      </pc:sldChg>
      <pc:sldChg chg="modTransition">
        <pc:chgData name="Thomas Bolon" userId="b54efb58eeafbc70" providerId="LiveId" clId="{F2CFB067-6BED-436F-85E8-3D6DD3EC0A68}" dt="2019-09-23T10:47:39.568" v="2227"/>
        <pc:sldMkLst>
          <pc:docMk/>
          <pc:sldMk cId="3034698809" sldId="273"/>
        </pc:sldMkLst>
      </pc:sldChg>
      <pc:sldChg chg="modTransition">
        <pc:chgData name="Thomas Bolon" userId="b54efb58eeafbc70" providerId="LiveId" clId="{F2CFB067-6BED-436F-85E8-3D6DD3EC0A68}" dt="2019-09-23T10:47:39.568" v="2227"/>
        <pc:sldMkLst>
          <pc:docMk/>
          <pc:sldMk cId="3954586731" sldId="275"/>
        </pc:sldMkLst>
      </pc:sldChg>
      <pc:sldChg chg="modTransition">
        <pc:chgData name="Thomas Bolon" userId="b54efb58eeafbc70" providerId="LiveId" clId="{F2CFB067-6BED-436F-85E8-3D6DD3EC0A68}" dt="2019-09-23T10:47:39.568" v="2227"/>
        <pc:sldMkLst>
          <pc:docMk/>
          <pc:sldMk cId="3785527901" sldId="276"/>
        </pc:sldMkLst>
      </pc:sldChg>
      <pc:sldChg chg="modTransition">
        <pc:chgData name="Thomas Bolon" userId="b54efb58eeafbc70" providerId="LiveId" clId="{F2CFB067-6BED-436F-85E8-3D6DD3EC0A68}" dt="2019-09-23T10:47:39.568" v="2227"/>
        <pc:sldMkLst>
          <pc:docMk/>
          <pc:sldMk cId="964109096" sldId="277"/>
        </pc:sldMkLst>
      </pc:sldChg>
      <pc:sldChg chg="modTransition">
        <pc:chgData name="Thomas Bolon" userId="b54efb58eeafbc70" providerId="LiveId" clId="{F2CFB067-6BED-436F-85E8-3D6DD3EC0A68}" dt="2019-09-23T10:47:39.568" v="2227"/>
        <pc:sldMkLst>
          <pc:docMk/>
          <pc:sldMk cId="3449044890" sldId="278"/>
        </pc:sldMkLst>
      </pc:sldChg>
      <pc:sldMasterChg chg="addSp modSp">
        <pc:chgData name="Thomas Bolon" userId="b54efb58eeafbc70" providerId="LiveId" clId="{F2CFB067-6BED-436F-85E8-3D6DD3EC0A68}" dt="2019-09-18T19:39:13.303" v="437" actId="29295"/>
        <pc:sldMasterMkLst>
          <pc:docMk/>
          <pc:sldMasterMk cId="2452648657" sldId="2147484035"/>
        </pc:sldMasterMkLst>
        <pc:picChg chg="add mod ord">
          <ac:chgData name="Thomas Bolon" userId="b54efb58eeafbc70" providerId="LiveId" clId="{F2CFB067-6BED-436F-85E8-3D6DD3EC0A68}" dt="2019-09-18T19:39:13.303" v="437" actId="29295"/>
          <ac:picMkLst>
            <pc:docMk/>
            <pc:sldMasterMk cId="2452648657" sldId="2147484035"/>
            <ac:picMk id="7" creationId="{3D4F3D79-3562-49B7-B0F4-32E13005AA1B}"/>
          </ac:picMkLst>
        </pc:picChg>
        <pc:picChg chg="add mod">
          <ac:chgData name="Thomas Bolon" userId="b54efb58eeafbc70" providerId="LiveId" clId="{F2CFB067-6BED-436F-85E8-3D6DD3EC0A68}" dt="2019-09-18T19:39:03.654" v="435"/>
          <ac:picMkLst>
            <pc:docMk/>
            <pc:sldMasterMk cId="2452648657" sldId="2147484035"/>
            <ac:picMk id="1026" creationId="{233207C5-1F4E-437B-BE04-B0677EC7A8DF}"/>
          </ac:picMkLst>
        </pc:picChg>
      </pc:sldMasterChg>
    </pc:docChg>
  </pc:docChgLst>
  <pc:docChgLst>
    <pc:chgData name="Thomas Bolon" userId="b54efb58eeafbc70" providerId="LiveId" clId="{B4F09994-BB23-401E-905C-22AAC52F27B3}"/>
    <pc:docChg chg="undo custSel mod addSld modSld modMainMaster">
      <pc:chgData name="Thomas Bolon" userId="b54efb58eeafbc70" providerId="LiveId" clId="{B4F09994-BB23-401E-905C-22AAC52F27B3}" dt="2019-09-08T16:56:40.295" v="283" actId="20577"/>
      <pc:docMkLst>
        <pc:docMk/>
      </pc:docMkLst>
      <pc:sldChg chg="modSp add">
        <pc:chgData name="Thomas Bolon" userId="b54efb58eeafbc70" providerId="LiveId" clId="{B4F09994-BB23-401E-905C-22AAC52F27B3}" dt="2019-09-08T16:56:23.188" v="268" actId="20577"/>
        <pc:sldMkLst>
          <pc:docMk/>
          <pc:sldMk cId="1944738335" sldId="256"/>
        </pc:sldMkLst>
        <pc:spChg chg="mod">
          <ac:chgData name="Thomas Bolon" userId="b54efb58eeafbc70" providerId="LiveId" clId="{B4F09994-BB23-401E-905C-22AAC52F27B3}" dt="2019-09-08T16:56:23.188" v="268" actId="20577"/>
          <ac:spMkLst>
            <pc:docMk/>
            <pc:sldMk cId="1944738335" sldId="256"/>
            <ac:spMk id="2" creationId="{B4FD377E-DC44-448E-84D2-2319D7E90515}"/>
          </ac:spMkLst>
        </pc:spChg>
      </pc:sldChg>
      <pc:sldChg chg="addSp delSp modSp add mod setBg">
        <pc:chgData name="Thomas Bolon" userId="b54efb58eeafbc70" providerId="LiveId" clId="{B4F09994-BB23-401E-905C-22AAC52F27B3}" dt="2019-09-08T16:56:32.712" v="269" actId="20577"/>
        <pc:sldMkLst>
          <pc:docMk/>
          <pc:sldMk cId="1800905585" sldId="257"/>
        </pc:sldMkLst>
        <pc:spChg chg="mod">
          <ac:chgData name="Thomas Bolon" userId="b54efb58eeafbc70" providerId="LiveId" clId="{B4F09994-BB23-401E-905C-22AAC52F27B3}" dt="2019-09-08T16:52:08.912" v="126" actId="26606"/>
          <ac:spMkLst>
            <pc:docMk/>
            <pc:sldMk cId="1800905585" sldId="257"/>
            <ac:spMk id="2" creationId="{921844F9-DDED-4119-8E3F-40794EA74953}"/>
          </ac:spMkLst>
        </pc:spChg>
        <pc:spChg chg="add del mod">
          <ac:chgData name="Thomas Bolon" userId="b54efb58eeafbc70" providerId="LiveId" clId="{B4F09994-BB23-401E-905C-22AAC52F27B3}" dt="2019-09-08T16:56:32.712" v="269" actId="20577"/>
          <ac:spMkLst>
            <pc:docMk/>
            <pc:sldMk cId="1800905585" sldId="257"/>
            <ac:spMk id="3" creationId="{BE952210-B120-4AF3-A625-725868E22283}"/>
          </ac:spMkLst>
        </pc:spChg>
        <pc:spChg chg="add del">
          <ac:chgData name="Thomas Bolon" userId="b54efb58eeafbc70" providerId="LiveId" clId="{B4F09994-BB23-401E-905C-22AAC52F27B3}" dt="2019-09-08T16:52:01.033" v="124" actId="26606"/>
          <ac:spMkLst>
            <pc:docMk/>
            <pc:sldMk cId="1800905585" sldId="257"/>
            <ac:spMk id="8" creationId="{3B854194-185D-494D-905C-7C7CB2E30F6E}"/>
          </ac:spMkLst>
        </pc:spChg>
        <pc:spChg chg="add del">
          <ac:chgData name="Thomas Bolon" userId="b54efb58eeafbc70" providerId="LiveId" clId="{B4F09994-BB23-401E-905C-22AAC52F27B3}" dt="2019-09-08T16:52:00.208" v="122" actId="26606"/>
          <ac:spMkLst>
            <pc:docMk/>
            <pc:sldMk cId="1800905585" sldId="257"/>
            <ac:spMk id="10" creationId="{46C2E80F-49A6-4372-B103-219D417A55ED}"/>
          </ac:spMkLst>
        </pc:spChg>
        <pc:spChg chg="add del">
          <ac:chgData name="Thomas Bolon" userId="b54efb58eeafbc70" providerId="LiveId" clId="{B4F09994-BB23-401E-905C-22AAC52F27B3}" dt="2019-09-08T16:52:01.033" v="124" actId="26606"/>
          <ac:spMkLst>
            <pc:docMk/>
            <pc:sldMk cId="1800905585" sldId="257"/>
            <ac:spMk id="13" creationId="{B4F5FA0D-0104-4987-8241-EFF7C85B88DE}"/>
          </ac:spMkLst>
        </pc:spChg>
        <pc:spChg chg="add del">
          <ac:chgData name="Thomas Bolon" userId="b54efb58eeafbc70" providerId="LiveId" clId="{B4F09994-BB23-401E-905C-22AAC52F27B3}" dt="2019-09-08T16:52:01.033" v="124" actId="26606"/>
          <ac:spMkLst>
            <pc:docMk/>
            <pc:sldMk cId="1800905585" sldId="257"/>
            <ac:spMk id="14" creationId="{BE952210-B120-4AF3-A625-725868E22283}"/>
          </ac:spMkLst>
        </pc:spChg>
        <pc:spChg chg="add del">
          <ac:chgData name="Thomas Bolon" userId="b54efb58eeafbc70" providerId="LiveId" clId="{B4F09994-BB23-401E-905C-22AAC52F27B3}" dt="2019-09-08T16:52:08.912" v="126" actId="26606"/>
          <ac:spMkLst>
            <pc:docMk/>
            <pc:sldMk cId="1800905585" sldId="257"/>
            <ac:spMk id="16" creationId="{46C2E80F-49A6-4372-B103-219D417A55ED}"/>
          </ac:spMkLst>
        </pc:spChg>
        <pc:graphicFrameChg chg="add del">
          <ac:chgData name="Thomas Bolon" userId="b54efb58eeafbc70" providerId="LiveId" clId="{B4F09994-BB23-401E-905C-22AAC52F27B3}" dt="2019-09-08T16:52:00.208" v="122" actId="26606"/>
          <ac:graphicFrameMkLst>
            <pc:docMk/>
            <pc:sldMk cId="1800905585" sldId="257"/>
            <ac:graphicFrameMk id="5" creationId="{A72D7193-2878-40D9-A1B8-64406D91D811}"/>
          </ac:graphicFrameMkLst>
        </pc:graphicFrameChg>
        <pc:graphicFrameChg chg="add del">
          <ac:chgData name="Thomas Bolon" userId="b54efb58eeafbc70" providerId="LiveId" clId="{B4F09994-BB23-401E-905C-22AAC52F27B3}" dt="2019-09-08T16:52:08.912" v="126" actId="26606"/>
          <ac:graphicFrameMkLst>
            <pc:docMk/>
            <pc:sldMk cId="1800905585" sldId="257"/>
            <ac:graphicFrameMk id="17" creationId="{A72D7193-2878-40D9-A1B8-64406D91D811}"/>
          </ac:graphicFrameMkLst>
        </pc:graphicFrameChg>
        <pc:picChg chg="add del">
          <ac:chgData name="Thomas Bolon" userId="b54efb58eeafbc70" providerId="LiveId" clId="{B4F09994-BB23-401E-905C-22AAC52F27B3}" dt="2019-09-08T16:52:01.033" v="124" actId="26606"/>
          <ac:picMkLst>
            <pc:docMk/>
            <pc:sldMk cId="1800905585" sldId="257"/>
            <ac:picMk id="12" creationId="{2897127E-6CEF-446C-BE87-93B7C46E49D1}"/>
          </ac:picMkLst>
        </pc:picChg>
      </pc:sldChg>
      <pc:sldChg chg="modSp add">
        <pc:chgData name="Thomas Bolon" userId="b54efb58eeafbc70" providerId="LiveId" clId="{B4F09994-BB23-401E-905C-22AAC52F27B3}" dt="2019-09-08T16:56:40.295" v="283" actId="20577"/>
        <pc:sldMkLst>
          <pc:docMk/>
          <pc:sldMk cId="1708321014" sldId="258"/>
        </pc:sldMkLst>
        <pc:spChg chg="mod">
          <ac:chgData name="Thomas Bolon" userId="b54efb58eeafbc70" providerId="LiveId" clId="{B4F09994-BB23-401E-905C-22AAC52F27B3}" dt="2019-09-08T16:56:40.295" v="283" actId="20577"/>
          <ac:spMkLst>
            <pc:docMk/>
            <pc:sldMk cId="1708321014" sldId="258"/>
            <ac:spMk id="2" creationId="{F0D9631A-B043-408D-A881-4745C2EDA0D3}"/>
          </ac:spMkLst>
        </pc:spChg>
      </pc:sldChg>
      <pc:sldMasterChg chg="modSldLayout">
        <pc:chgData name="Thomas Bolon" userId="b54efb58eeafbc70" providerId="LiveId" clId="{B4F09994-BB23-401E-905C-22AAC52F27B3}" dt="2019-09-08T16:50:50.650" v="120"/>
        <pc:sldMasterMkLst>
          <pc:docMk/>
          <pc:sldMasterMk cId="3457699618" sldId="2147484016"/>
        </pc:sldMasterMkLst>
        <pc:sldLayoutChg chg="delSp">
          <pc:chgData name="Thomas Bolon" userId="b54efb58eeafbc70" providerId="LiveId" clId="{B4F09994-BB23-401E-905C-22AAC52F27B3}" dt="2019-09-08T16:50:50.650" v="120"/>
          <pc:sldLayoutMkLst>
            <pc:docMk/>
            <pc:sldMasterMk cId="3457699618" sldId="2147484016"/>
            <pc:sldLayoutMk cId="187556689" sldId="2147484034"/>
          </pc:sldLayoutMkLst>
          <pc:cxnChg chg="del">
            <ac:chgData name="Thomas Bolon" userId="b54efb58eeafbc70" providerId="LiveId" clId="{B4F09994-BB23-401E-905C-22AAC52F27B3}" dt="2019-09-08T16:50:50.650" v="120"/>
            <ac:cxnSpMkLst>
              <pc:docMk/>
              <pc:sldMasterMk cId="3457699618" sldId="2147484016"/>
              <pc:sldLayoutMk cId="187556689" sldId="2147484034"/>
              <ac:cxnSpMk id="33" creationId="{00000000-0000-0000-0000-000000000000}"/>
            </ac:cxnSpMkLst>
          </pc:cxn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DF53E8-E189-4CB3-82CF-475FD04A4872}" type="datetimeFigureOut">
              <a:rPr lang="fr-FR" smtClean="0"/>
              <a:t>24/09/2019</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77E94B-31FD-4A5A-9458-E528E3AAB06E}" type="slidenum">
              <a:rPr lang="fr-FR" smtClean="0"/>
              <a:t>‹N°›</a:t>
            </a:fld>
            <a:endParaRPr lang="fr-FR"/>
          </a:p>
        </p:txBody>
      </p:sp>
    </p:spTree>
    <p:extLst>
      <p:ext uri="{BB962C8B-B14F-4D97-AF65-F5344CB8AC3E}">
        <p14:creationId xmlns:p14="http://schemas.microsoft.com/office/powerpoint/2010/main" val="1919078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Aspect souvent délaissé par les développeurs, habitude du </a:t>
            </a:r>
            <a:r>
              <a:rPr lang="fr-FR" dirty="0" err="1"/>
              <a:t>Debug.Write</a:t>
            </a:r>
            <a:r>
              <a:rPr lang="fr-FR" dirty="0"/>
              <a:t> + point d’arrêt, ou du journal d’évènement </a:t>
            </a:r>
            <a:r>
              <a:rPr lang="fr-FR" dirty="0" err="1"/>
              <a:t>windows</a:t>
            </a:r>
            <a:r>
              <a:rPr lang="fr-FR" dirty="0"/>
              <a:t> pour le détail des crashs, ou du </a:t>
            </a:r>
            <a:r>
              <a:rPr lang="fr-FR" dirty="0" err="1"/>
              <a:t>WriteLine</a:t>
            </a:r>
            <a:r>
              <a:rPr lang="fr-FR" dirty="0"/>
              <a:t> sur un fichier de log texte.</a:t>
            </a:r>
          </a:p>
        </p:txBody>
      </p:sp>
      <p:sp>
        <p:nvSpPr>
          <p:cNvPr id="4" name="Slide Number Placeholder 3"/>
          <p:cNvSpPr>
            <a:spLocks noGrp="1"/>
          </p:cNvSpPr>
          <p:nvPr>
            <p:ph type="sldNum" sz="quarter" idx="5"/>
          </p:nvPr>
        </p:nvSpPr>
        <p:spPr/>
        <p:txBody>
          <a:bodyPr/>
          <a:lstStyle/>
          <a:p>
            <a:fld id="{2A77E94B-31FD-4A5A-9458-E528E3AAB06E}" type="slidenum">
              <a:rPr lang="fr-FR" smtClean="0"/>
              <a:t>1</a:t>
            </a:fld>
            <a:endParaRPr lang="fr-FR"/>
          </a:p>
        </p:txBody>
      </p:sp>
    </p:spTree>
    <p:extLst>
      <p:ext uri="{BB962C8B-B14F-4D97-AF65-F5344CB8AC3E}">
        <p14:creationId xmlns:p14="http://schemas.microsoft.com/office/powerpoint/2010/main" val="30105952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a:t>Nommage des paramètres : on donne un nom aux valeurs, cela permet de conserver du sens dans votre code. Mise en forme des valeurs : gestion des types de formats .net. </a:t>
            </a:r>
            <a:r>
              <a:rPr lang="fr-FR" err="1"/>
              <a:t>Destructuration</a:t>
            </a:r>
            <a:r>
              <a:rPr lang="fr-FR"/>
              <a:t> des objets : avec le préfixe @, permet de demander à </a:t>
            </a:r>
            <a:r>
              <a:rPr lang="fr-FR" err="1"/>
              <a:t>destructurer</a:t>
            </a:r>
            <a:r>
              <a:rPr lang="fr-FR"/>
              <a:t> un objet,</a:t>
            </a:r>
          </a:p>
        </p:txBody>
      </p:sp>
      <p:sp>
        <p:nvSpPr>
          <p:cNvPr id="4" name="Slide Number Placeholder 3"/>
          <p:cNvSpPr>
            <a:spLocks noGrp="1"/>
          </p:cNvSpPr>
          <p:nvPr>
            <p:ph type="sldNum" sz="quarter" idx="5"/>
          </p:nvPr>
        </p:nvSpPr>
        <p:spPr/>
        <p:txBody>
          <a:bodyPr/>
          <a:lstStyle/>
          <a:p>
            <a:fld id="{2A77E94B-31FD-4A5A-9458-E528E3AAB06E}" type="slidenum">
              <a:rPr lang="fr-FR" smtClean="0"/>
              <a:t>10</a:t>
            </a:fld>
            <a:endParaRPr lang="fr-FR"/>
          </a:p>
        </p:txBody>
      </p:sp>
    </p:spTree>
    <p:extLst>
      <p:ext uri="{BB962C8B-B14F-4D97-AF65-F5344CB8AC3E}">
        <p14:creationId xmlns:p14="http://schemas.microsoft.com/office/powerpoint/2010/main" val="16733264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a:t>Gestion automatique des listes et tableaux : par défaut, énumération des valeurs</a:t>
            </a:r>
          </a:p>
        </p:txBody>
      </p:sp>
      <p:sp>
        <p:nvSpPr>
          <p:cNvPr id="4" name="Slide Number Placeholder 3"/>
          <p:cNvSpPr>
            <a:spLocks noGrp="1"/>
          </p:cNvSpPr>
          <p:nvPr>
            <p:ph type="sldNum" sz="quarter" idx="5"/>
          </p:nvPr>
        </p:nvSpPr>
        <p:spPr/>
        <p:txBody>
          <a:bodyPr/>
          <a:lstStyle/>
          <a:p>
            <a:fld id="{2A77E94B-31FD-4A5A-9458-E528E3AAB06E}" type="slidenum">
              <a:rPr lang="fr-FR" smtClean="0"/>
              <a:t>11</a:t>
            </a:fld>
            <a:endParaRPr lang="fr-FR"/>
          </a:p>
        </p:txBody>
      </p:sp>
    </p:spTree>
    <p:extLst>
      <p:ext uri="{BB962C8B-B14F-4D97-AF65-F5344CB8AC3E}">
        <p14:creationId xmlns:p14="http://schemas.microsoft.com/office/powerpoint/2010/main" val="29581193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a:t>Tout ceci grâce à quoi ? Au fait de ne jamais fusionner le message avec les paramètres, et ne jamais faire de supposition sur la manière dont vont être mise en forme les valeurs. Cela induit une chose : un paramètre n’a pas forcément besoin d’être présent dans un message.</a:t>
            </a:r>
          </a:p>
        </p:txBody>
      </p:sp>
      <p:sp>
        <p:nvSpPr>
          <p:cNvPr id="4" name="Slide Number Placeholder 3"/>
          <p:cNvSpPr>
            <a:spLocks noGrp="1"/>
          </p:cNvSpPr>
          <p:nvPr>
            <p:ph type="sldNum" sz="quarter" idx="5"/>
          </p:nvPr>
        </p:nvSpPr>
        <p:spPr/>
        <p:txBody>
          <a:bodyPr/>
          <a:lstStyle/>
          <a:p>
            <a:fld id="{2A77E94B-31FD-4A5A-9458-E528E3AAB06E}" type="slidenum">
              <a:rPr lang="fr-FR" smtClean="0"/>
              <a:t>12</a:t>
            </a:fld>
            <a:endParaRPr lang="fr-FR"/>
          </a:p>
        </p:txBody>
      </p:sp>
    </p:spTree>
    <p:extLst>
      <p:ext uri="{BB962C8B-B14F-4D97-AF65-F5344CB8AC3E}">
        <p14:creationId xmlns:p14="http://schemas.microsoft.com/office/powerpoint/2010/main" val="9227159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a:t>Les </a:t>
            </a:r>
            <a:r>
              <a:rPr lang="fr-FR" err="1"/>
              <a:t>enrichers</a:t>
            </a:r>
            <a:r>
              <a:rPr lang="fr-FR"/>
              <a:t> sont des améliorations qui vont automatiquement venir ajouter des propriétés à vos messages. Deux grands types : celles qui sont générales, ajoutées au lancement de l’application et contiennent des informations statiques ou ajoutées systématiquement à tous les messages.</a:t>
            </a:r>
          </a:p>
        </p:txBody>
      </p:sp>
      <p:sp>
        <p:nvSpPr>
          <p:cNvPr id="4" name="Slide Number Placeholder 3"/>
          <p:cNvSpPr>
            <a:spLocks noGrp="1"/>
          </p:cNvSpPr>
          <p:nvPr>
            <p:ph type="sldNum" sz="quarter" idx="5"/>
          </p:nvPr>
        </p:nvSpPr>
        <p:spPr/>
        <p:txBody>
          <a:bodyPr/>
          <a:lstStyle/>
          <a:p>
            <a:fld id="{2A77E94B-31FD-4A5A-9458-E528E3AAB06E}" type="slidenum">
              <a:rPr lang="fr-FR" smtClean="0"/>
              <a:t>13</a:t>
            </a:fld>
            <a:endParaRPr lang="fr-FR"/>
          </a:p>
        </p:txBody>
      </p:sp>
    </p:spTree>
    <p:extLst>
      <p:ext uri="{BB962C8B-B14F-4D97-AF65-F5344CB8AC3E}">
        <p14:creationId xmlns:p14="http://schemas.microsoft.com/office/powerpoint/2010/main" val="36893199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a:t>Contextuelles : ajoutées uniquement sur un log existant (via </a:t>
            </a:r>
            <a:r>
              <a:rPr lang="fr-FR" err="1"/>
              <a:t>ForContext</a:t>
            </a:r>
            <a:r>
              <a:rPr lang="fr-FR"/>
              <a:t>), ou définies sur une portée temporaire (via </a:t>
            </a:r>
            <a:r>
              <a:rPr lang="fr-FR" err="1"/>
              <a:t>PushProperty</a:t>
            </a:r>
            <a:r>
              <a:rPr lang="fr-FR"/>
              <a:t>)</a:t>
            </a:r>
          </a:p>
        </p:txBody>
      </p:sp>
      <p:sp>
        <p:nvSpPr>
          <p:cNvPr id="4" name="Slide Number Placeholder 3"/>
          <p:cNvSpPr>
            <a:spLocks noGrp="1"/>
          </p:cNvSpPr>
          <p:nvPr>
            <p:ph type="sldNum" sz="quarter" idx="5"/>
          </p:nvPr>
        </p:nvSpPr>
        <p:spPr/>
        <p:txBody>
          <a:bodyPr/>
          <a:lstStyle/>
          <a:p>
            <a:fld id="{2A77E94B-31FD-4A5A-9458-E528E3AAB06E}" type="slidenum">
              <a:rPr lang="fr-FR" smtClean="0"/>
              <a:t>14</a:t>
            </a:fld>
            <a:endParaRPr lang="fr-FR"/>
          </a:p>
        </p:txBody>
      </p:sp>
    </p:spTree>
    <p:extLst>
      <p:ext uri="{BB962C8B-B14F-4D97-AF65-F5344CB8AC3E}">
        <p14:creationId xmlns:p14="http://schemas.microsoft.com/office/powerpoint/2010/main" val="2061379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a:t>Là aussi, il existe un grand nombre de </a:t>
            </a:r>
            <a:r>
              <a:rPr lang="fr-FR" err="1"/>
              <a:t>Enrichers</a:t>
            </a:r>
            <a:r>
              <a:rPr lang="fr-FR"/>
              <a:t> permettant de facilement ajouter des données à vos logs.</a:t>
            </a:r>
          </a:p>
        </p:txBody>
      </p:sp>
      <p:sp>
        <p:nvSpPr>
          <p:cNvPr id="4" name="Slide Number Placeholder 3"/>
          <p:cNvSpPr>
            <a:spLocks noGrp="1"/>
          </p:cNvSpPr>
          <p:nvPr>
            <p:ph type="sldNum" sz="quarter" idx="5"/>
          </p:nvPr>
        </p:nvSpPr>
        <p:spPr/>
        <p:txBody>
          <a:bodyPr/>
          <a:lstStyle/>
          <a:p>
            <a:fld id="{2A77E94B-31FD-4A5A-9458-E528E3AAB06E}" type="slidenum">
              <a:rPr lang="fr-FR" smtClean="0"/>
              <a:t>15</a:t>
            </a:fld>
            <a:endParaRPr lang="fr-FR"/>
          </a:p>
        </p:txBody>
      </p:sp>
    </p:spTree>
    <p:extLst>
      <p:ext uri="{BB962C8B-B14F-4D97-AF65-F5344CB8AC3E}">
        <p14:creationId xmlns:p14="http://schemas.microsoft.com/office/powerpoint/2010/main" val="3934201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err="1"/>
              <a:t>Demo</a:t>
            </a:r>
            <a:r>
              <a:rPr lang="fr-FR"/>
              <a:t> 1 : Temps réel, filtrage rapide</a:t>
            </a:r>
          </a:p>
          <a:p>
            <a:r>
              <a:rPr lang="fr-FR" err="1"/>
              <a:t>Demo</a:t>
            </a:r>
            <a:r>
              <a:rPr lang="fr-FR"/>
              <a:t> 2 : Exceptions++</a:t>
            </a:r>
          </a:p>
        </p:txBody>
      </p:sp>
      <p:sp>
        <p:nvSpPr>
          <p:cNvPr id="4" name="Slide Number Placeholder 3"/>
          <p:cNvSpPr>
            <a:spLocks noGrp="1"/>
          </p:cNvSpPr>
          <p:nvPr>
            <p:ph type="sldNum" sz="quarter" idx="5"/>
          </p:nvPr>
        </p:nvSpPr>
        <p:spPr/>
        <p:txBody>
          <a:bodyPr/>
          <a:lstStyle/>
          <a:p>
            <a:fld id="{2A77E94B-31FD-4A5A-9458-E528E3AAB06E}" type="slidenum">
              <a:rPr lang="fr-FR" smtClean="0"/>
              <a:t>19</a:t>
            </a:fld>
            <a:endParaRPr lang="fr-FR"/>
          </a:p>
        </p:txBody>
      </p:sp>
    </p:spTree>
    <p:extLst>
      <p:ext uri="{BB962C8B-B14F-4D97-AF65-F5344CB8AC3E}">
        <p14:creationId xmlns:p14="http://schemas.microsoft.com/office/powerpoint/2010/main" val="4141162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a:t>Deux types d’outil pour le log :</a:t>
            </a:r>
          </a:p>
          <a:p>
            <a:r>
              <a:rPr lang="fr-FR"/>
              <a:t>Les </a:t>
            </a:r>
            <a:r>
              <a:rPr lang="fr-FR" err="1"/>
              <a:t>frameworks</a:t>
            </a:r>
            <a:r>
              <a:rPr lang="fr-FR"/>
              <a:t> classiques, existants depuis .net 2.0 en général. Font le job, mais souvent avec une architecture et des fonctionnalités moins avec en accord avec les évolutions des plateformes et langages</a:t>
            </a:r>
          </a:p>
          <a:p>
            <a:r>
              <a:rPr lang="fr-FR"/>
              <a:t>Les </a:t>
            </a:r>
            <a:r>
              <a:rPr lang="fr-FR" err="1"/>
              <a:t>frameworks</a:t>
            </a:r>
            <a:r>
              <a:rPr lang="fr-FR"/>
              <a:t> spécifiques, en général liés à un produit spécial et qui cherchent à résoudre une problématique précise (</a:t>
            </a:r>
            <a:r>
              <a:rPr lang="fr-FR" err="1"/>
              <a:t>AppInsight</a:t>
            </a:r>
            <a:r>
              <a:rPr lang="fr-FR"/>
              <a:t> : Azure et </a:t>
            </a:r>
            <a:r>
              <a:rPr lang="fr-FR" err="1"/>
              <a:t>correlation</a:t>
            </a:r>
            <a:r>
              <a:rPr lang="fr-FR"/>
              <a:t>, ETW : performances, </a:t>
            </a:r>
            <a:r>
              <a:rPr lang="fr-FR" err="1"/>
              <a:t>Semantic</a:t>
            </a:r>
            <a:r>
              <a:rPr lang="fr-FR"/>
              <a:t> </a:t>
            </a:r>
            <a:r>
              <a:rPr lang="fr-FR" err="1"/>
              <a:t>Logging</a:t>
            </a:r>
            <a:r>
              <a:rPr lang="fr-FR"/>
              <a:t> : projet abandonné orienté sémantique, systèmes propriétaires) décision qui arrive en général plus tard dans le dev.</a:t>
            </a:r>
          </a:p>
        </p:txBody>
      </p:sp>
      <p:sp>
        <p:nvSpPr>
          <p:cNvPr id="4" name="Slide Number Placeholder 3"/>
          <p:cNvSpPr>
            <a:spLocks noGrp="1"/>
          </p:cNvSpPr>
          <p:nvPr>
            <p:ph type="sldNum" sz="quarter" idx="5"/>
          </p:nvPr>
        </p:nvSpPr>
        <p:spPr/>
        <p:txBody>
          <a:bodyPr/>
          <a:lstStyle/>
          <a:p>
            <a:fld id="{2A77E94B-31FD-4A5A-9458-E528E3AAB06E}" type="slidenum">
              <a:rPr lang="fr-FR" smtClean="0"/>
              <a:t>2</a:t>
            </a:fld>
            <a:endParaRPr lang="fr-FR"/>
          </a:p>
        </p:txBody>
      </p:sp>
    </p:spTree>
    <p:extLst>
      <p:ext uri="{BB962C8B-B14F-4D97-AF65-F5344CB8AC3E}">
        <p14:creationId xmlns:p14="http://schemas.microsoft.com/office/powerpoint/2010/main" val="3253534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A quoi ressemble une mise en place par défaut :</a:t>
            </a:r>
          </a:p>
          <a:p>
            <a:pPr marL="171450" indent="-171450">
              <a:buFontTx/>
              <a:buChar char="-"/>
            </a:pPr>
            <a:r>
              <a:rPr lang="fr-FR" dirty="0"/>
              <a:t>Configuration via une classe (écriture type fluent)</a:t>
            </a:r>
          </a:p>
          <a:p>
            <a:pPr marL="171450" indent="-171450">
              <a:buFontTx/>
              <a:buChar char="-"/>
            </a:pPr>
            <a:r>
              <a:rPr lang="fr-FR" dirty="0"/>
              <a:t>Configuration -&gt; création d’une instance du logger</a:t>
            </a:r>
          </a:p>
          <a:p>
            <a:pPr marL="171450" indent="-171450">
              <a:buFontTx/>
              <a:buChar char="-"/>
            </a:pPr>
            <a:r>
              <a:rPr lang="fr-FR" dirty="0"/>
              <a:t>Appel de méthode où l’on indique l’importance du message + paramètres classiques</a:t>
            </a:r>
          </a:p>
        </p:txBody>
      </p:sp>
      <p:sp>
        <p:nvSpPr>
          <p:cNvPr id="4" name="Slide Number Placeholder 3"/>
          <p:cNvSpPr>
            <a:spLocks noGrp="1"/>
          </p:cNvSpPr>
          <p:nvPr>
            <p:ph type="sldNum" sz="quarter" idx="5"/>
          </p:nvPr>
        </p:nvSpPr>
        <p:spPr/>
        <p:txBody>
          <a:bodyPr/>
          <a:lstStyle/>
          <a:p>
            <a:fld id="{2A77E94B-31FD-4A5A-9458-E528E3AAB06E}" type="slidenum">
              <a:rPr lang="fr-FR" smtClean="0"/>
              <a:t>3</a:t>
            </a:fld>
            <a:endParaRPr lang="fr-FR"/>
          </a:p>
        </p:txBody>
      </p:sp>
    </p:spTree>
    <p:extLst>
      <p:ext uri="{BB962C8B-B14F-4D97-AF65-F5344CB8AC3E}">
        <p14:creationId xmlns:p14="http://schemas.microsoft.com/office/powerpoint/2010/main" val="3629867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a:t>Premier aspect important : le </a:t>
            </a:r>
            <a:r>
              <a:rPr lang="fr-FR" err="1"/>
              <a:t>framework</a:t>
            </a:r>
            <a:r>
              <a:rPr lang="fr-FR"/>
              <a:t> ne vous dicte pas la manière de l’utiliser. Méthode simple, avec une classe statique du </a:t>
            </a:r>
            <a:r>
              <a:rPr lang="fr-FR" err="1"/>
              <a:t>namespace</a:t>
            </a:r>
            <a:r>
              <a:rPr lang="fr-FR"/>
              <a:t> </a:t>
            </a:r>
            <a:r>
              <a:rPr lang="fr-FR" err="1"/>
              <a:t>Serilog</a:t>
            </a:r>
            <a:r>
              <a:rPr lang="fr-FR"/>
              <a:t>. Méthode plus avancée, sans instance partagée mais avec un </a:t>
            </a:r>
            <a:r>
              <a:rPr lang="fr-FR" err="1"/>
              <a:t>ILogger</a:t>
            </a:r>
            <a:endParaRPr lang="fr-FR"/>
          </a:p>
        </p:txBody>
      </p:sp>
      <p:sp>
        <p:nvSpPr>
          <p:cNvPr id="4" name="Slide Number Placeholder 3"/>
          <p:cNvSpPr>
            <a:spLocks noGrp="1"/>
          </p:cNvSpPr>
          <p:nvPr>
            <p:ph type="sldNum" sz="quarter" idx="5"/>
          </p:nvPr>
        </p:nvSpPr>
        <p:spPr/>
        <p:txBody>
          <a:bodyPr/>
          <a:lstStyle/>
          <a:p>
            <a:fld id="{2A77E94B-31FD-4A5A-9458-E528E3AAB06E}" type="slidenum">
              <a:rPr lang="fr-FR" smtClean="0"/>
              <a:t>4</a:t>
            </a:fld>
            <a:endParaRPr lang="fr-FR"/>
          </a:p>
        </p:txBody>
      </p:sp>
    </p:spTree>
    <p:extLst>
      <p:ext uri="{BB962C8B-B14F-4D97-AF65-F5344CB8AC3E}">
        <p14:creationId xmlns:p14="http://schemas.microsoft.com/office/powerpoint/2010/main" val="3128607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a:t>La où les choses commencent à devenir intéressantes. Destinataires comme sur les </a:t>
            </a:r>
            <a:r>
              <a:rPr lang="fr-FR" err="1"/>
              <a:t>frameworks</a:t>
            </a:r>
            <a:r>
              <a:rPr lang="fr-FR"/>
              <a:t> classiques, choix de ce que l’on fait des logs. Message </a:t>
            </a:r>
            <a:r>
              <a:rPr lang="fr-FR" err="1"/>
              <a:t>templates</a:t>
            </a:r>
            <a:r>
              <a:rPr lang="fr-FR"/>
              <a:t>, séparation entre le message (identité unique) et les paramètres. </a:t>
            </a:r>
            <a:r>
              <a:rPr lang="fr-FR" err="1"/>
              <a:t>Named</a:t>
            </a:r>
            <a:r>
              <a:rPr lang="fr-FR"/>
              <a:t> &amp; </a:t>
            </a:r>
            <a:r>
              <a:rPr lang="fr-FR" err="1"/>
              <a:t>complex</a:t>
            </a:r>
            <a:r>
              <a:rPr lang="fr-FR"/>
              <a:t> </a:t>
            </a:r>
            <a:r>
              <a:rPr lang="fr-FR" err="1"/>
              <a:t>parameters</a:t>
            </a:r>
            <a:r>
              <a:rPr lang="fr-FR"/>
              <a:t>, ajout de sens aux paramètres. </a:t>
            </a:r>
            <a:r>
              <a:rPr lang="fr-FR" err="1"/>
              <a:t>Enrichers</a:t>
            </a:r>
            <a:r>
              <a:rPr lang="fr-FR"/>
              <a:t> : ajout d’informations automatiques ou d’informations liées au contexte</a:t>
            </a:r>
          </a:p>
        </p:txBody>
      </p:sp>
      <p:sp>
        <p:nvSpPr>
          <p:cNvPr id="4" name="Slide Number Placeholder 3"/>
          <p:cNvSpPr>
            <a:spLocks noGrp="1"/>
          </p:cNvSpPr>
          <p:nvPr>
            <p:ph type="sldNum" sz="quarter" idx="5"/>
          </p:nvPr>
        </p:nvSpPr>
        <p:spPr/>
        <p:txBody>
          <a:bodyPr/>
          <a:lstStyle/>
          <a:p>
            <a:fld id="{2A77E94B-31FD-4A5A-9458-E528E3AAB06E}" type="slidenum">
              <a:rPr lang="fr-FR" smtClean="0"/>
              <a:t>5</a:t>
            </a:fld>
            <a:endParaRPr lang="fr-FR"/>
          </a:p>
        </p:txBody>
      </p:sp>
    </p:spTree>
    <p:extLst>
      <p:ext uri="{BB962C8B-B14F-4D97-AF65-F5344CB8AC3E}">
        <p14:creationId xmlns:p14="http://schemas.microsoft.com/office/powerpoint/2010/main" val="1346985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Un </a:t>
            </a:r>
            <a:r>
              <a:rPr lang="fr-FR" dirty="0" err="1"/>
              <a:t>Sink</a:t>
            </a:r>
            <a:r>
              <a:rPr lang="fr-FR" dirty="0"/>
              <a:t> (réservoir) est un composant qui se charge de recevoir votre flux d’évènements et d’en faire quelque chose (en général l’écrire ou le transmettre). Composants </a:t>
            </a:r>
            <a:r>
              <a:rPr lang="fr-FR" dirty="0" err="1"/>
              <a:t>nuget</a:t>
            </a:r>
            <a:r>
              <a:rPr lang="fr-FR" dirty="0"/>
              <a:t>. Par défaut aucun </a:t>
            </a:r>
            <a:r>
              <a:rPr lang="fr-FR" dirty="0" err="1"/>
              <a:t>sink</a:t>
            </a:r>
            <a:r>
              <a:rPr lang="fr-FR" dirty="0"/>
              <a:t> : </a:t>
            </a:r>
            <a:r>
              <a:rPr lang="fr-FR"/>
              <a:t>empreinte faible</a:t>
            </a:r>
            <a:endParaRPr lang="fr-FR" dirty="0"/>
          </a:p>
        </p:txBody>
      </p:sp>
      <p:sp>
        <p:nvSpPr>
          <p:cNvPr id="4" name="Slide Number Placeholder 3"/>
          <p:cNvSpPr>
            <a:spLocks noGrp="1"/>
          </p:cNvSpPr>
          <p:nvPr>
            <p:ph type="sldNum" sz="quarter" idx="5"/>
          </p:nvPr>
        </p:nvSpPr>
        <p:spPr/>
        <p:txBody>
          <a:bodyPr/>
          <a:lstStyle/>
          <a:p>
            <a:fld id="{2A77E94B-31FD-4A5A-9458-E528E3AAB06E}" type="slidenum">
              <a:rPr lang="fr-FR" smtClean="0"/>
              <a:t>6</a:t>
            </a:fld>
            <a:endParaRPr lang="fr-FR"/>
          </a:p>
        </p:txBody>
      </p:sp>
    </p:spTree>
    <p:extLst>
      <p:ext uri="{BB962C8B-B14F-4D97-AF65-F5344CB8AC3E}">
        <p14:creationId xmlns:p14="http://schemas.microsoft.com/office/powerpoint/2010/main" val="4135581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a:t>Exposent eux aussi des paramètres spécifiques. Ici on a défini un réglage général (pas en dessous de information), et un spécifique pour le log disque (pas en dessous de warning),</a:t>
            </a:r>
          </a:p>
        </p:txBody>
      </p:sp>
      <p:sp>
        <p:nvSpPr>
          <p:cNvPr id="4" name="Slide Number Placeholder 3"/>
          <p:cNvSpPr>
            <a:spLocks noGrp="1"/>
          </p:cNvSpPr>
          <p:nvPr>
            <p:ph type="sldNum" sz="quarter" idx="5"/>
          </p:nvPr>
        </p:nvSpPr>
        <p:spPr/>
        <p:txBody>
          <a:bodyPr/>
          <a:lstStyle/>
          <a:p>
            <a:fld id="{2A77E94B-31FD-4A5A-9458-E528E3AAB06E}" type="slidenum">
              <a:rPr lang="fr-FR" smtClean="0"/>
              <a:t>7</a:t>
            </a:fld>
            <a:endParaRPr lang="fr-FR"/>
          </a:p>
        </p:txBody>
      </p:sp>
    </p:spTree>
    <p:extLst>
      <p:ext uri="{BB962C8B-B14F-4D97-AF65-F5344CB8AC3E}">
        <p14:creationId xmlns:p14="http://schemas.microsoft.com/office/powerpoint/2010/main" val="5038839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a:t>Quand à la manière dont on ajoute de nouveaux </a:t>
            </a:r>
            <a:r>
              <a:rPr lang="fr-FR" err="1"/>
              <a:t>sinks</a:t>
            </a:r>
            <a:r>
              <a:rPr lang="fr-FR"/>
              <a:t>, </a:t>
            </a:r>
            <a:r>
              <a:rPr lang="fr-FR" err="1"/>
              <a:t>serilog</a:t>
            </a:r>
            <a:r>
              <a:rPr lang="fr-FR"/>
              <a:t> repose sur </a:t>
            </a:r>
            <a:r>
              <a:rPr lang="fr-FR" err="1"/>
              <a:t>nuget</a:t>
            </a:r>
            <a:r>
              <a:rPr lang="fr-FR"/>
              <a:t>, où les différents </a:t>
            </a:r>
            <a:r>
              <a:rPr lang="fr-FR" err="1"/>
              <a:t>sinks</a:t>
            </a:r>
            <a:r>
              <a:rPr lang="fr-FR"/>
              <a:t> sont distribués sous forme de packages. Il en existe plusieurs centaines pour tous les cas.</a:t>
            </a:r>
          </a:p>
        </p:txBody>
      </p:sp>
      <p:sp>
        <p:nvSpPr>
          <p:cNvPr id="4" name="Slide Number Placeholder 3"/>
          <p:cNvSpPr>
            <a:spLocks noGrp="1"/>
          </p:cNvSpPr>
          <p:nvPr>
            <p:ph type="sldNum" sz="quarter" idx="5"/>
          </p:nvPr>
        </p:nvSpPr>
        <p:spPr/>
        <p:txBody>
          <a:bodyPr/>
          <a:lstStyle/>
          <a:p>
            <a:fld id="{2A77E94B-31FD-4A5A-9458-E528E3AAB06E}" type="slidenum">
              <a:rPr lang="fr-FR" smtClean="0"/>
              <a:t>8</a:t>
            </a:fld>
            <a:endParaRPr lang="fr-FR"/>
          </a:p>
        </p:txBody>
      </p:sp>
    </p:spTree>
    <p:extLst>
      <p:ext uri="{BB962C8B-B14F-4D97-AF65-F5344CB8AC3E}">
        <p14:creationId xmlns:p14="http://schemas.microsoft.com/office/powerpoint/2010/main" val="11130677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a:t>Cela commence à devenir intéressant lorsque l’on s’intéresse plus particulièrement aux messages. Pensé message structuré. S’efforce de conserver le sens de chaque paramètre et l’identité du message. Type du paramètre : chaine. Alors on ajoute des guillemets autour de la valeur dans le fichier, ou on colore la sortie dans la console</a:t>
            </a:r>
          </a:p>
        </p:txBody>
      </p:sp>
      <p:sp>
        <p:nvSpPr>
          <p:cNvPr id="4" name="Slide Number Placeholder 3"/>
          <p:cNvSpPr>
            <a:spLocks noGrp="1"/>
          </p:cNvSpPr>
          <p:nvPr>
            <p:ph type="sldNum" sz="quarter" idx="5"/>
          </p:nvPr>
        </p:nvSpPr>
        <p:spPr/>
        <p:txBody>
          <a:bodyPr/>
          <a:lstStyle/>
          <a:p>
            <a:fld id="{2A77E94B-31FD-4A5A-9458-E528E3AAB06E}" type="slidenum">
              <a:rPr lang="fr-FR" smtClean="0"/>
              <a:t>9</a:t>
            </a:fld>
            <a:endParaRPr lang="fr-FR"/>
          </a:p>
        </p:txBody>
      </p:sp>
    </p:spTree>
    <p:extLst>
      <p:ext uri="{BB962C8B-B14F-4D97-AF65-F5344CB8AC3E}">
        <p14:creationId xmlns:p14="http://schemas.microsoft.com/office/powerpoint/2010/main" val="1709123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ACD036-1838-446F-A7FB-E91862290518}"/>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9018539B-571B-4ED0-8579-FA970486FA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8DA3947B-7436-47C3-82A2-1F6D4A0912FA}"/>
              </a:ext>
            </a:extLst>
          </p:cNvPr>
          <p:cNvSpPr>
            <a:spLocks noGrp="1"/>
          </p:cNvSpPr>
          <p:nvPr>
            <p:ph type="dt" sz="half" idx="10"/>
          </p:nvPr>
        </p:nvSpPr>
        <p:spPr/>
        <p:txBody>
          <a:bodyPr/>
          <a:lstStyle/>
          <a:p>
            <a:fld id="{D6073AE8-DE85-4C6E-8716-6C2507B6B843}" type="datetimeFigureOut">
              <a:rPr lang="fr-FR" smtClean="0"/>
              <a:t>24/09/2019</a:t>
            </a:fld>
            <a:endParaRPr lang="fr-FR"/>
          </a:p>
        </p:txBody>
      </p:sp>
      <p:sp>
        <p:nvSpPr>
          <p:cNvPr id="5" name="Espace réservé du pied de page 4">
            <a:extLst>
              <a:ext uri="{FF2B5EF4-FFF2-40B4-BE49-F238E27FC236}">
                <a16:creationId xmlns:a16="http://schemas.microsoft.com/office/drawing/2014/main" id="{A6DDE006-F4C8-42FC-9941-C806EB2C250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9B153A5-16EC-4456-B04E-14B295C64C7C}"/>
              </a:ext>
            </a:extLst>
          </p:cNvPr>
          <p:cNvSpPr>
            <a:spLocks noGrp="1"/>
          </p:cNvSpPr>
          <p:nvPr>
            <p:ph type="sldNum" sz="quarter" idx="12"/>
          </p:nvPr>
        </p:nvSpPr>
        <p:spPr/>
        <p:txBody>
          <a:bodyPr/>
          <a:lstStyle/>
          <a:p>
            <a:fld id="{3A452337-570D-47CF-927B-6D91332F2A00}" type="slidenum">
              <a:rPr lang="fr-FR" smtClean="0"/>
              <a:t>‹N°›</a:t>
            </a:fld>
            <a:endParaRPr lang="fr-FR"/>
          </a:p>
        </p:txBody>
      </p:sp>
    </p:spTree>
    <p:extLst>
      <p:ext uri="{BB962C8B-B14F-4D97-AF65-F5344CB8AC3E}">
        <p14:creationId xmlns:p14="http://schemas.microsoft.com/office/powerpoint/2010/main" val="1844658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F002DE-6D5B-47A6-893C-A707725492C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18FA12D7-8F64-4D9E-A91E-B6C81EC62947}"/>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CDC1BD1-8AA3-4163-ACD7-40655C79B4BD}"/>
              </a:ext>
            </a:extLst>
          </p:cNvPr>
          <p:cNvSpPr>
            <a:spLocks noGrp="1"/>
          </p:cNvSpPr>
          <p:nvPr>
            <p:ph type="dt" sz="half" idx="10"/>
          </p:nvPr>
        </p:nvSpPr>
        <p:spPr/>
        <p:txBody>
          <a:bodyPr/>
          <a:lstStyle/>
          <a:p>
            <a:fld id="{D6073AE8-DE85-4C6E-8716-6C2507B6B843}" type="datetimeFigureOut">
              <a:rPr lang="fr-FR" smtClean="0"/>
              <a:t>24/09/2019</a:t>
            </a:fld>
            <a:endParaRPr lang="fr-FR"/>
          </a:p>
        </p:txBody>
      </p:sp>
      <p:sp>
        <p:nvSpPr>
          <p:cNvPr id="5" name="Espace réservé du pied de page 4">
            <a:extLst>
              <a:ext uri="{FF2B5EF4-FFF2-40B4-BE49-F238E27FC236}">
                <a16:creationId xmlns:a16="http://schemas.microsoft.com/office/drawing/2014/main" id="{A5CBB3E8-B9EE-4C53-A68E-2E7D33D7259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90BAF46-A264-4851-A0CB-53F63C866BA8}"/>
              </a:ext>
            </a:extLst>
          </p:cNvPr>
          <p:cNvSpPr>
            <a:spLocks noGrp="1"/>
          </p:cNvSpPr>
          <p:nvPr>
            <p:ph type="sldNum" sz="quarter" idx="12"/>
          </p:nvPr>
        </p:nvSpPr>
        <p:spPr/>
        <p:txBody>
          <a:bodyPr/>
          <a:lstStyle/>
          <a:p>
            <a:fld id="{3A452337-570D-47CF-927B-6D91332F2A00}" type="slidenum">
              <a:rPr lang="fr-FR" smtClean="0"/>
              <a:t>‹N°›</a:t>
            </a:fld>
            <a:endParaRPr lang="fr-FR"/>
          </a:p>
        </p:txBody>
      </p:sp>
    </p:spTree>
    <p:extLst>
      <p:ext uri="{BB962C8B-B14F-4D97-AF65-F5344CB8AC3E}">
        <p14:creationId xmlns:p14="http://schemas.microsoft.com/office/powerpoint/2010/main" val="1211784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F7A935B-0589-4F06-8170-F1F14DEC99F0}"/>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95EDC462-9DB9-4798-9AB5-1AEF47D3C3FF}"/>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CC07A3A-7012-451C-A58C-E9E7AB720ADB}"/>
              </a:ext>
            </a:extLst>
          </p:cNvPr>
          <p:cNvSpPr>
            <a:spLocks noGrp="1"/>
          </p:cNvSpPr>
          <p:nvPr>
            <p:ph type="dt" sz="half" idx="10"/>
          </p:nvPr>
        </p:nvSpPr>
        <p:spPr/>
        <p:txBody>
          <a:bodyPr/>
          <a:lstStyle/>
          <a:p>
            <a:fld id="{D6073AE8-DE85-4C6E-8716-6C2507B6B843}" type="datetimeFigureOut">
              <a:rPr lang="fr-FR" smtClean="0"/>
              <a:t>24/09/2019</a:t>
            </a:fld>
            <a:endParaRPr lang="fr-FR"/>
          </a:p>
        </p:txBody>
      </p:sp>
      <p:sp>
        <p:nvSpPr>
          <p:cNvPr id="5" name="Espace réservé du pied de page 4">
            <a:extLst>
              <a:ext uri="{FF2B5EF4-FFF2-40B4-BE49-F238E27FC236}">
                <a16:creationId xmlns:a16="http://schemas.microsoft.com/office/drawing/2014/main" id="{B0E1EB5F-ABBD-47EE-9EBB-BDC33826BAF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C700C37-CF1F-4384-BE74-91043068CC14}"/>
              </a:ext>
            </a:extLst>
          </p:cNvPr>
          <p:cNvSpPr>
            <a:spLocks noGrp="1"/>
          </p:cNvSpPr>
          <p:nvPr>
            <p:ph type="sldNum" sz="quarter" idx="12"/>
          </p:nvPr>
        </p:nvSpPr>
        <p:spPr/>
        <p:txBody>
          <a:bodyPr/>
          <a:lstStyle/>
          <a:p>
            <a:fld id="{3A452337-570D-47CF-927B-6D91332F2A00}" type="slidenum">
              <a:rPr lang="fr-FR" smtClean="0"/>
              <a:t>‹N°›</a:t>
            </a:fld>
            <a:endParaRPr lang="fr-FR"/>
          </a:p>
        </p:txBody>
      </p:sp>
    </p:spTree>
    <p:extLst>
      <p:ext uri="{BB962C8B-B14F-4D97-AF65-F5344CB8AC3E}">
        <p14:creationId xmlns:p14="http://schemas.microsoft.com/office/powerpoint/2010/main" val="1033426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55365B-279B-42F7-974E-65A46EC1F8B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37680DE-6390-4EBE-A1E8-FF1C1DD1584B}"/>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5CFEB0A-996B-439D-8B87-AD2D7DD1964D}"/>
              </a:ext>
            </a:extLst>
          </p:cNvPr>
          <p:cNvSpPr>
            <a:spLocks noGrp="1"/>
          </p:cNvSpPr>
          <p:nvPr>
            <p:ph type="dt" sz="half" idx="10"/>
          </p:nvPr>
        </p:nvSpPr>
        <p:spPr/>
        <p:txBody>
          <a:bodyPr/>
          <a:lstStyle/>
          <a:p>
            <a:fld id="{D6073AE8-DE85-4C6E-8716-6C2507B6B843}" type="datetimeFigureOut">
              <a:rPr lang="fr-FR" smtClean="0"/>
              <a:t>24/09/2019</a:t>
            </a:fld>
            <a:endParaRPr lang="fr-FR"/>
          </a:p>
        </p:txBody>
      </p:sp>
      <p:sp>
        <p:nvSpPr>
          <p:cNvPr id="5" name="Espace réservé du pied de page 4">
            <a:extLst>
              <a:ext uri="{FF2B5EF4-FFF2-40B4-BE49-F238E27FC236}">
                <a16:creationId xmlns:a16="http://schemas.microsoft.com/office/drawing/2014/main" id="{347D71CF-0E73-491E-BE31-9ED136D1576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2B56408-239C-43ED-8132-50EF1440002D}"/>
              </a:ext>
            </a:extLst>
          </p:cNvPr>
          <p:cNvSpPr>
            <a:spLocks noGrp="1"/>
          </p:cNvSpPr>
          <p:nvPr>
            <p:ph type="sldNum" sz="quarter" idx="12"/>
          </p:nvPr>
        </p:nvSpPr>
        <p:spPr/>
        <p:txBody>
          <a:bodyPr/>
          <a:lstStyle/>
          <a:p>
            <a:fld id="{3A452337-570D-47CF-927B-6D91332F2A00}" type="slidenum">
              <a:rPr lang="fr-FR" smtClean="0"/>
              <a:t>‹N°›</a:t>
            </a:fld>
            <a:endParaRPr lang="fr-FR"/>
          </a:p>
        </p:txBody>
      </p:sp>
    </p:spTree>
    <p:extLst>
      <p:ext uri="{BB962C8B-B14F-4D97-AF65-F5344CB8AC3E}">
        <p14:creationId xmlns:p14="http://schemas.microsoft.com/office/powerpoint/2010/main" val="123922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8AD596-9F32-40FD-B055-37F2D7D67D46}"/>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B185A806-4A11-4841-8933-928E3D8FB4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C0218F88-4C00-44C3-B95F-52280B9B17E3}"/>
              </a:ext>
            </a:extLst>
          </p:cNvPr>
          <p:cNvSpPr>
            <a:spLocks noGrp="1"/>
          </p:cNvSpPr>
          <p:nvPr>
            <p:ph type="dt" sz="half" idx="10"/>
          </p:nvPr>
        </p:nvSpPr>
        <p:spPr/>
        <p:txBody>
          <a:bodyPr/>
          <a:lstStyle/>
          <a:p>
            <a:fld id="{D6073AE8-DE85-4C6E-8716-6C2507B6B843}" type="datetimeFigureOut">
              <a:rPr lang="fr-FR" smtClean="0"/>
              <a:t>24/09/2019</a:t>
            </a:fld>
            <a:endParaRPr lang="fr-FR"/>
          </a:p>
        </p:txBody>
      </p:sp>
      <p:sp>
        <p:nvSpPr>
          <p:cNvPr id="5" name="Espace réservé du pied de page 4">
            <a:extLst>
              <a:ext uri="{FF2B5EF4-FFF2-40B4-BE49-F238E27FC236}">
                <a16:creationId xmlns:a16="http://schemas.microsoft.com/office/drawing/2014/main" id="{07C19B22-A321-410E-BEED-84E56C67CFC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2A11360-B7C4-4E2E-AB17-A54D76FB1E99}"/>
              </a:ext>
            </a:extLst>
          </p:cNvPr>
          <p:cNvSpPr>
            <a:spLocks noGrp="1"/>
          </p:cNvSpPr>
          <p:nvPr>
            <p:ph type="sldNum" sz="quarter" idx="12"/>
          </p:nvPr>
        </p:nvSpPr>
        <p:spPr/>
        <p:txBody>
          <a:bodyPr/>
          <a:lstStyle/>
          <a:p>
            <a:fld id="{3A452337-570D-47CF-927B-6D91332F2A00}" type="slidenum">
              <a:rPr lang="fr-FR" smtClean="0"/>
              <a:t>‹N°›</a:t>
            </a:fld>
            <a:endParaRPr lang="fr-FR"/>
          </a:p>
        </p:txBody>
      </p:sp>
    </p:spTree>
    <p:extLst>
      <p:ext uri="{BB962C8B-B14F-4D97-AF65-F5344CB8AC3E}">
        <p14:creationId xmlns:p14="http://schemas.microsoft.com/office/powerpoint/2010/main" val="671722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7FD1BB-70D0-4BEA-9943-F3CFA7AEBE4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FD5A916-BB88-4838-859A-22CDD1B55458}"/>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C9E985B1-24CE-4A86-9238-B75CECC6E5A6}"/>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B3910153-6D43-4401-855A-7DA150F6D2A8}"/>
              </a:ext>
            </a:extLst>
          </p:cNvPr>
          <p:cNvSpPr>
            <a:spLocks noGrp="1"/>
          </p:cNvSpPr>
          <p:nvPr>
            <p:ph type="dt" sz="half" idx="10"/>
          </p:nvPr>
        </p:nvSpPr>
        <p:spPr/>
        <p:txBody>
          <a:bodyPr/>
          <a:lstStyle/>
          <a:p>
            <a:fld id="{D6073AE8-DE85-4C6E-8716-6C2507B6B843}" type="datetimeFigureOut">
              <a:rPr lang="fr-FR" smtClean="0"/>
              <a:t>24/09/2019</a:t>
            </a:fld>
            <a:endParaRPr lang="fr-FR"/>
          </a:p>
        </p:txBody>
      </p:sp>
      <p:sp>
        <p:nvSpPr>
          <p:cNvPr id="6" name="Espace réservé du pied de page 5">
            <a:extLst>
              <a:ext uri="{FF2B5EF4-FFF2-40B4-BE49-F238E27FC236}">
                <a16:creationId xmlns:a16="http://schemas.microsoft.com/office/drawing/2014/main" id="{308D128C-57C5-48DA-B775-ACAA81A71C5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6957224-0F8A-4D77-A6D3-0E4463A15A14}"/>
              </a:ext>
            </a:extLst>
          </p:cNvPr>
          <p:cNvSpPr>
            <a:spLocks noGrp="1"/>
          </p:cNvSpPr>
          <p:nvPr>
            <p:ph type="sldNum" sz="quarter" idx="12"/>
          </p:nvPr>
        </p:nvSpPr>
        <p:spPr/>
        <p:txBody>
          <a:bodyPr/>
          <a:lstStyle/>
          <a:p>
            <a:fld id="{3A452337-570D-47CF-927B-6D91332F2A00}" type="slidenum">
              <a:rPr lang="fr-FR" smtClean="0"/>
              <a:t>‹N°›</a:t>
            </a:fld>
            <a:endParaRPr lang="fr-FR"/>
          </a:p>
        </p:txBody>
      </p:sp>
    </p:spTree>
    <p:extLst>
      <p:ext uri="{BB962C8B-B14F-4D97-AF65-F5344CB8AC3E}">
        <p14:creationId xmlns:p14="http://schemas.microsoft.com/office/powerpoint/2010/main" val="4257366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3FDCFE-7BED-4DB8-A34D-FF8CC72A67AC}"/>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FE7572C-BA68-44E1-9516-4F2131B848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FAFEC4C9-C807-4C80-A7BA-DCC782645722}"/>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841DBC16-B233-4D18-B6D1-9FA919E396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622F3D97-9F82-4C0E-AADD-353ED7C9ED79}"/>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BFAD1535-1A2C-4C24-9CE7-6700D579E095}"/>
              </a:ext>
            </a:extLst>
          </p:cNvPr>
          <p:cNvSpPr>
            <a:spLocks noGrp="1"/>
          </p:cNvSpPr>
          <p:nvPr>
            <p:ph type="dt" sz="half" idx="10"/>
          </p:nvPr>
        </p:nvSpPr>
        <p:spPr/>
        <p:txBody>
          <a:bodyPr/>
          <a:lstStyle/>
          <a:p>
            <a:fld id="{D6073AE8-DE85-4C6E-8716-6C2507B6B843}" type="datetimeFigureOut">
              <a:rPr lang="fr-FR" smtClean="0"/>
              <a:t>24/09/2019</a:t>
            </a:fld>
            <a:endParaRPr lang="fr-FR"/>
          </a:p>
        </p:txBody>
      </p:sp>
      <p:sp>
        <p:nvSpPr>
          <p:cNvPr id="8" name="Espace réservé du pied de page 7">
            <a:extLst>
              <a:ext uri="{FF2B5EF4-FFF2-40B4-BE49-F238E27FC236}">
                <a16:creationId xmlns:a16="http://schemas.microsoft.com/office/drawing/2014/main" id="{ED0C1329-43B3-4487-8250-091A2926FA76}"/>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C7AC8EAB-C4A2-47B5-9CD0-49C16E7EFF37}"/>
              </a:ext>
            </a:extLst>
          </p:cNvPr>
          <p:cNvSpPr>
            <a:spLocks noGrp="1"/>
          </p:cNvSpPr>
          <p:nvPr>
            <p:ph type="sldNum" sz="quarter" idx="12"/>
          </p:nvPr>
        </p:nvSpPr>
        <p:spPr/>
        <p:txBody>
          <a:bodyPr/>
          <a:lstStyle/>
          <a:p>
            <a:fld id="{3A452337-570D-47CF-927B-6D91332F2A00}" type="slidenum">
              <a:rPr lang="fr-FR" smtClean="0"/>
              <a:t>‹N°›</a:t>
            </a:fld>
            <a:endParaRPr lang="fr-FR"/>
          </a:p>
        </p:txBody>
      </p:sp>
    </p:spTree>
    <p:extLst>
      <p:ext uri="{BB962C8B-B14F-4D97-AF65-F5344CB8AC3E}">
        <p14:creationId xmlns:p14="http://schemas.microsoft.com/office/powerpoint/2010/main" val="2692498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7280DD-2BAD-4C53-B874-E63AFAFF10D6}"/>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DEBADE51-7311-444C-93C7-42A4ED5B8857}"/>
              </a:ext>
            </a:extLst>
          </p:cNvPr>
          <p:cNvSpPr>
            <a:spLocks noGrp="1"/>
          </p:cNvSpPr>
          <p:nvPr>
            <p:ph type="dt" sz="half" idx="10"/>
          </p:nvPr>
        </p:nvSpPr>
        <p:spPr/>
        <p:txBody>
          <a:bodyPr/>
          <a:lstStyle/>
          <a:p>
            <a:fld id="{D6073AE8-DE85-4C6E-8716-6C2507B6B843}" type="datetimeFigureOut">
              <a:rPr lang="fr-FR" smtClean="0"/>
              <a:t>24/09/2019</a:t>
            </a:fld>
            <a:endParaRPr lang="fr-FR"/>
          </a:p>
        </p:txBody>
      </p:sp>
      <p:sp>
        <p:nvSpPr>
          <p:cNvPr id="4" name="Espace réservé du pied de page 3">
            <a:extLst>
              <a:ext uri="{FF2B5EF4-FFF2-40B4-BE49-F238E27FC236}">
                <a16:creationId xmlns:a16="http://schemas.microsoft.com/office/drawing/2014/main" id="{8D701DAE-49E1-44A5-BCC6-78E913CDBBA8}"/>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ACB9F52-660A-46AC-89B8-3A3DC8CB2427}"/>
              </a:ext>
            </a:extLst>
          </p:cNvPr>
          <p:cNvSpPr>
            <a:spLocks noGrp="1"/>
          </p:cNvSpPr>
          <p:nvPr>
            <p:ph type="sldNum" sz="quarter" idx="12"/>
          </p:nvPr>
        </p:nvSpPr>
        <p:spPr/>
        <p:txBody>
          <a:bodyPr/>
          <a:lstStyle/>
          <a:p>
            <a:fld id="{3A452337-570D-47CF-927B-6D91332F2A00}" type="slidenum">
              <a:rPr lang="fr-FR" smtClean="0"/>
              <a:t>‹N°›</a:t>
            </a:fld>
            <a:endParaRPr lang="fr-FR"/>
          </a:p>
        </p:txBody>
      </p:sp>
    </p:spTree>
    <p:extLst>
      <p:ext uri="{BB962C8B-B14F-4D97-AF65-F5344CB8AC3E}">
        <p14:creationId xmlns:p14="http://schemas.microsoft.com/office/powerpoint/2010/main" val="1577784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3D2D5AD-63BD-40F4-A6A8-715E83C2F6E3}"/>
              </a:ext>
            </a:extLst>
          </p:cNvPr>
          <p:cNvSpPr>
            <a:spLocks noGrp="1"/>
          </p:cNvSpPr>
          <p:nvPr>
            <p:ph type="dt" sz="half" idx="10"/>
          </p:nvPr>
        </p:nvSpPr>
        <p:spPr/>
        <p:txBody>
          <a:bodyPr/>
          <a:lstStyle/>
          <a:p>
            <a:fld id="{D6073AE8-DE85-4C6E-8716-6C2507B6B843}" type="datetimeFigureOut">
              <a:rPr lang="fr-FR" smtClean="0"/>
              <a:t>24/09/2019</a:t>
            </a:fld>
            <a:endParaRPr lang="fr-FR"/>
          </a:p>
        </p:txBody>
      </p:sp>
      <p:sp>
        <p:nvSpPr>
          <p:cNvPr id="3" name="Espace réservé du pied de page 2">
            <a:extLst>
              <a:ext uri="{FF2B5EF4-FFF2-40B4-BE49-F238E27FC236}">
                <a16:creationId xmlns:a16="http://schemas.microsoft.com/office/drawing/2014/main" id="{C91F9119-78AD-4BBA-BD92-47870DD03736}"/>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22230486-0E74-4C50-AF12-DA2C2F67E919}"/>
              </a:ext>
            </a:extLst>
          </p:cNvPr>
          <p:cNvSpPr>
            <a:spLocks noGrp="1"/>
          </p:cNvSpPr>
          <p:nvPr>
            <p:ph type="sldNum" sz="quarter" idx="12"/>
          </p:nvPr>
        </p:nvSpPr>
        <p:spPr/>
        <p:txBody>
          <a:bodyPr/>
          <a:lstStyle/>
          <a:p>
            <a:fld id="{3A452337-570D-47CF-927B-6D91332F2A00}" type="slidenum">
              <a:rPr lang="fr-FR" smtClean="0"/>
              <a:t>‹N°›</a:t>
            </a:fld>
            <a:endParaRPr lang="fr-FR"/>
          </a:p>
        </p:txBody>
      </p:sp>
    </p:spTree>
    <p:extLst>
      <p:ext uri="{BB962C8B-B14F-4D97-AF65-F5344CB8AC3E}">
        <p14:creationId xmlns:p14="http://schemas.microsoft.com/office/powerpoint/2010/main" val="489203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56D45C-9A0A-4296-AA9F-36A65A982F2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52463B91-6A99-4122-A242-94270B6869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0DD7B320-BDF9-4973-BE23-1EB2255621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5AEF35B-1ACE-4D5D-986D-B627E210CD42}"/>
              </a:ext>
            </a:extLst>
          </p:cNvPr>
          <p:cNvSpPr>
            <a:spLocks noGrp="1"/>
          </p:cNvSpPr>
          <p:nvPr>
            <p:ph type="dt" sz="half" idx="10"/>
          </p:nvPr>
        </p:nvSpPr>
        <p:spPr/>
        <p:txBody>
          <a:bodyPr/>
          <a:lstStyle/>
          <a:p>
            <a:fld id="{D6073AE8-DE85-4C6E-8716-6C2507B6B843}" type="datetimeFigureOut">
              <a:rPr lang="fr-FR" smtClean="0"/>
              <a:t>24/09/2019</a:t>
            </a:fld>
            <a:endParaRPr lang="fr-FR"/>
          </a:p>
        </p:txBody>
      </p:sp>
      <p:sp>
        <p:nvSpPr>
          <p:cNvPr id="6" name="Espace réservé du pied de page 5">
            <a:extLst>
              <a:ext uri="{FF2B5EF4-FFF2-40B4-BE49-F238E27FC236}">
                <a16:creationId xmlns:a16="http://schemas.microsoft.com/office/drawing/2014/main" id="{A17FC6D8-359C-4316-BBF2-C80A8570C02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8745424-1F34-4458-9333-146E0380FC73}"/>
              </a:ext>
            </a:extLst>
          </p:cNvPr>
          <p:cNvSpPr>
            <a:spLocks noGrp="1"/>
          </p:cNvSpPr>
          <p:nvPr>
            <p:ph type="sldNum" sz="quarter" idx="12"/>
          </p:nvPr>
        </p:nvSpPr>
        <p:spPr/>
        <p:txBody>
          <a:bodyPr/>
          <a:lstStyle/>
          <a:p>
            <a:fld id="{3A452337-570D-47CF-927B-6D91332F2A00}" type="slidenum">
              <a:rPr lang="fr-FR" smtClean="0"/>
              <a:t>‹N°›</a:t>
            </a:fld>
            <a:endParaRPr lang="fr-FR"/>
          </a:p>
        </p:txBody>
      </p:sp>
    </p:spTree>
    <p:extLst>
      <p:ext uri="{BB962C8B-B14F-4D97-AF65-F5344CB8AC3E}">
        <p14:creationId xmlns:p14="http://schemas.microsoft.com/office/powerpoint/2010/main" val="433298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BDD5B7-3FE9-4683-851A-C483192FB97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9647643-81A0-4D6D-82B8-31BED4839B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6CE61EE3-BD1B-48FC-A518-290D3E7218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C4094CD-17B5-4977-974C-03F58DCE8864}"/>
              </a:ext>
            </a:extLst>
          </p:cNvPr>
          <p:cNvSpPr>
            <a:spLocks noGrp="1"/>
          </p:cNvSpPr>
          <p:nvPr>
            <p:ph type="dt" sz="half" idx="10"/>
          </p:nvPr>
        </p:nvSpPr>
        <p:spPr/>
        <p:txBody>
          <a:bodyPr/>
          <a:lstStyle/>
          <a:p>
            <a:fld id="{D6073AE8-DE85-4C6E-8716-6C2507B6B843}" type="datetimeFigureOut">
              <a:rPr lang="fr-FR" smtClean="0"/>
              <a:t>24/09/2019</a:t>
            </a:fld>
            <a:endParaRPr lang="fr-FR"/>
          </a:p>
        </p:txBody>
      </p:sp>
      <p:sp>
        <p:nvSpPr>
          <p:cNvPr id="6" name="Espace réservé du pied de page 5">
            <a:extLst>
              <a:ext uri="{FF2B5EF4-FFF2-40B4-BE49-F238E27FC236}">
                <a16:creationId xmlns:a16="http://schemas.microsoft.com/office/drawing/2014/main" id="{742BB60B-636F-4B1A-9CD7-48BDEDD61826}"/>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AB848ADE-74BA-4FEE-B94D-ED39D5A8D344}"/>
              </a:ext>
            </a:extLst>
          </p:cNvPr>
          <p:cNvSpPr>
            <a:spLocks noGrp="1"/>
          </p:cNvSpPr>
          <p:nvPr>
            <p:ph type="sldNum" sz="quarter" idx="12"/>
          </p:nvPr>
        </p:nvSpPr>
        <p:spPr/>
        <p:txBody>
          <a:bodyPr/>
          <a:lstStyle/>
          <a:p>
            <a:fld id="{3A452337-570D-47CF-927B-6D91332F2A00}" type="slidenum">
              <a:rPr lang="fr-FR" smtClean="0"/>
              <a:t>‹N°›</a:t>
            </a:fld>
            <a:endParaRPr lang="fr-FR"/>
          </a:p>
        </p:txBody>
      </p:sp>
    </p:spTree>
    <p:extLst>
      <p:ext uri="{BB962C8B-B14F-4D97-AF65-F5344CB8AC3E}">
        <p14:creationId xmlns:p14="http://schemas.microsoft.com/office/powerpoint/2010/main" val="1065750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3D4F3D79-3562-49B7-B0F4-32E13005AA1B}"/>
              </a:ext>
            </a:extLst>
          </p:cNvPr>
          <p:cNvPicPr>
            <a:picLocks noChangeAspect="1"/>
          </p:cNvPicPr>
          <p:nvPr userDrawn="1"/>
        </p:nvPicPr>
        <p:blipFill>
          <a:blip r:embed="rId13">
            <a:alphaModFix amt="50000"/>
          </a:blip>
          <a:stretch>
            <a:fillRect/>
          </a:stretch>
        </p:blipFill>
        <p:spPr>
          <a:xfrm>
            <a:off x="10649719" y="136525"/>
            <a:ext cx="1938505" cy="1952620"/>
          </a:xfrm>
          <a:prstGeom prst="rect">
            <a:avLst/>
          </a:prstGeom>
        </p:spPr>
      </p:pic>
      <p:sp>
        <p:nvSpPr>
          <p:cNvPr id="2" name="Espace réservé du titre 1">
            <a:extLst>
              <a:ext uri="{FF2B5EF4-FFF2-40B4-BE49-F238E27FC236}">
                <a16:creationId xmlns:a16="http://schemas.microsoft.com/office/drawing/2014/main" id="{C67BAEAA-F445-4352-BD12-F3F837DFAF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D58A3CD5-3130-47FB-9AB4-4807BA3ACA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69EF347-3600-4F06-B5AE-E32C5CDCAE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073AE8-DE85-4C6E-8716-6C2507B6B843}" type="datetimeFigureOut">
              <a:rPr lang="fr-FR" smtClean="0"/>
              <a:t>24/09/2019</a:t>
            </a:fld>
            <a:endParaRPr lang="fr-FR"/>
          </a:p>
        </p:txBody>
      </p:sp>
      <p:sp>
        <p:nvSpPr>
          <p:cNvPr id="5" name="Espace réservé du pied de page 4">
            <a:extLst>
              <a:ext uri="{FF2B5EF4-FFF2-40B4-BE49-F238E27FC236}">
                <a16:creationId xmlns:a16="http://schemas.microsoft.com/office/drawing/2014/main" id="{54024F60-6C80-4701-B3A0-1BB76AEBB7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072CA5B7-84BE-422D-85C1-C4AD6F5BD1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452337-570D-47CF-927B-6D91332F2A00}" type="slidenum">
              <a:rPr lang="fr-FR" smtClean="0"/>
              <a:t>‹N°›</a:t>
            </a:fld>
            <a:endParaRPr lang="fr-FR"/>
          </a:p>
        </p:txBody>
      </p:sp>
      <p:pic>
        <p:nvPicPr>
          <p:cNvPr id="1026" name="Picture 2">
            <a:extLst>
              <a:ext uri="{FF2B5EF4-FFF2-40B4-BE49-F238E27FC236}">
                <a16:creationId xmlns:a16="http://schemas.microsoft.com/office/drawing/2014/main" id="{233207C5-1F4E-437B-BE04-B0677EC7A8DF}"/>
              </a:ext>
            </a:extLst>
          </p:cNvPr>
          <p:cNvPicPr>
            <a:picLocks noChangeAspect="1" noChangeArrowheads="1"/>
          </p:cNvPicPr>
          <p:nvPr userDrawn="1"/>
        </p:nvPicPr>
        <p:blipFill>
          <a:blip r:embed="rId14">
            <a:alphaModFix amt="50000"/>
            <a:extLst>
              <a:ext uri="{28A0092B-C50C-407E-A947-70E740481C1C}">
                <a14:useLocalDpi xmlns:a14="http://schemas.microsoft.com/office/drawing/2010/main" val="0"/>
              </a:ext>
            </a:extLst>
          </a:blip>
          <a:srcRect/>
          <a:stretch>
            <a:fillRect/>
          </a:stretch>
        </p:blipFill>
        <p:spPr bwMode="auto">
          <a:xfrm rot="20710028">
            <a:off x="9359802" y="95639"/>
            <a:ext cx="1450427" cy="138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2648657"/>
      </p:ext>
    </p:extLst>
  </p:cSld>
  <p:clrMap bg1="lt1" tx1="dk1" bg2="lt2" tx2="dk2" accent1="accent1" accent2="accent2" accent3="accent3" accent4="accent4" accent5="accent5" accent6="accent6" hlink="hlink" folHlink="folHlink"/>
  <p:sldLayoutIdLst>
    <p:sldLayoutId id="2147484036" r:id="rId1"/>
    <p:sldLayoutId id="2147484037" r:id="rId2"/>
    <p:sldLayoutId id="2147484038" r:id="rId3"/>
    <p:sldLayoutId id="2147484039" r:id="rId4"/>
    <p:sldLayoutId id="2147484040" r:id="rId5"/>
    <p:sldLayoutId id="2147484041" r:id="rId6"/>
    <p:sldLayoutId id="2147484042" r:id="rId7"/>
    <p:sldLayoutId id="2147484043" r:id="rId8"/>
    <p:sldLayoutId id="2147484044" r:id="rId9"/>
    <p:sldLayoutId id="2147484045" r:id="rId10"/>
    <p:sldLayoutId id="214748404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FD377E-DC44-448E-84D2-2319D7E90515}"/>
              </a:ext>
            </a:extLst>
          </p:cNvPr>
          <p:cNvSpPr>
            <a:spLocks noGrp="1"/>
          </p:cNvSpPr>
          <p:nvPr>
            <p:ph type="ctrTitle"/>
          </p:nvPr>
        </p:nvSpPr>
        <p:spPr/>
        <p:txBody>
          <a:bodyPr>
            <a:normAutofit/>
          </a:bodyPr>
          <a:lstStyle/>
          <a:p>
            <a:r>
              <a:rPr lang="fr-FR" err="1"/>
              <a:t>Logging</a:t>
            </a:r>
            <a:r>
              <a:rPr lang="fr-FR"/>
              <a:t> simple et efficace</a:t>
            </a:r>
            <a:br>
              <a:rPr lang="fr-FR"/>
            </a:br>
            <a:r>
              <a:rPr lang="fr-FR" err="1"/>
              <a:t>Serilog</a:t>
            </a:r>
            <a:r>
              <a:rPr lang="fr-FR"/>
              <a:t> &amp; Seq</a:t>
            </a:r>
          </a:p>
        </p:txBody>
      </p:sp>
    </p:spTree>
    <p:extLst>
      <p:ext uri="{BB962C8B-B14F-4D97-AF65-F5344CB8AC3E}">
        <p14:creationId xmlns:p14="http://schemas.microsoft.com/office/powerpoint/2010/main" val="1944738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227888-ED3C-4BD7-9E3E-ED2A703F5EE5}"/>
              </a:ext>
            </a:extLst>
          </p:cNvPr>
          <p:cNvSpPr>
            <a:spLocks noGrp="1"/>
          </p:cNvSpPr>
          <p:nvPr>
            <p:ph type="title"/>
          </p:nvPr>
        </p:nvSpPr>
        <p:spPr/>
        <p:txBody>
          <a:bodyPr/>
          <a:lstStyle/>
          <a:p>
            <a:r>
              <a:rPr lang="fr-FR"/>
              <a:t>Message </a:t>
            </a:r>
            <a:r>
              <a:rPr lang="fr-FR" err="1"/>
              <a:t>Templates</a:t>
            </a:r>
            <a:r>
              <a:rPr lang="fr-FR"/>
              <a:t> et Paramètres</a:t>
            </a:r>
          </a:p>
        </p:txBody>
      </p:sp>
      <p:sp>
        <p:nvSpPr>
          <p:cNvPr id="3" name="Espace réservé du contenu 2">
            <a:extLst>
              <a:ext uri="{FF2B5EF4-FFF2-40B4-BE49-F238E27FC236}">
                <a16:creationId xmlns:a16="http://schemas.microsoft.com/office/drawing/2014/main" id="{0F1EEC13-3339-4239-A509-7C992F4CB1A2}"/>
              </a:ext>
            </a:extLst>
          </p:cNvPr>
          <p:cNvSpPr>
            <a:spLocks noGrp="1"/>
          </p:cNvSpPr>
          <p:nvPr>
            <p:ph idx="1"/>
          </p:nvPr>
        </p:nvSpPr>
        <p:spPr/>
        <p:txBody>
          <a:bodyPr>
            <a:normAutofit/>
          </a:bodyPr>
          <a:lstStyle/>
          <a:p>
            <a:pPr marL="0" indent="0">
              <a:buNone/>
            </a:pPr>
            <a:r>
              <a:rPr lang="fr-FR">
                <a:solidFill>
                  <a:srgbClr val="0000FF"/>
                </a:solidFill>
                <a:highlight>
                  <a:srgbClr val="FFFFFF"/>
                </a:highlight>
                <a:latin typeface="Consolas" panose="020B0609020204030204" pitchFamily="49" charset="0"/>
              </a:rPr>
              <a:t>var</a:t>
            </a:r>
            <a:r>
              <a:rPr lang="fr-FR">
                <a:highlight>
                  <a:srgbClr val="FFFFFF"/>
                </a:highlight>
                <a:latin typeface="Consolas" panose="020B0609020204030204" pitchFamily="49" charset="0"/>
              </a:rPr>
              <a:t> </a:t>
            </a:r>
            <a:r>
              <a:rPr lang="fr-FR" err="1">
                <a:highlight>
                  <a:srgbClr val="FFFFFF"/>
                </a:highlight>
                <a:latin typeface="Consolas" panose="020B0609020204030204" pitchFamily="49" charset="0"/>
              </a:rPr>
              <a:t>coords</a:t>
            </a:r>
            <a:r>
              <a:rPr lang="fr-FR">
                <a:highlight>
                  <a:srgbClr val="FFFFFF"/>
                </a:highlight>
                <a:latin typeface="Consolas" panose="020B0609020204030204" pitchFamily="49" charset="0"/>
              </a:rPr>
              <a:t> = </a:t>
            </a:r>
            <a:r>
              <a:rPr lang="fr-FR">
                <a:solidFill>
                  <a:srgbClr val="0000FF"/>
                </a:solidFill>
                <a:highlight>
                  <a:srgbClr val="FFFFFF"/>
                </a:highlight>
                <a:latin typeface="Consolas" panose="020B0609020204030204" pitchFamily="49" charset="0"/>
              </a:rPr>
              <a:t>new</a:t>
            </a:r>
            <a:r>
              <a:rPr lang="fr-FR">
                <a:solidFill>
                  <a:srgbClr val="000000"/>
                </a:solidFill>
                <a:highlight>
                  <a:srgbClr val="FFFFFF"/>
                </a:highlight>
                <a:latin typeface="Consolas" panose="020B0609020204030204" pitchFamily="49" charset="0"/>
              </a:rPr>
              <a:t> </a:t>
            </a:r>
            <a:r>
              <a:rPr lang="en-US">
                <a:solidFill>
                  <a:srgbClr val="000000"/>
                </a:solidFill>
                <a:highlight>
                  <a:srgbClr val="FFFFFF"/>
                </a:highlight>
                <a:latin typeface="Consolas" panose="020B0609020204030204" pitchFamily="49" charset="0"/>
              </a:rPr>
              <a:t>{ Latitude = 25, Longitude = 134 };</a:t>
            </a:r>
            <a:endParaRPr lang="en-US">
              <a:solidFill>
                <a:srgbClr val="2B91AF"/>
              </a:solidFill>
              <a:highlight>
                <a:srgbClr val="FFFFFF"/>
              </a:highlight>
              <a:latin typeface="Consolas"/>
            </a:endParaRPr>
          </a:p>
          <a:p>
            <a:pPr marL="0" indent="0">
              <a:buNone/>
            </a:pPr>
            <a:r>
              <a:rPr lang="en-US" err="1">
                <a:solidFill>
                  <a:srgbClr val="2B91AF"/>
                </a:solidFill>
                <a:highlight>
                  <a:srgbClr val="FFFFFF"/>
                </a:highlight>
                <a:latin typeface="Consolas"/>
              </a:rPr>
              <a:t>Log</a:t>
            </a:r>
            <a:r>
              <a:rPr lang="en-US" err="1">
                <a:solidFill>
                  <a:srgbClr val="000000"/>
                </a:solidFill>
                <a:latin typeface="Consolas" panose="020B0609020204030204" pitchFamily="49" charset="0"/>
              </a:rPr>
              <a:t>.Information</a:t>
            </a:r>
            <a:r>
              <a:rPr lang="en-US">
                <a:solidFill>
                  <a:srgbClr val="000000"/>
                </a:solidFill>
                <a:latin typeface="Consolas" panose="020B0609020204030204" pitchFamily="49" charset="0"/>
              </a:rPr>
              <a:t>(</a:t>
            </a:r>
            <a:r>
              <a:rPr lang="en-US">
                <a:solidFill>
                  <a:srgbClr val="A31515"/>
                </a:solidFill>
                <a:latin typeface="Consolas" panose="020B0609020204030204" pitchFamily="49" charset="0"/>
              </a:rPr>
              <a:t>"Processed {@Position} in {Elapsed:0000} </a:t>
            </a:r>
            <a:r>
              <a:rPr lang="en-US" err="1">
                <a:solidFill>
                  <a:srgbClr val="A31515"/>
                </a:solidFill>
                <a:latin typeface="Consolas" panose="020B0609020204030204" pitchFamily="49" charset="0"/>
              </a:rPr>
              <a:t>ms.</a:t>
            </a:r>
            <a:r>
              <a:rPr lang="en-US">
                <a:solidFill>
                  <a:srgbClr val="A31515"/>
                </a:solidFill>
                <a:latin typeface="Consolas" panose="020B0609020204030204" pitchFamily="49" charset="0"/>
              </a:rPr>
              <a:t>"</a:t>
            </a:r>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coords</a:t>
            </a:r>
            <a:r>
              <a:rPr lang="en-US">
                <a:solidFill>
                  <a:srgbClr val="000000"/>
                </a:solidFill>
                <a:latin typeface="Consolas" panose="020B0609020204030204" pitchFamily="49" charset="0"/>
              </a:rPr>
              <a:t>, 34);</a:t>
            </a:r>
          </a:p>
          <a:p>
            <a:pPr marL="0" indent="0">
              <a:buNone/>
            </a:pPr>
            <a:endParaRPr lang="en-US">
              <a:solidFill>
                <a:srgbClr val="000000"/>
              </a:solidFill>
              <a:latin typeface="Consolas" panose="020B0609020204030204" pitchFamily="49" charset="0"/>
            </a:endParaRPr>
          </a:p>
        </p:txBody>
      </p:sp>
      <p:pic>
        <p:nvPicPr>
          <p:cNvPr id="4" name="Picture 2">
            <a:extLst>
              <a:ext uri="{FF2B5EF4-FFF2-40B4-BE49-F238E27FC236}">
                <a16:creationId xmlns:a16="http://schemas.microsoft.com/office/drawing/2014/main" id="{4FC5BE79-5A95-4D9C-BB51-D2E4D3C3FA2E}"/>
              </a:ext>
            </a:extLst>
          </p:cNvPr>
          <p:cNvPicPr>
            <a:picLocks noChangeAspect="1" noChangeArrowheads="1"/>
          </p:cNvPicPr>
          <p:nvPr/>
        </p:nvPicPr>
        <p:blipFill>
          <a:blip r:embed="rId3">
            <a:alphaModFix/>
            <a:extLst>
              <a:ext uri="{28A0092B-C50C-407E-A947-70E740481C1C}">
                <a14:useLocalDpi xmlns:a14="http://schemas.microsoft.com/office/drawing/2010/main" val="0"/>
              </a:ext>
            </a:extLst>
          </a:blip>
          <a:srcRect/>
          <a:stretch>
            <a:fillRect/>
          </a:stretch>
        </p:blipFill>
        <p:spPr bwMode="auto">
          <a:xfrm>
            <a:off x="305559" y="5919349"/>
            <a:ext cx="820369" cy="785101"/>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a:extLst>
              <a:ext uri="{FF2B5EF4-FFF2-40B4-BE49-F238E27FC236}">
                <a16:creationId xmlns:a16="http://schemas.microsoft.com/office/drawing/2014/main" id="{F35109E7-0E58-4EB2-B10C-B4C64CE79189}"/>
              </a:ext>
            </a:extLst>
          </p:cNvPr>
          <p:cNvPicPr>
            <a:picLocks noChangeAspect="1"/>
          </p:cNvPicPr>
          <p:nvPr/>
        </p:nvPicPr>
        <p:blipFill>
          <a:blip r:embed="rId4"/>
          <a:stretch>
            <a:fillRect/>
          </a:stretch>
        </p:blipFill>
        <p:spPr>
          <a:xfrm>
            <a:off x="177222" y="4001294"/>
            <a:ext cx="11724416" cy="1307228"/>
          </a:xfrm>
          <a:prstGeom prst="rect">
            <a:avLst/>
          </a:prstGeom>
        </p:spPr>
      </p:pic>
    </p:spTree>
    <p:extLst>
      <p:ext uri="{BB962C8B-B14F-4D97-AF65-F5344CB8AC3E}">
        <p14:creationId xmlns:p14="http://schemas.microsoft.com/office/powerpoint/2010/main" val="2978361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227888-ED3C-4BD7-9E3E-ED2A703F5EE5}"/>
              </a:ext>
            </a:extLst>
          </p:cNvPr>
          <p:cNvSpPr>
            <a:spLocks noGrp="1"/>
          </p:cNvSpPr>
          <p:nvPr>
            <p:ph type="title"/>
          </p:nvPr>
        </p:nvSpPr>
        <p:spPr/>
        <p:txBody>
          <a:bodyPr/>
          <a:lstStyle/>
          <a:p>
            <a:r>
              <a:rPr lang="fr-FR"/>
              <a:t>Message </a:t>
            </a:r>
            <a:r>
              <a:rPr lang="fr-FR" err="1"/>
              <a:t>Templates</a:t>
            </a:r>
            <a:r>
              <a:rPr lang="fr-FR"/>
              <a:t> et Paramètres</a:t>
            </a:r>
          </a:p>
        </p:txBody>
      </p:sp>
      <p:sp>
        <p:nvSpPr>
          <p:cNvPr id="3" name="Espace réservé du contenu 2">
            <a:extLst>
              <a:ext uri="{FF2B5EF4-FFF2-40B4-BE49-F238E27FC236}">
                <a16:creationId xmlns:a16="http://schemas.microsoft.com/office/drawing/2014/main" id="{0F1EEC13-3339-4239-A509-7C992F4CB1A2}"/>
              </a:ext>
            </a:extLst>
          </p:cNvPr>
          <p:cNvSpPr>
            <a:spLocks noGrp="1"/>
          </p:cNvSpPr>
          <p:nvPr>
            <p:ph idx="1"/>
          </p:nvPr>
        </p:nvSpPr>
        <p:spPr/>
        <p:txBody>
          <a:bodyPr>
            <a:normAutofit/>
          </a:bodyPr>
          <a:lstStyle/>
          <a:p>
            <a:pPr marL="0" indent="0">
              <a:buNone/>
            </a:pPr>
            <a:r>
              <a:rPr lang="fr-FR">
                <a:solidFill>
                  <a:srgbClr val="0000FF"/>
                </a:solidFill>
                <a:latin typeface="Consolas" panose="020B0609020204030204" pitchFamily="49" charset="0"/>
              </a:rPr>
              <a:t>var</a:t>
            </a:r>
            <a:r>
              <a:rPr lang="fr-FR">
                <a:solidFill>
                  <a:srgbClr val="000000"/>
                </a:solidFill>
                <a:latin typeface="Consolas" panose="020B0609020204030204" pitchFamily="49" charset="0"/>
              </a:rPr>
              <a:t> </a:t>
            </a:r>
            <a:r>
              <a:rPr lang="fr-FR" err="1">
                <a:solidFill>
                  <a:srgbClr val="000000"/>
                </a:solidFill>
                <a:latin typeface="Consolas" panose="020B0609020204030204" pitchFamily="49" charset="0"/>
              </a:rPr>
              <a:t>users</a:t>
            </a:r>
            <a:r>
              <a:rPr lang="fr-FR">
                <a:solidFill>
                  <a:srgbClr val="000000"/>
                </a:solidFill>
                <a:latin typeface="Consolas" panose="020B0609020204030204" pitchFamily="49" charset="0"/>
              </a:rPr>
              <a:t> =</a:t>
            </a:r>
            <a:r>
              <a:rPr lang="en-US">
                <a:solidFill>
                  <a:srgbClr val="2B91AF"/>
                </a:solidFill>
                <a:highlight>
                  <a:srgbClr val="FFFFFF"/>
                </a:highlight>
                <a:latin typeface="Consolas"/>
              </a:rPr>
              <a:t> </a:t>
            </a:r>
            <a:r>
              <a:rPr lang="fr-FR">
                <a:solidFill>
                  <a:srgbClr val="0000FF"/>
                </a:solidFill>
                <a:latin typeface="Consolas" panose="020B0609020204030204" pitchFamily="49" charset="0"/>
              </a:rPr>
              <a:t>new</a:t>
            </a:r>
            <a:r>
              <a:rPr lang="fr-FR">
                <a:solidFill>
                  <a:srgbClr val="000000"/>
                </a:solidFill>
                <a:latin typeface="Consolas" panose="020B0609020204030204" pitchFamily="49" charset="0"/>
              </a:rPr>
              <a:t>[] { </a:t>
            </a:r>
            <a:r>
              <a:rPr lang="fr-FR">
                <a:solidFill>
                  <a:srgbClr val="A31515"/>
                </a:solidFill>
                <a:latin typeface="Consolas" panose="020B0609020204030204" pitchFamily="49" charset="0"/>
              </a:rPr>
              <a:t>"Pierre"</a:t>
            </a:r>
            <a:r>
              <a:rPr lang="fr-FR">
                <a:solidFill>
                  <a:srgbClr val="000000"/>
                </a:solidFill>
                <a:latin typeface="Consolas" panose="020B0609020204030204" pitchFamily="49" charset="0"/>
              </a:rPr>
              <a:t>, </a:t>
            </a:r>
            <a:r>
              <a:rPr lang="fr-FR">
                <a:solidFill>
                  <a:srgbClr val="A31515"/>
                </a:solidFill>
                <a:latin typeface="Consolas" panose="020B0609020204030204" pitchFamily="49" charset="0"/>
              </a:rPr>
              <a:t>"Paul"</a:t>
            </a:r>
            <a:r>
              <a:rPr lang="fr-FR">
                <a:solidFill>
                  <a:srgbClr val="000000"/>
                </a:solidFill>
                <a:latin typeface="Consolas" panose="020B0609020204030204" pitchFamily="49" charset="0"/>
              </a:rPr>
              <a:t>, </a:t>
            </a:r>
            <a:r>
              <a:rPr lang="fr-FR">
                <a:solidFill>
                  <a:srgbClr val="A31515"/>
                </a:solidFill>
                <a:latin typeface="Consolas" panose="020B0609020204030204" pitchFamily="49" charset="0"/>
              </a:rPr>
              <a:t>"Jacques"</a:t>
            </a:r>
            <a:r>
              <a:rPr lang="fr-FR">
                <a:solidFill>
                  <a:srgbClr val="000000"/>
                </a:solidFill>
                <a:latin typeface="Consolas" panose="020B0609020204030204" pitchFamily="49" charset="0"/>
              </a:rPr>
              <a:t> };</a:t>
            </a:r>
            <a:endParaRPr lang="en-US">
              <a:solidFill>
                <a:srgbClr val="2B91AF"/>
              </a:solidFill>
              <a:highlight>
                <a:srgbClr val="FFFFFF"/>
              </a:highlight>
              <a:latin typeface="Consolas"/>
            </a:endParaRPr>
          </a:p>
          <a:p>
            <a:pPr marL="0" indent="0">
              <a:buNone/>
            </a:pPr>
            <a:r>
              <a:rPr lang="en-US">
                <a:solidFill>
                  <a:srgbClr val="2B91AF"/>
                </a:solidFill>
                <a:highlight>
                  <a:srgbClr val="FFFFFF"/>
                </a:highlight>
                <a:latin typeface="Consolas"/>
              </a:rPr>
              <a:t>Log</a:t>
            </a:r>
            <a:r>
              <a:rPr lang="fr-FR">
                <a:solidFill>
                  <a:srgbClr val="000000"/>
                </a:solidFill>
                <a:latin typeface="Consolas" panose="020B0609020204030204" pitchFamily="49" charset="0"/>
              </a:rPr>
              <a:t>.Information(</a:t>
            </a:r>
            <a:r>
              <a:rPr lang="fr-FR">
                <a:solidFill>
                  <a:srgbClr val="A31515"/>
                </a:solidFill>
                <a:latin typeface="Consolas" panose="020B0609020204030204" pitchFamily="49" charset="0"/>
              </a:rPr>
              <a:t>"Accepted {</a:t>
            </a:r>
            <a:r>
              <a:rPr lang="fr-FR" err="1">
                <a:solidFill>
                  <a:srgbClr val="A31515"/>
                </a:solidFill>
                <a:latin typeface="Consolas" panose="020B0609020204030204" pitchFamily="49" charset="0"/>
              </a:rPr>
              <a:t>Users</a:t>
            </a:r>
            <a:r>
              <a:rPr lang="fr-FR">
                <a:solidFill>
                  <a:srgbClr val="A31515"/>
                </a:solidFill>
                <a:latin typeface="Consolas" panose="020B0609020204030204" pitchFamily="49" charset="0"/>
              </a:rPr>
              <a:t>} </a:t>
            </a:r>
            <a:r>
              <a:rPr lang="fr-FR" err="1">
                <a:solidFill>
                  <a:srgbClr val="A31515"/>
                </a:solidFill>
                <a:latin typeface="Consolas" panose="020B0609020204030204" pitchFamily="49" charset="0"/>
              </a:rPr>
              <a:t>users</a:t>
            </a:r>
            <a:r>
              <a:rPr lang="fr-FR">
                <a:solidFill>
                  <a:srgbClr val="A31515"/>
                </a:solidFill>
                <a:latin typeface="Consolas" panose="020B0609020204030204" pitchFamily="49" charset="0"/>
              </a:rPr>
              <a:t>"</a:t>
            </a:r>
            <a:r>
              <a:rPr lang="fr-FR">
                <a:solidFill>
                  <a:srgbClr val="000000"/>
                </a:solidFill>
                <a:latin typeface="Consolas" panose="020B0609020204030204" pitchFamily="49" charset="0"/>
              </a:rPr>
              <a:t>, </a:t>
            </a:r>
            <a:r>
              <a:rPr lang="fr-FR" err="1">
                <a:solidFill>
                  <a:srgbClr val="000000"/>
                </a:solidFill>
                <a:latin typeface="Consolas" panose="020B0609020204030204" pitchFamily="49" charset="0"/>
              </a:rPr>
              <a:t>users</a:t>
            </a:r>
            <a:r>
              <a:rPr lang="fr-FR">
                <a:solidFill>
                  <a:srgbClr val="000000"/>
                </a:solidFill>
                <a:latin typeface="Consolas" panose="020B0609020204030204" pitchFamily="49" charset="0"/>
              </a:rPr>
              <a:t>);</a:t>
            </a:r>
            <a:endParaRPr lang="en-US">
              <a:solidFill>
                <a:srgbClr val="000000"/>
              </a:solidFill>
              <a:latin typeface="Consolas" panose="020B0609020204030204" pitchFamily="49" charset="0"/>
            </a:endParaRPr>
          </a:p>
        </p:txBody>
      </p:sp>
      <p:pic>
        <p:nvPicPr>
          <p:cNvPr id="4" name="Picture 2">
            <a:extLst>
              <a:ext uri="{FF2B5EF4-FFF2-40B4-BE49-F238E27FC236}">
                <a16:creationId xmlns:a16="http://schemas.microsoft.com/office/drawing/2014/main" id="{4FC5BE79-5A95-4D9C-BB51-D2E4D3C3FA2E}"/>
              </a:ext>
            </a:extLst>
          </p:cNvPr>
          <p:cNvPicPr>
            <a:picLocks noChangeAspect="1" noChangeArrowheads="1"/>
          </p:cNvPicPr>
          <p:nvPr/>
        </p:nvPicPr>
        <p:blipFill>
          <a:blip r:embed="rId3">
            <a:alphaModFix/>
            <a:extLst>
              <a:ext uri="{28A0092B-C50C-407E-A947-70E740481C1C}">
                <a14:useLocalDpi xmlns:a14="http://schemas.microsoft.com/office/drawing/2010/main" val="0"/>
              </a:ext>
            </a:extLst>
          </a:blip>
          <a:srcRect/>
          <a:stretch>
            <a:fillRect/>
          </a:stretch>
        </p:blipFill>
        <p:spPr bwMode="auto">
          <a:xfrm>
            <a:off x="305559" y="5919349"/>
            <a:ext cx="820369" cy="78510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6F0FD15-041A-4E1E-9BF1-E845CB256D7A}"/>
              </a:ext>
            </a:extLst>
          </p:cNvPr>
          <p:cNvPicPr>
            <a:picLocks noChangeAspect="1"/>
          </p:cNvPicPr>
          <p:nvPr/>
        </p:nvPicPr>
        <p:blipFill>
          <a:blip r:embed="rId4"/>
          <a:stretch>
            <a:fillRect/>
          </a:stretch>
        </p:blipFill>
        <p:spPr>
          <a:xfrm>
            <a:off x="429384" y="3609920"/>
            <a:ext cx="11057135" cy="1325563"/>
          </a:xfrm>
          <a:prstGeom prst="rect">
            <a:avLst/>
          </a:prstGeom>
        </p:spPr>
      </p:pic>
    </p:spTree>
    <p:extLst>
      <p:ext uri="{BB962C8B-B14F-4D97-AF65-F5344CB8AC3E}">
        <p14:creationId xmlns:p14="http://schemas.microsoft.com/office/powerpoint/2010/main" val="964109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227888-ED3C-4BD7-9E3E-ED2A703F5EE5}"/>
              </a:ext>
            </a:extLst>
          </p:cNvPr>
          <p:cNvSpPr>
            <a:spLocks noGrp="1"/>
          </p:cNvSpPr>
          <p:nvPr>
            <p:ph type="title"/>
          </p:nvPr>
        </p:nvSpPr>
        <p:spPr/>
        <p:txBody>
          <a:bodyPr/>
          <a:lstStyle/>
          <a:p>
            <a:r>
              <a:rPr lang="fr-FR"/>
              <a:t>Message Template</a:t>
            </a:r>
          </a:p>
        </p:txBody>
      </p:sp>
      <p:sp>
        <p:nvSpPr>
          <p:cNvPr id="3" name="Espace réservé du contenu 2">
            <a:extLst>
              <a:ext uri="{FF2B5EF4-FFF2-40B4-BE49-F238E27FC236}">
                <a16:creationId xmlns:a16="http://schemas.microsoft.com/office/drawing/2014/main" id="{0F1EEC13-3339-4239-A509-7C992F4CB1A2}"/>
              </a:ext>
            </a:extLst>
          </p:cNvPr>
          <p:cNvSpPr>
            <a:spLocks noGrp="1"/>
          </p:cNvSpPr>
          <p:nvPr>
            <p:ph idx="1"/>
          </p:nvPr>
        </p:nvSpPr>
        <p:spPr/>
        <p:txBody>
          <a:bodyPr>
            <a:normAutofit/>
          </a:bodyPr>
          <a:lstStyle/>
          <a:p>
            <a:pPr marL="0" indent="0">
              <a:buNone/>
            </a:pPr>
            <a:r>
              <a:rPr lang="fr-FR">
                <a:solidFill>
                  <a:srgbClr val="0000FF"/>
                </a:solidFill>
                <a:latin typeface="Consolas" panose="020B0609020204030204" pitchFamily="49" charset="0"/>
              </a:rPr>
              <a:t>new</a:t>
            </a:r>
            <a:r>
              <a:rPr lang="fr-FR">
                <a:solidFill>
                  <a:srgbClr val="000000"/>
                </a:solidFill>
                <a:latin typeface="Consolas" panose="020B0609020204030204" pitchFamily="49" charset="0"/>
              </a:rPr>
              <a:t> </a:t>
            </a:r>
            <a:r>
              <a:rPr lang="fr-FR" err="1">
                <a:solidFill>
                  <a:srgbClr val="2B91AF"/>
                </a:solidFill>
                <a:highlight>
                  <a:srgbClr val="FFFFFF"/>
                </a:highlight>
                <a:latin typeface="Consolas"/>
              </a:rPr>
              <a:t>LogEvent</a:t>
            </a:r>
            <a:endParaRPr lang="fr-FR">
              <a:solidFill>
                <a:srgbClr val="2B91AF"/>
              </a:solidFill>
              <a:highlight>
                <a:srgbClr val="FFFFFF"/>
              </a:highlight>
              <a:latin typeface="Consolas"/>
            </a:endParaRPr>
          </a:p>
          <a:p>
            <a:pPr marL="0" indent="0">
              <a:buNone/>
            </a:pPr>
            <a:r>
              <a:rPr lang="fr-FR">
                <a:solidFill>
                  <a:srgbClr val="000000"/>
                </a:solidFill>
                <a:latin typeface="Consolas" panose="020B0609020204030204" pitchFamily="49" charset="0"/>
              </a:rPr>
              <a:t>{</a:t>
            </a:r>
          </a:p>
          <a:p>
            <a:pPr marL="0" indent="0">
              <a:buNone/>
            </a:pPr>
            <a:r>
              <a:rPr lang="fr-FR">
                <a:solidFill>
                  <a:srgbClr val="000000"/>
                </a:solidFill>
                <a:latin typeface="Consolas" panose="020B0609020204030204" pitchFamily="49" charset="0"/>
              </a:rPr>
              <a:t>	</a:t>
            </a:r>
            <a:r>
              <a:rPr lang="fr-FR" err="1">
                <a:solidFill>
                  <a:srgbClr val="2B91AF"/>
                </a:solidFill>
                <a:highlight>
                  <a:srgbClr val="FFFFFF"/>
                </a:highlight>
                <a:latin typeface="Consolas"/>
              </a:rPr>
              <a:t>DateTime</a:t>
            </a:r>
            <a:r>
              <a:rPr lang="fr-FR">
                <a:solidFill>
                  <a:srgbClr val="000000"/>
                </a:solidFill>
                <a:latin typeface="Consolas" panose="020B0609020204030204" pitchFamily="49" charset="0"/>
              </a:rPr>
              <a:t> Timestamp;</a:t>
            </a:r>
            <a:br>
              <a:rPr lang="fr-FR">
                <a:solidFill>
                  <a:srgbClr val="000000"/>
                </a:solidFill>
                <a:latin typeface="Consolas" panose="020B0609020204030204" pitchFamily="49" charset="0"/>
              </a:rPr>
            </a:br>
            <a:r>
              <a:rPr lang="fr-FR">
                <a:solidFill>
                  <a:srgbClr val="000000"/>
                </a:solidFill>
                <a:latin typeface="Consolas" panose="020B0609020204030204" pitchFamily="49" charset="0"/>
              </a:rPr>
              <a:t>	</a:t>
            </a:r>
            <a:r>
              <a:rPr lang="fr-FR">
                <a:solidFill>
                  <a:srgbClr val="2B91AF"/>
                </a:solidFill>
                <a:highlight>
                  <a:srgbClr val="FFFFFF"/>
                </a:highlight>
                <a:latin typeface="Consolas"/>
              </a:rPr>
              <a:t>string</a:t>
            </a:r>
            <a:r>
              <a:rPr lang="fr-FR">
                <a:solidFill>
                  <a:srgbClr val="000000"/>
                </a:solidFill>
                <a:latin typeface="Consolas" panose="020B0609020204030204" pitchFamily="49" charset="0"/>
              </a:rPr>
              <a:t> </a:t>
            </a:r>
            <a:r>
              <a:rPr lang="fr-FR" err="1">
                <a:solidFill>
                  <a:srgbClr val="000000"/>
                </a:solidFill>
                <a:latin typeface="Consolas" panose="020B0609020204030204" pitchFamily="49" charset="0"/>
              </a:rPr>
              <a:t>MessageTemplate</a:t>
            </a:r>
            <a:r>
              <a:rPr lang="fr-FR">
                <a:solidFill>
                  <a:srgbClr val="000000"/>
                </a:solidFill>
                <a:latin typeface="Consolas" panose="020B0609020204030204" pitchFamily="49" charset="0"/>
              </a:rPr>
              <a:t>;</a:t>
            </a:r>
            <a:br>
              <a:rPr lang="fr-FR">
                <a:solidFill>
                  <a:srgbClr val="000000"/>
                </a:solidFill>
                <a:latin typeface="Consolas" panose="020B0609020204030204" pitchFamily="49" charset="0"/>
              </a:rPr>
            </a:br>
            <a:r>
              <a:rPr lang="fr-FR">
                <a:solidFill>
                  <a:srgbClr val="000000"/>
                </a:solidFill>
                <a:latin typeface="Consolas" panose="020B0609020204030204" pitchFamily="49" charset="0"/>
              </a:rPr>
              <a:t>	</a:t>
            </a:r>
            <a:r>
              <a:rPr lang="fr-FR" err="1">
                <a:solidFill>
                  <a:srgbClr val="2B91AF"/>
                </a:solidFill>
                <a:highlight>
                  <a:srgbClr val="FFFFFF"/>
                </a:highlight>
                <a:latin typeface="Consolas"/>
              </a:rPr>
              <a:t>Dictionary</a:t>
            </a:r>
            <a:r>
              <a:rPr lang="fr-FR">
                <a:highlight>
                  <a:srgbClr val="FFFFFF"/>
                </a:highlight>
                <a:latin typeface="Consolas"/>
              </a:rPr>
              <a:t>&lt;</a:t>
            </a:r>
            <a:r>
              <a:rPr lang="fr-FR">
                <a:solidFill>
                  <a:srgbClr val="0000FF"/>
                </a:solidFill>
                <a:latin typeface="Consolas" panose="020B0609020204030204" pitchFamily="49" charset="0"/>
              </a:rPr>
              <a:t>string</a:t>
            </a:r>
            <a:r>
              <a:rPr lang="fr-FR">
                <a:highlight>
                  <a:srgbClr val="FFFFFF"/>
                </a:highlight>
                <a:latin typeface="Consolas"/>
              </a:rPr>
              <a:t>,</a:t>
            </a:r>
            <a:r>
              <a:rPr lang="fr-FR">
                <a:solidFill>
                  <a:srgbClr val="2B91AF"/>
                </a:solidFill>
                <a:highlight>
                  <a:srgbClr val="FFFFFF"/>
                </a:highlight>
                <a:latin typeface="Consolas"/>
              </a:rPr>
              <a:t> </a:t>
            </a:r>
            <a:r>
              <a:rPr lang="fr-FR" err="1">
                <a:solidFill>
                  <a:srgbClr val="0000FF"/>
                </a:solidFill>
                <a:latin typeface="Consolas" panose="020B0609020204030204" pitchFamily="49" charset="0"/>
              </a:rPr>
              <a:t>object</a:t>
            </a:r>
            <a:r>
              <a:rPr lang="fr-FR">
                <a:highlight>
                  <a:srgbClr val="FFFFFF"/>
                </a:highlight>
                <a:latin typeface="Consolas"/>
              </a:rPr>
              <a:t>&gt;</a:t>
            </a:r>
            <a:r>
              <a:rPr lang="fr-FR">
                <a:solidFill>
                  <a:srgbClr val="2B91AF"/>
                </a:solidFill>
                <a:highlight>
                  <a:srgbClr val="FFFFFF"/>
                </a:highlight>
                <a:latin typeface="Consolas"/>
              </a:rPr>
              <a:t> </a:t>
            </a:r>
            <a:r>
              <a:rPr lang="fr-FR" err="1">
                <a:solidFill>
                  <a:srgbClr val="000000"/>
                </a:solidFill>
                <a:latin typeface="Consolas" panose="020B0609020204030204" pitchFamily="49" charset="0"/>
              </a:rPr>
              <a:t>Parameters</a:t>
            </a:r>
            <a:r>
              <a:rPr lang="fr-FR">
                <a:solidFill>
                  <a:srgbClr val="000000"/>
                </a:solidFill>
                <a:latin typeface="Consolas" panose="020B0609020204030204" pitchFamily="49" charset="0"/>
              </a:rPr>
              <a:t>;</a:t>
            </a:r>
          </a:p>
          <a:p>
            <a:pPr marL="0" indent="0">
              <a:buNone/>
            </a:pPr>
            <a:r>
              <a:rPr lang="fr-FR">
                <a:solidFill>
                  <a:srgbClr val="000000"/>
                </a:solidFill>
                <a:latin typeface="Consolas" panose="020B0609020204030204" pitchFamily="49" charset="0"/>
              </a:rPr>
              <a:t>}</a:t>
            </a:r>
            <a:endParaRPr lang="en-US">
              <a:solidFill>
                <a:srgbClr val="000000"/>
              </a:solidFill>
              <a:latin typeface="Consolas" panose="020B0609020204030204" pitchFamily="49" charset="0"/>
            </a:endParaRPr>
          </a:p>
          <a:p>
            <a:pPr marL="0" indent="0">
              <a:buNone/>
            </a:pPr>
            <a:endParaRPr lang="en-US">
              <a:solidFill>
                <a:srgbClr val="000000"/>
              </a:solidFill>
              <a:latin typeface="Consolas" panose="020B0609020204030204" pitchFamily="49" charset="0"/>
            </a:endParaRPr>
          </a:p>
        </p:txBody>
      </p:sp>
      <p:pic>
        <p:nvPicPr>
          <p:cNvPr id="4" name="Picture 2">
            <a:extLst>
              <a:ext uri="{FF2B5EF4-FFF2-40B4-BE49-F238E27FC236}">
                <a16:creationId xmlns:a16="http://schemas.microsoft.com/office/drawing/2014/main" id="{4FC5BE79-5A95-4D9C-BB51-D2E4D3C3FA2E}"/>
              </a:ext>
            </a:extLst>
          </p:cNvPr>
          <p:cNvPicPr>
            <a:picLocks noChangeAspect="1" noChangeArrowheads="1"/>
          </p:cNvPicPr>
          <p:nvPr/>
        </p:nvPicPr>
        <p:blipFill>
          <a:blip r:embed="rId3">
            <a:alphaModFix/>
            <a:extLst>
              <a:ext uri="{28A0092B-C50C-407E-A947-70E740481C1C}">
                <a14:useLocalDpi xmlns:a14="http://schemas.microsoft.com/office/drawing/2010/main" val="0"/>
              </a:ext>
            </a:extLst>
          </a:blip>
          <a:srcRect/>
          <a:stretch>
            <a:fillRect/>
          </a:stretch>
        </p:blipFill>
        <p:spPr bwMode="auto">
          <a:xfrm>
            <a:off x="305559" y="5919349"/>
            <a:ext cx="820369" cy="785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788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4FC5BE79-5A95-4D9C-BB51-D2E4D3C3FA2E}"/>
              </a:ext>
            </a:extLst>
          </p:cNvPr>
          <p:cNvPicPr>
            <a:picLocks noChangeAspect="1" noChangeArrowheads="1"/>
          </p:cNvPicPr>
          <p:nvPr/>
        </p:nvPicPr>
        <p:blipFill>
          <a:blip r:embed="rId3">
            <a:alphaModFix/>
            <a:extLst>
              <a:ext uri="{28A0092B-C50C-407E-A947-70E740481C1C}">
                <a14:useLocalDpi xmlns:a14="http://schemas.microsoft.com/office/drawing/2010/main" val="0"/>
              </a:ext>
            </a:extLst>
          </a:blip>
          <a:srcRect/>
          <a:stretch>
            <a:fillRect/>
          </a:stretch>
        </p:blipFill>
        <p:spPr bwMode="auto">
          <a:xfrm>
            <a:off x="305559" y="5919349"/>
            <a:ext cx="820369" cy="785101"/>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15227888-ED3C-4BD7-9E3E-ED2A703F5EE5}"/>
              </a:ext>
            </a:extLst>
          </p:cNvPr>
          <p:cNvSpPr>
            <a:spLocks noGrp="1"/>
          </p:cNvSpPr>
          <p:nvPr>
            <p:ph type="title"/>
          </p:nvPr>
        </p:nvSpPr>
        <p:spPr/>
        <p:txBody>
          <a:bodyPr/>
          <a:lstStyle/>
          <a:p>
            <a:r>
              <a:rPr lang="fr-FR" err="1"/>
              <a:t>Enrichers</a:t>
            </a:r>
            <a:r>
              <a:rPr lang="fr-FR"/>
              <a:t> – globaux</a:t>
            </a:r>
          </a:p>
        </p:txBody>
      </p:sp>
      <p:sp>
        <p:nvSpPr>
          <p:cNvPr id="3" name="Espace réservé du contenu 2">
            <a:extLst>
              <a:ext uri="{FF2B5EF4-FFF2-40B4-BE49-F238E27FC236}">
                <a16:creationId xmlns:a16="http://schemas.microsoft.com/office/drawing/2014/main" id="{0F1EEC13-3339-4239-A509-7C992F4CB1A2}"/>
              </a:ext>
            </a:extLst>
          </p:cNvPr>
          <p:cNvSpPr>
            <a:spLocks noGrp="1"/>
          </p:cNvSpPr>
          <p:nvPr>
            <p:ph idx="1"/>
          </p:nvPr>
        </p:nvSpPr>
        <p:spPr/>
        <p:txBody>
          <a:bodyPr>
            <a:normAutofit/>
          </a:bodyPr>
          <a:lstStyle/>
          <a:p>
            <a:pPr marL="0" indent="0">
              <a:lnSpc>
                <a:spcPct val="120000"/>
              </a:lnSpc>
              <a:buNone/>
            </a:pPr>
            <a:r>
              <a:rPr lang="fr-FR" sz="2400" err="1">
                <a:solidFill>
                  <a:srgbClr val="2B91AF"/>
                </a:solidFill>
                <a:highlight>
                  <a:srgbClr val="FFFFFF"/>
                </a:highlight>
                <a:latin typeface="Consolas"/>
              </a:rPr>
              <a:t>Log</a:t>
            </a:r>
            <a:r>
              <a:rPr lang="fr-FR" sz="2400" err="1">
                <a:solidFill>
                  <a:srgbClr val="000000"/>
                </a:solidFill>
                <a:latin typeface="Consolas" panose="020B0609020204030204" pitchFamily="49" charset="0"/>
              </a:rPr>
              <a:t>.Logger</a:t>
            </a:r>
            <a:r>
              <a:rPr lang="fr-FR" sz="2400">
                <a:solidFill>
                  <a:srgbClr val="000000"/>
                </a:solidFill>
                <a:latin typeface="Consolas" panose="020B0609020204030204" pitchFamily="49" charset="0"/>
              </a:rPr>
              <a:t> = </a:t>
            </a:r>
            <a:r>
              <a:rPr lang="fr-FR" sz="2400">
                <a:solidFill>
                  <a:srgbClr val="0000FF"/>
                </a:solidFill>
                <a:latin typeface="Consolas" panose="020B0609020204030204" pitchFamily="49" charset="0"/>
              </a:rPr>
              <a:t>new</a:t>
            </a:r>
            <a:r>
              <a:rPr lang="fr-FR" sz="2400">
                <a:solidFill>
                  <a:srgbClr val="000000"/>
                </a:solidFill>
                <a:latin typeface="Consolas" panose="020B0609020204030204" pitchFamily="49" charset="0"/>
              </a:rPr>
              <a:t> </a:t>
            </a:r>
            <a:r>
              <a:rPr lang="fr-FR" sz="2400" err="1">
                <a:solidFill>
                  <a:srgbClr val="2B91AF"/>
                </a:solidFill>
                <a:highlight>
                  <a:srgbClr val="FFFFFF"/>
                </a:highlight>
                <a:latin typeface="Consolas"/>
              </a:rPr>
              <a:t>LoggerConfiguration</a:t>
            </a:r>
            <a:r>
              <a:rPr lang="fr-FR" sz="2400">
                <a:solidFill>
                  <a:srgbClr val="000000"/>
                </a:solidFill>
                <a:latin typeface="Consolas" panose="020B0609020204030204" pitchFamily="49" charset="0"/>
              </a:rPr>
              <a:t>()</a:t>
            </a:r>
            <a:br>
              <a:rPr lang="fr-FR" sz="2400">
                <a:solidFill>
                  <a:srgbClr val="000000"/>
                </a:solidFill>
                <a:latin typeface="Consolas" panose="020B0609020204030204" pitchFamily="49" charset="0"/>
              </a:rPr>
            </a:br>
            <a:r>
              <a:rPr lang="en-US" sz="2400">
                <a:solidFill>
                  <a:srgbClr val="000000"/>
                </a:solidFill>
                <a:latin typeface="Consolas" panose="020B0609020204030204" pitchFamily="49" charset="0"/>
              </a:rPr>
              <a:t> .</a:t>
            </a:r>
            <a:r>
              <a:rPr lang="en-US" sz="2400" err="1">
                <a:solidFill>
                  <a:srgbClr val="000000"/>
                </a:solidFill>
                <a:latin typeface="Consolas" panose="020B0609020204030204" pitchFamily="49" charset="0"/>
              </a:rPr>
              <a:t>Enrich.WithProperty</a:t>
            </a:r>
            <a:r>
              <a:rPr lang="en-US" sz="2400">
                <a:solidFill>
                  <a:srgbClr val="000000"/>
                </a:solidFill>
                <a:latin typeface="Consolas" panose="020B0609020204030204" pitchFamily="49" charset="0"/>
              </a:rPr>
              <a:t>(</a:t>
            </a:r>
            <a:r>
              <a:rPr lang="en-US" sz="2400">
                <a:solidFill>
                  <a:srgbClr val="A31515"/>
                </a:solidFill>
                <a:latin typeface="Consolas" panose="020B0609020204030204" pitchFamily="49" charset="0"/>
              </a:rPr>
              <a:t>"</a:t>
            </a:r>
            <a:r>
              <a:rPr lang="en-US" sz="2400" err="1">
                <a:solidFill>
                  <a:srgbClr val="A31515"/>
                </a:solidFill>
                <a:latin typeface="Consolas" panose="020B0609020204030204" pitchFamily="49" charset="0"/>
              </a:rPr>
              <a:t>MachineName</a:t>
            </a:r>
            <a:r>
              <a:rPr lang="en-US" sz="2400">
                <a:solidFill>
                  <a:srgbClr val="A31515"/>
                </a:solidFill>
                <a:latin typeface="Consolas" panose="020B0609020204030204" pitchFamily="49" charset="0"/>
              </a:rPr>
              <a:t>"</a:t>
            </a:r>
            <a:r>
              <a:rPr lang="en-US" sz="2400">
                <a:solidFill>
                  <a:srgbClr val="000000"/>
                </a:solidFill>
                <a:latin typeface="Consolas" panose="020B0609020204030204" pitchFamily="49" charset="0"/>
              </a:rPr>
              <a:t>, </a:t>
            </a:r>
            <a:r>
              <a:rPr lang="en-AU" sz="2400">
                <a:solidFill>
                  <a:srgbClr val="2B91AF"/>
                </a:solidFill>
                <a:highlight>
                  <a:srgbClr val="FFFFFF"/>
                </a:highlight>
                <a:latin typeface="Consolas"/>
              </a:rPr>
              <a:t>Environment</a:t>
            </a:r>
            <a:r>
              <a:rPr lang="en-US" sz="2400">
                <a:solidFill>
                  <a:srgbClr val="000000"/>
                </a:solidFill>
                <a:latin typeface="Consolas" panose="020B0609020204030204" pitchFamily="49" charset="0"/>
              </a:rPr>
              <a:t>.</a:t>
            </a:r>
            <a:r>
              <a:rPr lang="en-US" sz="2400" err="1">
                <a:solidFill>
                  <a:srgbClr val="000000"/>
                </a:solidFill>
                <a:latin typeface="Consolas" panose="020B0609020204030204" pitchFamily="49" charset="0"/>
              </a:rPr>
              <a:t>MachineName</a:t>
            </a:r>
            <a:r>
              <a:rPr lang="en-US" sz="2400">
                <a:solidFill>
                  <a:srgbClr val="000000"/>
                </a:solidFill>
                <a:latin typeface="Consolas" panose="020B0609020204030204" pitchFamily="49" charset="0"/>
              </a:rPr>
              <a:t>)</a:t>
            </a:r>
            <a:br>
              <a:rPr lang="en-US" sz="2400">
                <a:solidFill>
                  <a:srgbClr val="000000"/>
                </a:solidFill>
                <a:latin typeface="Consolas" panose="020B0609020204030204" pitchFamily="49" charset="0"/>
              </a:rPr>
            </a:br>
            <a:r>
              <a:rPr lang="fr-FR" sz="2400">
                <a:solidFill>
                  <a:srgbClr val="000000"/>
                </a:solidFill>
                <a:latin typeface="Consolas" panose="020B0609020204030204" pitchFamily="49" charset="0"/>
              </a:rPr>
              <a:t> .</a:t>
            </a:r>
            <a:r>
              <a:rPr lang="fr-FR" sz="2400" err="1">
                <a:solidFill>
                  <a:srgbClr val="000000"/>
                </a:solidFill>
                <a:latin typeface="Consolas" panose="020B0609020204030204" pitchFamily="49" charset="0"/>
              </a:rPr>
              <a:t>Enrich.WithProperty</a:t>
            </a:r>
            <a:r>
              <a:rPr lang="fr-FR" sz="2400">
                <a:solidFill>
                  <a:srgbClr val="000000"/>
                </a:solidFill>
                <a:latin typeface="Consolas" panose="020B0609020204030204" pitchFamily="49" charset="0"/>
              </a:rPr>
              <a:t>(</a:t>
            </a:r>
            <a:r>
              <a:rPr lang="fr-FR" sz="2400">
                <a:solidFill>
                  <a:srgbClr val="A31515"/>
                </a:solidFill>
                <a:latin typeface="Consolas" panose="020B0609020204030204" pitchFamily="49" charset="0"/>
              </a:rPr>
              <a:t>"</a:t>
            </a:r>
            <a:r>
              <a:rPr lang="fr-FR" sz="2400" err="1">
                <a:solidFill>
                  <a:srgbClr val="A31515"/>
                </a:solidFill>
                <a:latin typeface="Consolas" panose="020B0609020204030204" pitchFamily="49" charset="0"/>
              </a:rPr>
              <a:t>OSVersion</a:t>
            </a:r>
            <a:r>
              <a:rPr lang="fr-FR" sz="2400">
                <a:solidFill>
                  <a:srgbClr val="A31515"/>
                </a:solidFill>
                <a:latin typeface="Consolas" panose="020B0609020204030204" pitchFamily="49" charset="0"/>
              </a:rPr>
              <a:t>"</a:t>
            </a:r>
            <a:r>
              <a:rPr lang="fr-FR" sz="2400">
                <a:solidFill>
                  <a:srgbClr val="000000"/>
                </a:solidFill>
                <a:latin typeface="Consolas" panose="020B0609020204030204" pitchFamily="49" charset="0"/>
              </a:rPr>
              <a:t>, </a:t>
            </a:r>
            <a:r>
              <a:rPr lang="en-AU" sz="2400">
                <a:solidFill>
                  <a:srgbClr val="2B91AF"/>
                </a:solidFill>
                <a:highlight>
                  <a:srgbClr val="FFFFFF"/>
                </a:highlight>
                <a:latin typeface="Consolas"/>
              </a:rPr>
              <a:t>Environment</a:t>
            </a:r>
            <a:r>
              <a:rPr lang="fr-FR" sz="2400">
                <a:solidFill>
                  <a:srgbClr val="000000"/>
                </a:solidFill>
                <a:latin typeface="Consolas" panose="020B0609020204030204" pitchFamily="49" charset="0"/>
              </a:rPr>
              <a:t>.</a:t>
            </a:r>
            <a:r>
              <a:rPr lang="fr-FR" sz="2400" err="1">
                <a:solidFill>
                  <a:srgbClr val="000000"/>
                </a:solidFill>
                <a:latin typeface="Consolas" panose="020B0609020204030204" pitchFamily="49" charset="0"/>
              </a:rPr>
              <a:t>OSVersion</a:t>
            </a:r>
            <a:r>
              <a:rPr lang="fr-FR" sz="2400">
                <a:solidFill>
                  <a:srgbClr val="000000"/>
                </a:solidFill>
                <a:latin typeface="Consolas" panose="020B0609020204030204" pitchFamily="49" charset="0"/>
              </a:rPr>
              <a:t>)</a:t>
            </a:r>
            <a:br>
              <a:rPr lang="fr-FR" sz="2400">
                <a:solidFill>
                  <a:srgbClr val="000000"/>
                </a:solidFill>
                <a:latin typeface="Consolas" panose="020B0609020204030204" pitchFamily="49" charset="0"/>
              </a:rPr>
            </a:br>
            <a:r>
              <a:rPr lang="fr-FR" sz="2400">
                <a:solidFill>
                  <a:srgbClr val="000000"/>
                </a:solidFill>
                <a:latin typeface="Consolas" panose="020B0609020204030204" pitchFamily="49" charset="0"/>
              </a:rPr>
              <a:t> .</a:t>
            </a:r>
            <a:r>
              <a:rPr lang="fr-FR" sz="2400" err="1">
                <a:solidFill>
                  <a:srgbClr val="000000"/>
                </a:solidFill>
                <a:latin typeface="Consolas" panose="020B0609020204030204" pitchFamily="49" charset="0"/>
              </a:rPr>
              <a:t>Enrich.WithThreadId</a:t>
            </a:r>
            <a:r>
              <a:rPr lang="fr-FR" sz="2400">
                <a:solidFill>
                  <a:srgbClr val="000000"/>
                </a:solidFill>
                <a:latin typeface="Consolas" panose="020B0609020204030204" pitchFamily="49" charset="0"/>
              </a:rPr>
              <a:t>()</a:t>
            </a:r>
            <a:br>
              <a:rPr lang="fr-FR" sz="2400">
                <a:solidFill>
                  <a:srgbClr val="000000"/>
                </a:solidFill>
                <a:latin typeface="Consolas" panose="020B0609020204030204" pitchFamily="49" charset="0"/>
              </a:rPr>
            </a:br>
            <a:r>
              <a:rPr lang="fr-FR" sz="2400">
                <a:solidFill>
                  <a:srgbClr val="000000"/>
                </a:solidFill>
                <a:latin typeface="Consolas" panose="020B0609020204030204" pitchFamily="49" charset="0"/>
              </a:rPr>
              <a:t> .</a:t>
            </a:r>
            <a:r>
              <a:rPr lang="fr-FR" sz="2400" err="1">
                <a:solidFill>
                  <a:srgbClr val="000000"/>
                </a:solidFill>
                <a:latin typeface="Consolas" panose="020B0609020204030204" pitchFamily="49" charset="0"/>
              </a:rPr>
              <a:t>CreateLogger</a:t>
            </a:r>
            <a:r>
              <a:rPr lang="fr-FR" sz="2400">
                <a:solidFill>
                  <a:srgbClr val="000000"/>
                </a:solidFill>
                <a:latin typeface="Consolas" panose="020B0609020204030204" pitchFamily="49" charset="0"/>
              </a:rPr>
              <a:t>();</a:t>
            </a:r>
          </a:p>
        </p:txBody>
      </p:sp>
    </p:spTree>
    <p:extLst>
      <p:ext uri="{BB962C8B-B14F-4D97-AF65-F5344CB8AC3E}">
        <p14:creationId xmlns:p14="http://schemas.microsoft.com/office/powerpoint/2010/main" val="305689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4FC5BE79-5A95-4D9C-BB51-D2E4D3C3FA2E}"/>
              </a:ext>
            </a:extLst>
          </p:cNvPr>
          <p:cNvPicPr>
            <a:picLocks noChangeAspect="1" noChangeArrowheads="1"/>
          </p:cNvPicPr>
          <p:nvPr/>
        </p:nvPicPr>
        <p:blipFill>
          <a:blip r:embed="rId3">
            <a:alphaModFix/>
            <a:extLst>
              <a:ext uri="{28A0092B-C50C-407E-A947-70E740481C1C}">
                <a14:useLocalDpi xmlns:a14="http://schemas.microsoft.com/office/drawing/2010/main" val="0"/>
              </a:ext>
            </a:extLst>
          </a:blip>
          <a:srcRect/>
          <a:stretch>
            <a:fillRect/>
          </a:stretch>
        </p:blipFill>
        <p:spPr bwMode="auto">
          <a:xfrm>
            <a:off x="305559" y="5919349"/>
            <a:ext cx="820369" cy="785101"/>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15227888-ED3C-4BD7-9E3E-ED2A703F5EE5}"/>
              </a:ext>
            </a:extLst>
          </p:cNvPr>
          <p:cNvSpPr>
            <a:spLocks noGrp="1"/>
          </p:cNvSpPr>
          <p:nvPr>
            <p:ph type="title"/>
          </p:nvPr>
        </p:nvSpPr>
        <p:spPr/>
        <p:txBody>
          <a:bodyPr/>
          <a:lstStyle/>
          <a:p>
            <a:r>
              <a:rPr lang="fr-FR" err="1"/>
              <a:t>Enrichers</a:t>
            </a:r>
            <a:r>
              <a:rPr lang="fr-FR"/>
              <a:t> - contexte</a:t>
            </a:r>
          </a:p>
        </p:txBody>
      </p:sp>
      <p:sp>
        <p:nvSpPr>
          <p:cNvPr id="3" name="Espace réservé du contenu 2">
            <a:extLst>
              <a:ext uri="{FF2B5EF4-FFF2-40B4-BE49-F238E27FC236}">
                <a16:creationId xmlns:a16="http://schemas.microsoft.com/office/drawing/2014/main" id="{0F1EEC13-3339-4239-A509-7C992F4CB1A2}"/>
              </a:ext>
            </a:extLst>
          </p:cNvPr>
          <p:cNvSpPr>
            <a:spLocks noGrp="1"/>
          </p:cNvSpPr>
          <p:nvPr>
            <p:ph idx="1"/>
          </p:nvPr>
        </p:nvSpPr>
        <p:spPr/>
        <p:txBody>
          <a:bodyPr>
            <a:normAutofit fontScale="92500" lnSpcReduction="10000"/>
          </a:bodyPr>
          <a:lstStyle/>
          <a:p>
            <a:pPr marL="0" indent="0">
              <a:buNone/>
            </a:pPr>
            <a:r>
              <a:rPr lang="fr-FR" sz="2600" b="1">
                <a:solidFill>
                  <a:srgbClr val="000000"/>
                </a:solidFill>
              </a:rPr>
              <a:t>Via </a:t>
            </a:r>
            <a:r>
              <a:rPr lang="fr-FR" sz="2600" b="1" err="1">
                <a:solidFill>
                  <a:srgbClr val="000000"/>
                </a:solidFill>
              </a:rPr>
              <a:t>ForContext</a:t>
            </a:r>
            <a:endParaRPr lang="fr-FR" sz="2600" b="1">
              <a:solidFill>
                <a:srgbClr val="000000"/>
              </a:solidFill>
            </a:endParaRPr>
          </a:p>
          <a:p>
            <a:pPr marL="0" indent="0">
              <a:lnSpc>
                <a:spcPct val="120000"/>
              </a:lnSpc>
              <a:buNone/>
            </a:pPr>
            <a:r>
              <a:rPr lang="fr-FR" sz="2400">
                <a:solidFill>
                  <a:srgbClr val="000000"/>
                </a:solidFill>
                <a:latin typeface="Consolas" panose="020B0609020204030204" pitchFamily="49" charset="0"/>
              </a:rPr>
              <a:t>{</a:t>
            </a:r>
            <a:br>
              <a:rPr lang="fr-FR" sz="2400">
                <a:solidFill>
                  <a:srgbClr val="000000"/>
                </a:solidFill>
                <a:latin typeface="Consolas" panose="020B0609020204030204" pitchFamily="49" charset="0"/>
              </a:rPr>
            </a:br>
            <a:r>
              <a:rPr lang="fr-FR" sz="2400">
                <a:solidFill>
                  <a:srgbClr val="000000"/>
                </a:solidFill>
                <a:latin typeface="Consolas" panose="020B0609020204030204" pitchFamily="49" charset="0"/>
              </a:rPr>
              <a:t>   </a:t>
            </a:r>
            <a:r>
              <a:rPr lang="fr-FR" sz="2400">
                <a:solidFill>
                  <a:srgbClr val="0000FF"/>
                </a:solidFill>
                <a:latin typeface="Consolas" panose="020B0609020204030204" pitchFamily="49" charset="0"/>
              </a:rPr>
              <a:t>var</a:t>
            </a:r>
            <a:r>
              <a:rPr lang="fr-FR" sz="2400">
                <a:solidFill>
                  <a:srgbClr val="000000"/>
                </a:solidFill>
                <a:latin typeface="Consolas" panose="020B0609020204030204" pitchFamily="49" charset="0"/>
              </a:rPr>
              <a:t> </a:t>
            </a:r>
            <a:r>
              <a:rPr lang="fr-FR" sz="2400" err="1">
                <a:solidFill>
                  <a:srgbClr val="000000"/>
                </a:solidFill>
                <a:latin typeface="Consolas" panose="020B0609020204030204" pitchFamily="49" charset="0"/>
              </a:rPr>
              <a:t>opLog</a:t>
            </a:r>
            <a:r>
              <a:rPr lang="fr-FR" sz="2400">
                <a:solidFill>
                  <a:srgbClr val="000000"/>
                </a:solidFill>
                <a:latin typeface="Consolas" panose="020B0609020204030204" pitchFamily="49" charset="0"/>
              </a:rPr>
              <a:t> = </a:t>
            </a:r>
            <a:r>
              <a:rPr lang="fr-FR" sz="2400" err="1">
                <a:solidFill>
                  <a:srgbClr val="2B91AF"/>
                </a:solidFill>
                <a:highlight>
                  <a:srgbClr val="FFFFFF"/>
                </a:highlight>
                <a:latin typeface="Consolas"/>
              </a:rPr>
              <a:t>Log</a:t>
            </a:r>
            <a:r>
              <a:rPr lang="fr-FR" sz="2400" err="1">
                <a:solidFill>
                  <a:srgbClr val="000000"/>
                </a:solidFill>
                <a:latin typeface="Consolas" panose="020B0609020204030204" pitchFamily="49" charset="0"/>
              </a:rPr>
              <a:t>.ForContext</a:t>
            </a:r>
            <a:r>
              <a:rPr lang="fr-FR" sz="2400">
                <a:solidFill>
                  <a:srgbClr val="000000"/>
                </a:solidFill>
                <a:latin typeface="Consolas" panose="020B0609020204030204" pitchFamily="49" charset="0"/>
              </a:rPr>
              <a:t>(</a:t>
            </a:r>
            <a:r>
              <a:rPr lang="fr-FR" sz="2400">
                <a:solidFill>
                  <a:srgbClr val="A31515"/>
                </a:solidFill>
                <a:latin typeface="Consolas" panose="020B0609020204030204" pitchFamily="49" charset="0"/>
              </a:rPr>
              <a:t>"</a:t>
            </a:r>
            <a:r>
              <a:rPr lang="fr-FR" sz="2400" err="1">
                <a:solidFill>
                  <a:srgbClr val="A31515"/>
                </a:solidFill>
                <a:latin typeface="Consolas" panose="020B0609020204030204" pitchFamily="49" charset="0"/>
              </a:rPr>
              <a:t>Operation</a:t>
            </a:r>
            <a:r>
              <a:rPr lang="fr-FR" sz="2400">
                <a:solidFill>
                  <a:srgbClr val="A31515"/>
                </a:solidFill>
                <a:latin typeface="Consolas" panose="020B0609020204030204" pitchFamily="49" charset="0"/>
              </a:rPr>
              <a:t>"</a:t>
            </a:r>
            <a:r>
              <a:rPr lang="fr-FR" sz="2400">
                <a:solidFill>
                  <a:srgbClr val="000000"/>
                </a:solidFill>
                <a:latin typeface="Consolas" panose="020B0609020204030204" pitchFamily="49" charset="0"/>
              </a:rPr>
              <a:t>, </a:t>
            </a:r>
            <a:r>
              <a:rPr lang="fr-FR" sz="2400">
                <a:solidFill>
                  <a:srgbClr val="A31515"/>
                </a:solidFill>
                <a:latin typeface="Consolas" panose="020B0609020204030204" pitchFamily="49" charset="0"/>
              </a:rPr>
              <a:t>"</a:t>
            </a:r>
            <a:r>
              <a:rPr lang="fr-FR" sz="2400" err="1">
                <a:solidFill>
                  <a:srgbClr val="A31515"/>
                </a:solidFill>
                <a:latin typeface="Consolas" panose="020B0609020204030204" pitchFamily="49" charset="0"/>
              </a:rPr>
              <a:t>ConfirmPayment</a:t>
            </a:r>
            <a:r>
              <a:rPr lang="fr-FR" sz="2400">
                <a:solidFill>
                  <a:srgbClr val="A31515"/>
                </a:solidFill>
                <a:latin typeface="Consolas" panose="020B0609020204030204" pitchFamily="49" charset="0"/>
              </a:rPr>
              <a:t>"</a:t>
            </a:r>
            <a:r>
              <a:rPr lang="fr-FR" sz="2400">
                <a:solidFill>
                  <a:srgbClr val="000000"/>
                </a:solidFill>
                <a:latin typeface="Consolas" panose="020B0609020204030204" pitchFamily="49" charset="0"/>
              </a:rPr>
              <a:t>);</a:t>
            </a:r>
            <a:br>
              <a:rPr lang="fr-FR" sz="2400">
                <a:solidFill>
                  <a:srgbClr val="000000"/>
                </a:solidFill>
                <a:latin typeface="Consolas" panose="020B0609020204030204" pitchFamily="49" charset="0"/>
              </a:rPr>
            </a:br>
            <a:r>
              <a:rPr lang="fr-FR" sz="2400">
                <a:solidFill>
                  <a:srgbClr val="000000"/>
                </a:solidFill>
                <a:latin typeface="Consolas" panose="020B0609020204030204" pitchFamily="49" charset="0"/>
              </a:rPr>
              <a:t>   </a:t>
            </a:r>
            <a:r>
              <a:rPr lang="fr-FR" sz="2400" err="1">
                <a:solidFill>
                  <a:srgbClr val="000000"/>
                </a:solidFill>
                <a:latin typeface="Consolas" panose="020B0609020204030204" pitchFamily="49" charset="0"/>
              </a:rPr>
              <a:t>opLog.Information</a:t>
            </a:r>
            <a:r>
              <a:rPr lang="fr-FR" sz="2400">
                <a:solidFill>
                  <a:srgbClr val="000000"/>
                </a:solidFill>
                <a:latin typeface="Consolas" panose="020B0609020204030204" pitchFamily="49" charset="0"/>
              </a:rPr>
              <a:t>(</a:t>
            </a:r>
            <a:r>
              <a:rPr lang="fr-FR" sz="2400">
                <a:solidFill>
                  <a:srgbClr val="A31515"/>
                </a:solidFill>
                <a:latin typeface="Consolas" panose="020B0609020204030204" pitchFamily="49" charset="0"/>
              </a:rPr>
              <a:t>"Running..."</a:t>
            </a:r>
            <a:r>
              <a:rPr lang="fr-FR" sz="2400">
                <a:solidFill>
                  <a:srgbClr val="000000"/>
                </a:solidFill>
                <a:latin typeface="Consolas" panose="020B0609020204030204" pitchFamily="49" charset="0"/>
              </a:rPr>
              <a:t>);</a:t>
            </a:r>
            <a:br>
              <a:rPr lang="fr-FR" sz="2400">
                <a:solidFill>
                  <a:srgbClr val="000000"/>
                </a:solidFill>
                <a:latin typeface="Consolas" panose="020B0609020204030204" pitchFamily="49" charset="0"/>
              </a:rPr>
            </a:br>
            <a:r>
              <a:rPr lang="fr-FR" sz="2400">
                <a:solidFill>
                  <a:srgbClr val="000000"/>
                </a:solidFill>
                <a:latin typeface="Consolas" panose="020B0609020204030204" pitchFamily="49" charset="0"/>
              </a:rPr>
              <a:t>}</a:t>
            </a:r>
          </a:p>
          <a:p>
            <a:pPr marL="0" indent="0">
              <a:lnSpc>
                <a:spcPct val="120000"/>
              </a:lnSpc>
              <a:buNone/>
            </a:pPr>
            <a:r>
              <a:rPr lang="fr-FR" sz="2600" b="1"/>
              <a:t>Via </a:t>
            </a:r>
            <a:r>
              <a:rPr lang="fr-FR" sz="2600" b="1" err="1"/>
              <a:t>PushProperty</a:t>
            </a:r>
            <a:r>
              <a:rPr lang="fr-FR" sz="2600" b="1"/>
              <a:t> (+ </a:t>
            </a:r>
            <a:r>
              <a:rPr lang="fr-FR" sz="2600" b="1" err="1"/>
              <a:t>Enricher</a:t>
            </a:r>
            <a:r>
              <a:rPr lang="fr-FR" sz="2600" b="1"/>
              <a:t>)</a:t>
            </a:r>
          </a:p>
          <a:p>
            <a:pPr marL="0" indent="0">
              <a:buNone/>
            </a:pPr>
            <a:r>
              <a:rPr lang="en-US" sz="2400">
                <a:solidFill>
                  <a:srgbClr val="0000FF"/>
                </a:solidFill>
                <a:latin typeface="Consolas" panose="020B0609020204030204" pitchFamily="49" charset="0"/>
              </a:rPr>
              <a:t>using</a:t>
            </a:r>
            <a:r>
              <a:rPr lang="en-US" sz="2400">
                <a:solidFill>
                  <a:srgbClr val="000000"/>
                </a:solidFill>
                <a:latin typeface="Consolas" panose="020B0609020204030204" pitchFamily="49" charset="0"/>
              </a:rPr>
              <a:t> (</a:t>
            </a:r>
            <a:r>
              <a:rPr lang="en-US" sz="2400" err="1">
                <a:solidFill>
                  <a:srgbClr val="2B91AF"/>
                </a:solidFill>
                <a:highlight>
                  <a:srgbClr val="FFFFFF"/>
                </a:highlight>
                <a:latin typeface="Consolas"/>
              </a:rPr>
              <a:t>LogContext</a:t>
            </a:r>
            <a:r>
              <a:rPr lang="en-US" sz="2400" err="1">
                <a:solidFill>
                  <a:srgbClr val="000000"/>
                </a:solidFill>
                <a:latin typeface="Consolas" panose="020B0609020204030204" pitchFamily="49" charset="0"/>
              </a:rPr>
              <a:t>.PushProperty</a:t>
            </a:r>
            <a:r>
              <a:rPr lang="en-US" sz="2400">
                <a:solidFill>
                  <a:srgbClr val="000000"/>
                </a:solidFill>
                <a:latin typeface="Consolas" panose="020B0609020204030204" pitchFamily="49" charset="0"/>
              </a:rPr>
              <a:t>(</a:t>
            </a:r>
            <a:r>
              <a:rPr lang="en-US" sz="2400">
                <a:solidFill>
                  <a:srgbClr val="A31515"/>
                </a:solidFill>
                <a:latin typeface="Consolas" panose="020B0609020204030204" pitchFamily="49" charset="0"/>
              </a:rPr>
              <a:t>"</a:t>
            </a:r>
            <a:r>
              <a:rPr lang="en-US" sz="2400" err="1">
                <a:solidFill>
                  <a:srgbClr val="A31515"/>
                </a:solidFill>
                <a:latin typeface="Consolas" panose="020B0609020204030204" pitchFamily="49" charset="0"/>
              </a:rPr>
              <a:t>TransactionId</a:t>
            </a:r>
            <a:r>
              <a:rPr lang="en-US" sz="2400">
                <a:solidFill>
                  <a:srgbClr val="A31515"/>
                </a:solidFill>
                <a:latin typeface="Consolas" panose="020B0609020204030204" pitchFamily="49" charset="0"/>
              </a:rPr>
              <a:t>"</a:t>
            </a:r>
            <a:r>
              <a:rPr lang="en-US" sz="2400">
                <a:solidFill>
                  <a:srgbClr val="000000"/>
                </a:solidFill>
                <a:latin typeface="Consolas" panose="020B0609020204030204" pitchFamily="49" charset="0"/>
              </a:rPr>
              <a:t>, </a:t>
            </a:r>
            <a:r>
              <a:rPr lang="en-US" sz="2400" err="1">
                <a:solidFill>
                  <a:srgbClr val="000000"/>
                </a:solidFill>
                <a:latin typeface="Consolas" panose="020B0609020204030204" pitchFamily="49" charset="0"/>
              </a:rPr>
              <a:t>tran.Id</a:t>
            </a:r>
            <a:r>
              <a:rPr lang="en-US" sz="2400">
                <a:solidFill>
                  <a:srgbClr val="000000"/>
                </a:solidFill>
                <a:latin typeface="Consolas" panose="020B0609020204030204" pitchFamily="49" charset="0"/>
              </a:rPr>
              <a:t>))</a:t>
            </a:r>
          </a:p>
          <a:p>
            <a:pPr marL="0" indent="0">
              <a:buNone/>
            </a:pPr>
            <a:r>
              <a:rPr lang="fr-FR" sz="2400">
                <a:solidFill>
                  <a:srgbClr val="000000"/>
                </a:solidFill>
                <a:latin typeface="Consolas" panose="020B0609020204030204" pitchFamily="49" charset="0"/>
              </a:rPr>
              <a:t>{</a:t>
            </a:r>
          </a:p>
          <a:p>
            <a:pPr marL="0" indent="0">
              <a:buNone/>
            </a:pPr>
            <a:r>
              <a:rPr lang="fr-FR" sz="2400">
                <a:solidFill>
                  <a:srgbClr val="000000"/>
                </a:solidFill>
                <a:latin typeface="Consolas" panose="020B0609020204030204" pitchFamily="49" charset="0"/>
              </a:rPr>
              <a:t>   </a:t>
            </a:r>
            <a:r>
              <a:rPr lang="fr-FR" sz="2400" err="1">
                <a:solidFill>
                  <a:srgbClr val="2B91AF"/>
                </a:solidFill>
                <a:highlight>
                  <a:srgbClr val="FFFFFF"/>
                </a:highlight>
                <a:latin typeface="Consolas"/>
              </a:rPr>
              <a:t>Log</a:t>
            </a:r>
            <a:r>
              <a:rPr lang="fr-FR" sz="2400" err="1">
                <a:solidFill>
                  <a:srgbClr val="000000"/>
                </a:solidFill>
                <a:latin typeface="Consolas" panose="020B0609020204030204" pitchFamily="49" charset="0"/>
              </a:rPr>
              <a:t>.Information</a:t>
            </a:r>
            <a:r>
              <a:rPr lang="fr-FR" sz="2400">
                <a:solidFill>
                  <a:srgbClr val="000000"/>
                </a:solidFill>
                <a:latin typeface="Consolas" panose="020B0609020204030204" pitchFamily="49" charset="0"/>
              </a:rPr>
              <a:t>(</a:t>
            </a:r>
            <a:r>
              <a:rPr lang="fr-FR" sz="2400">
                <a:solidFill>
                  <a:srgbClr val="A31515"/>
                </a:solidFill>
                <a:latin typeface="Consolas" panose="020B0609020204030204" pitchFamily="49" charset="0"/>
              </a:rPr>
              <a:t>"</a:t>
            </a:r>
            <a:r>
              <a:rPr lang="fr-FR" sz="2400" err="1">
                <a:solidFill>
                  <a:srgbClr val="A31515"/>
                </a:solidFill>
                <a:latin typeface="Consolas" panose="020B0609020204030204" pitchFamily="49" charset="0"/>
              </a:rPr>
              <a:t>Executed</a:t>
            </a:r>
            <a:r>
              <a:rPr lang="fr-FR" sz="2400">
                <a:solidFill>
                  <a:srgbClr val="A31515"/>
                </a:solidFill>
                <a:latin typeface="Consolas" panose="020B0609020204030204" pitchFamily="49" charset="0"/>
              </a:rPr>
              <a:t> insert </a:t>
            </a:r>
            <a:r>
              <a:rPr lang="fr-FR" sz="2400" err="1">
                <a:solidFill>
                  <a:srgbClr val="A31515"/>
                </a:solidFill>
                <a:latin typeface="Consolas" panose="020B0609020204030204" pitchFamily="49" charset="0"/>
              </a:rPr>
              <a:t>statement</a:t>
            </a:r>
            <a:r>
              <a:rPr lang="fr-FR" sz="2400">
                <a:solidFill>
                  <a:srgbClr val="A31515"/>
                </a:solidFill>
                <a:latin typeface="Consolas" panose="020B0609020204030204" pitchFamily="49" charset="0"/>
              </a:rPr>
              <a:t>..."</a:t>
            </a:r>
            <a:r>
              <a:rPr lang="fr-FR" sz="2400">
                <a:solidFill>
                  <a:srgbClr val="000000"/>
                </a:solidFill>
                <a:latin typeface="Consolas" panose="020B0609020204030204" pitchFamily="49" charset="0"/>
              </a:rPr>
              <a:t>);</a:t>
            </a:r>
          </a:p>
          <a:p>
            <a:pPr marL="0" indent="0">
              <a:buNone/>
            </a:pPr>
            <a:r>
              <a:rPr lang="fr-FR" sz="2400">
                <a:solidFill>
                  <a:srgbClr val="000000"/>
                </a:solidFill>
                <a:latin typeface="Consolas" panose="020B0609020204030204" pitchFamily="49" charset="0"/>
              </a:rPr>
              <a:t>}</a:t>
            </a:r>
          </a:p>
        </p:txBody>
      </p:sp>
    </p:spTree>
    <p:extLst>
      <p:ext uri="{BB962C8B-B14F-4D97-AF65-F5344CB8AC3E}">
        <p14:creationId xmlns:p14="http://schemas.microsoft.com/office/powerpoint/2010/main" val="3449044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4FC5BE79-5A95-4D9C-BB51-D2E4D3C3FA2E}"/>
              </a:ext>
            </a:extLst>
          </p:cNvPr>
          <p:cNvPicPr>
            <a:picLocks noChangeAspect="1" noChangeArrowheads="1"/>
          </p:cNvPicPr>
          <p:nvPr/>
        </p:nvPicPr>
        <p:blipFill>
          <a:blip r:embed="rId3">
            <a:alphaModFix/>
            <a:extLst>
              <a:ext uri="{28A0092B-C50C-407E-A947-70E740481C1C}">
                <a14:useLocalDpi xmlns:a14="http://schemas.microsoft.com/office/drawing/2010/main" val="0"/>
              </a:ext>
            </a:extLst>
          </a:blip>
          <a:srcRect/>
          <a:stretch>
            <a:fillRect/>
          </a:stretch>
        </p:blipFill>
        <p:spPr bwMode="auto">
          <a:xfrm>
            <a:off x="305559" y="5919349"/>
            <a:ext cx="820369" cy="785101"/>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15227888-ED3C-4BD7-9E3E-ED2A703F5EE5}"/>
              </a:ext>
            </a:extLst>
          </p:cNvPr>
          <p:cNvSpPr>
            <a:spLocks noGrp="1"/>
          </p:cNvSpPr>
          <p:nvPr>
            <p:ph type="title"/>
          </p:nvPr>
        </p:nvSpPr>
        <p:spPr/>
        <p:txBody>
          <a:bodyPr/>
          <a:lstStyle/>
          <a:p>
            <a:r>
              <a:rPr lang="fr-FR" err="1"/>
              <a:t>Enrichers</a:t>
            </a:r>
            <a:endParaRPr lang="fr-FR"/>
          </a:p>
        </p:txBody>
      </p:sp>
      <p:pic>
        <p:nvPicPr>
          <p:cNvPr id="10" name="Image 9">
            <a:extLst>
              <a:ext uri="{FF2B5EF4-FFF2-40B4-BE49-F238E27FC236}">
                <a16:creationId xmlns:a16="http://schemas.microsoft.com/office/drawing/2014/main" id="{BE87DB89-21E9-499B-9AEC-266D6C908573}"/>
              </a:ext>
            </a:extLst>
          </p:cNvPr>
          <p:cNvPicPr>
            <a:picLocks noChangeAspect="1"/>
          </p:cNvPicPr>
          <p:nvPr/>
        </p:nvPicPr>
        <p:blipFill>
          <a:blip r:embed="rId4"/>
          <a:stretch>
            <a:fillRect/>
          </a:stretch>
        </p:blipFill>
        <p:spPr>
          <a:xfrm>
            <a:off x="1658569" y="1304593"/>
            <a:ext cx="7839110" cy="5345556"/>
          </a:xfrm>
          <a:prstGeom prst="rect">
            <a:avLst/>
          </a:prstGeom>
        </p:spPr>
      </p:pic>
    </p:spTree>
    <p:extLst>
      <p:ext uri="{BB962C8B-B14F-4D97-AF65-F5344CB8AC3E}">
        <p14:creationId xmlns:p14="http://schemas.microsoft.com/office/powerpoint/2010/main" val="2100567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4FC5BE79-5A95-4D9C-BB51-D2E4D3C3FA2E}"/>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305559" y="5919349"/>
            <a:ext cx="820369" cy="785101"/>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15227888-ED3C-4BD7-9E3E-ED2A703F5EE5}"/>
              </a:ext>
            </a:extLst>
          </p:cNvPr>
          <p:cNvSpPr>
            <a:spLocks noGrp="1"/>
          </p:cNvSpPr>
          <p:nvPr>
            <p:ph type="title"/>
          </p:nvPr>
        </p:nvSpPr>
        <p:spPr/>
        <p:txBody>
          <a:bodyPr/>
          <a:lstStyle/>
          <a:p>
            <a:r>
              <a:rPr lang="fr-FR"/>
              <a:t>Configuration et injection</a:t>
            </a:r>
          </a:p>
        </p:txBody>
      </p:sp>
      <p:sp>
        <p:nvSpPr>
          <p:cNvPr id="5" name="Espace réservé du contenu 4">
            <a:extLst>
              <a:ext uri="{FF2B5EF4-FFF2-40B4-BE49-F238E27FC236}">
                <a16:creationId xmlns:a16="http://schemas.microsoft.com/office/drawing/2014/main" id="{FD838053-5B12-4528-B2FF-67BF363B21B9}"/>
              </a:ext>
            </a:extLst>
          </p:cNvPr>
          <p:cNvSpPr>
            <a:spLocks noGrp="1"/>
          </p:cNvSpPr>
          <p:nvPr>
            <p:ph idx="1"/>
          </p:nvPr>
        </p:nvSpPr>
        <p:spPr/>
        <p:txBody>
          <a:bodyPr/>
          <a:lstStyle/>
          <a:p>
            <a:pPr marL="0" indent="0">
              <a:buNone/>
            </a:pPr>
            <a:r>
              <a:rPr lang="fr-FR"/>
              <a:t>Configuration</a:t>
            </a:r>
          </a:p>
          <a:p>
            <a:r>
              <a:rPr lang="fr-FR" err="1"/>
              <a:t>AppSettings</a:t>
            </a:r>
            <a:r>
              <a:rPr lang="fr-FR"/>
              <a:t> (XML .config)</a:t>
            </a:r>
          </a:p>
          <a:p>
            <a:r>
              <a:rPr lang="fr-FR" err="1"/>
              <a:t>appsettings.json</a:t>
            </a:r>
            <a:r>
              <a:rPr lang="fr-FR"/>
              <a:t> (</a:t>
            </a:r>
            <a:r>
              <a:rPr lang="fr-FR" err="1"/>
              <a:t>Microsoft.Extensions.Configuration</a:t>
            </a:r>
            <a:r>
              <a:rPr lang="fr-FR"/>
              <a:t>)</a:t>
            </a:r>
          </a:p>
          <a:p>
            <a:r>
              <a:rPr lang="fr-FR"/>
              <a:t>Xml (log4net style)</a:t>
            </a:r>
          </a:p>
          <a:p>
            <a:endParaRPr lang="fr-FR"/>
          </a:p>
          <a:p>
            <a:pPr marL="0" indent="0">
              <a:buNone/>
            </a:pPr>
            <a:r>
              <a:rPr lang="fr-FR"/>
              <a:t>Injection Service et intégration</a:t>
            </a:r>
          </a:p>
          <a:p>
            <a:r>
              <a:rPr lang="fr-FR"/>
              <a:t>Interface </a:t>
            </a:r>
            <a:r>
              <a:rPr lang="fr-FR" err="1"/>
              <a:t>ILogger</a:t>
            </a:r>
            <a:endParaRPr lang="fr-FR"/>
          </a:p>
          <a:p>
            <a:r>
              <a:rPr lang="fr-FR"/>
              <a:t>Package .NET </a:t>
            </a:r>
            <a:r>
              <a:rPr lang="fr-FR" err="1"/>
              <a:t>Core</a:t>
            </a:r>
            <a:r>
              <a:rPr lang="fr-FR"/>
              <a:t> </a:t>
            </a:r>
            <a:r>
              <a:rPr lang="fr-FR" err="1"/>
              <a:t>ILoggerFactory</a:t>
            </a:r>
            <a:r>
              <a:rPr lang="fr-FR"/>
              <a:t> (.</a:t>
            </a:r>
            <a:r>
              <a:rPr lang="fr-FR" err="1"/>
              <a:t>UseSerilog</a:t>
            </a:r>
            <a:r>
              <a:rPr lang="fr-FR"/>
              <a:t>())</a:t>
            </a:r>
          </a:p>
        </p:txBody>
      </p:sp>
      <p:pic>
        <p:nvPicPr>
          <p:cNvPr id="2050" name="Picture 2">
            <a:extLst>
              <a:ext uri="{FF2B5EF4-FFF2-40B4-BE49-F238E27FC236}">
                <a16:creationId xmlns:a16="http://schemas.microsoft.com/office/drawing/2014/main" id="{206883A9-D7CD-4DFD-89E9-A67B921536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938471">
            <a:off x="9003088" y="1974251"/>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4498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4FC5BE79-5A95-4D9C-BB51-D2E4D3C3FA2E}"/>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305559" y="5919349"/>
            <a:ext cx="820369" cy="785101"/>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15227888-ED3C-4BD7-9E3E-ED2A703F5EE5}"/>
              </a:ext>
            </a:extLst>
          </p:cNvPr>
          <p:cNvSpPr>
            <a:spLocks noGrp="1"/>
          </p:cNvSpPr>
          <p:nvPr>
            <p:ph type="title"/>
          </p:nvPr>
        </p:nvSpPr>
        <p:spPr/>
        <p:txBody>
          <a:bodyPr/>
          <a:lstStyle/>
          <a:p>
            <a:r>
              <a:rPr lang="fr-FR"/>
              <a:t>Et après ?</a:t>
            </a:r>
          </a:p>
        </p:txBody>
      </p:sp>
      <p:sp>
        <p:nvSpPr>
          <p:cNvPr id="3" name="Espace réservé du contenu 2">
            <a:extLst>
              <a:ext uri="{FF2B5EF4-FFF2-40B4-BE49-F238E27FC236}">
                <a16:creationId xmlns:a16="http://schemas.microsoft.com/office/drawing/2014/main" id="{5CE7C243-8FE4-4318-A903-985D8D4D3769}"/>
              </a:ext>
            </a:extLst>
          </p:cNvPr>
          <p:cNvSpPr>
            <a:spLocks noGrp="1"/>
          </p:cNvSpPr>
          <p:nvPr>
            <p:ph idx="1"/>
          </p:nvPr>
        </p:nvSpPr>
        <p:spPr/>
        <p:txBody>
          <a:bodyPr/>
          <a:lstStyle/>
          <a:p>
            <a:r>
              <a:rPr lang="fr-FR"/>
              <a:t>Toujours du texte</a:t>
            </a:r>
          </a:p>
          <a:p>
            <a:r>
              <a:rPr lang="fr-FR"/>
              <a:t>Où sont les propriétés ajoutées ?</a:t>
            </a:r>
          </a:p>
          <a:p>
            <a:r>
              <a:rPr lang="fr-FR"/>
              <a:t>Que faire du log</a:t>
            </a:r>
          </a:p>
        </p:txBody>
      </p:sp>
      <p:pic>
        <p:nvPicPr>
          <p:cNvPr id="5" name="Image 4">
            <a:extLst>
              <a:ext uri="{FF2B5EF4-FFF2-40B4-BE49-F238E27FC236}">
                <a16:creationId xmlns:a16="http://schemas.microsoft.com/office/drawing/2014/main" id="{C967339A-209C-4B21-85D5-BD21029A7475}"/>
              </a:ext>
            </a:extLst>
          </p:cNvPr>
          <p:cNvPicPr>
            <a:picLocks noChangeAspect="1"/>
          </p:cNvPicPr>
          <p:nvPr/>
        </p:nvPicPr>
        <p:blipFill>
          <a:blip r:embed="rId3"/>
          <a:stretch>
            <a:fillRect/>
          </a:stretch>
        </p:blipFill>
        <p:spPr>
          <a:xfrm>
            <a:off x="4198859" y="4001294"/>
            <a:ext cx="3557614" cy="1757375"/>
          </a:xfrm>
          <a:prstGeom prst="rect">
            <a:avLst/>
          </a:prstGeom>
        </p:spPr>
      </p:pic>
    </p:spTree>
    <p:extLst>
      <p:ext uri="{BB962C8B-B14F-4D97-AF65-F5344CB8AC3E}">
        <p14:creationId xmlns:p14="http://schemas.microsoft.com/office/powerpoint/2010/main" val="2676209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C967339A-209C-4B21-85D5-BD21029A7475}"/>
              </a:ext>
            </a:extLst>
          </p:cNvPr>
          <p:cNvPicPr>
            <a:picLocks noChangeAspect="1"/>
          </p:cNvPicPr>
          <p:nvPr/>
        </p:nvPicPr>
        <p:blipFill>
          <a:blip r:embed="rId2"/>
          <a:stretch>
            <a:fillRect/>
          </a:stretch>
        </p:blipFill>
        <p:spPr>
          <a:xfrm>
            <a:off x="310519" y="5919349"/>
            <a:ext cx="1630817" cy="805584"/>
          </a:xfrm>
          <a:prstGeom prst="rect">
            <a:avLst/>
          </a:prstGeom>
        </p:spPr>
      </p:pic>
      <p:sp>
        <p:nvSpPr>
          <p:cNvPr id="2" name="Titre 1">
            <a:extLst>
              <a:ext uri="{FF2B5EF4-FFF2-40B4-BE49-F238E27FC236}">
                <a16:creationId xmlns:a16="http://schemas.microsoft.com/office/drawing/2014/main" id="{15227888-ED3C-4BD7-9E3E-ED2A703F5EE5}"/>
              </a:ext>
            </a:extLst>
          </p:cNvPr>
          <p:cNvSpPr>
            <a:spLocks noGrp="1"/>
          </p:cNvSpPr>
          <p:nvPr>
            <p:ph type="title"/>
          </p:nvPr>
        </p:nvSpPr>
        <p:spPr/>
        <p:txBody>
          <a:bodyPr/>
          <a:lstStyle/>
          <a:p>
            <a:r>
              <a:rPr lang="fr-FR"/>
              <a:t>Seq</a:t>
            </a:r>
          </a:p>
        </p:txBody>
      </p:sp>
      <p:sp>
        <p:nvSpPr>
          <p:cNvPr id="3" name="Espace réservé du contenu 2">
            <a:extLst>
              <a:ext uri="{FF2B5EF4-FFF2-40B4-BE49-F238E27FC236}">
                <a16:creationId xmlns:a16="http://schemas.microsoft.com/office/drawing/2014/main" id="{5CE7C243-8FE4-4318-A903-985D8D4D3769}"/>
              </a:ext>
            </a:extLst>
          </p:cNvPr>
          <p:cNvSpPr>
            <a:spLocks noGrp="1"/>
          </p:cNvSpPr>
          <p:nvPr>
            <p:ph idx="1"/>
          </p:nvPr>
        </p:nvSpPr>
        <p:spPr/>
        <p:txBody>
          <a:bodyPr/>
          <a:lstStyle/>
          <a:p>
            <a:r>
              <a:rPr lang="fr-FR"/>
              <a:t>Outil simple de collecte et d’analyse de logs</a:t>
            </a:r>
          </a:p>
          <a:p>
            <a:r>
              <a:rPr lang="fr-FR"/>
              <a:t>Installation en local</a:t>
            </a:r>
          </a:p>
          <a:p>
            <a:r>
              <a:rPr lang="fr-FR"/>
              <a:t>UI de requêtage et </a:t>
            </a:r>
            <a:r>
              <a:rPr lang="fr-FR" err="1"/>
              <a:t>dashboard</a:t>
            </a:r>
            <a:r>
              <a:rPr lang="fr-FR"/>
              <a:t> intégré</a:t>
            </a:r>
          </a:p>
          <a:p>
            <a:r>
              <a:rPr lang="fr-FR"/>
              <a:t>Gratuit pour du dev</a:t>
            </a:r>
          </a:p>
          <a:p>
            <a:r>
              <a:rPr lang="fr-FR"/>
              <a:t>Développé en .NET </a:t>
            </a:r>
            <a:r>
              <a:rPr lang="fr-FR" err="1"/>
              <a:t>Core</a:t>
            </a:r>
            <a:r>
              <a:rPr lang="fr-FR"/>
              <a:t> (+ </a:t>
            </a:r>
            <a:r>
              <a:rPr lang="fr-FR" err="1"/>
              <a:t>rust</a:t>
            </a:r>
            <a:r>
              <a:rPr lang="fr-FR"/>
              <a:t>)</a:t>
            </a:r>
          </a:p>
          <a:p>
            <a:r>
              <a:rPr lang="fr-FR"/>
              <a:t>Service Windows ou image Docker linux</a:t>
            </a:r>
          </a:p>
          <a:p>
            <a:r>
              <a:rPr lang="fr-FR"/>
              <a:t>Extensible</a:t>
            </a:r>
          </a:p>
        </p:txBody>
      </p:sp>
    </p:spTree>
    <p:extLst>
      <p:ext uri="{BB962C8B-B14F-4D97-AF65-F5344CB8AC3E}">
        <p14:creationId xmlns:p14="http://schemas.microsoft.com/office/powerpoint/2010/main" val="3283235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C967339A-209C-4B21-85D5-BD21029A7475}"/>
              </a:ext>
            </a:extLst>
          </p:cNvPr>
          <p:cNvPicPr>
            <a:picLocks noChangeAspect="1"/>
          </p:cNvPicPr>
          <p:nvPr/>
        </p:nvPicPr>
        <p:blipFill>
          <a:blip r:embed="rId3"/>
          <a:stretch>
            <a:fillRect/>
          </a:stretch>
        </p:blipFill>
        <p:spPr>
          <a:xfrm>
            <a:off x="310519" y="5919349"/>
            <a:ext cx="1630817" cy="805584"/>
          </a:xfrm>
          <a:prstGeom prst="rect">
            <a:avLst/>
          </a:prstGeom>
        </p:spPr>
      </p:pic>
      <p:sp>
        <p:nvSpPr>
          <p:cNvPr id="3" name="Espace réservé du contenu 2">
            <a:extLst>
              <a:ext uri="{FF2B5EF4-FFF2-40B4-BE49-F238E27FC236}">
                <a16:creationId xmlns:a16="http://schemas.microsoft.com/office/drawing/2014/main" id="{5CE7C243-8FE4-4318-A903-985D8D4D3769}"/>
              </a:ext>
            </a:extLst>
          </p:cNvPr>
          <p:cNvSpPr>
            <a:spLocks noGrp="1"/>
          </p:cNvSpPr>
          <p:nvPr>
            <p:ph idx="1"/>
          </p:nvPr>
        </p:nvSpPr>
        <p:spPr/>
        <p:txBody>
          <a:bodyPr anchor="t">
            <a:normAutofit/>
          </a:bodyPr>
          <a:lstStyle/>
          <a:p>
            <a:pPr marL="0" indent="0" algn="ctr">
              <a:buNone/>
            </a:pPr>
            <a:r>
              <a:rPr lang="fr-FR" sz="7200" err="1"/>
              <a:t>Demo</a:t>
            </a:r>
            <a:endParaRPr lang="fr-FR" sz="7200"/>
          </a:p>
          <a:p>
            <a:pPr marL="0" indent="0">
              <a:buNone/>
            </a:pPr>
            <a:endParaRPr lang="fr-FR"/>
          </a:p>
          <a:p>
            <a:pPr marL="0" indent="0" algn="ctr">
              <a:buNone/>
            </a:pPr>
            <a:r>
              <a:rPr lang="fr-FR" sz="3600"/>
              <a:t>App1 : Requêtes et Filtrages</a:t>
            </a:r>
          </a:p>
          <a:p>
            <a:pPr marL="0" indent="0" algn="ctr">
              <a:buNone/>
            </a:pPr>
            <a:r>
              <a:rPr lang="fr-FR" sz="3600"/>
              <a:t>App 2 : </a:t>
            </a:r>
            <a:r>
              <a:rPr lang="fr-FR" sz="3600" err="1"/>
              <a:t>Enrichers</a:t>
            </a:r>
            <a:r>
              <a:rPr lang="fr-FR" sz="3600"/>
              <a:t> </a:t>
            </a:r>
            <a:r>
              <a:rPr lang="fr-FR" sz="3600" err="1"/>
              <a:t>Serilog</a:t>
            </a:r>
            <a:endParaRPr lang="fr-FR" sz="3600"/>
          </a:p>
        </p:txBody>
      </p:sp>
    </p:spTree>
    <p:extLst>
      <p:ext uri="{BB962C8B-B14F-4D97-AF65-F5344CB8AC3E}">
        <p14:creationId xmlns:p14="http://schemas.microsoft.com/office/powerpoint/2010/main" val="3034698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844F9-DDED-4119-8E3F-40794EA74953}"/>
              </a:ext>
            </a:extLst>
          </p:cNvPr>
          <p:cNvSpPr>
            <a:spLocks noGrp="1"/>
          </p:cNvSpPr>
          <p:nvPr>
            <p:ph type="title"/>
          </p:nvPr>
        </p:nvSpPr>
        <p:spPr>
          <a:xfrm>
            <a:off x="838200" y="365125"/>
            <a:ext cx="10515600" cy="1325563"/>
          </a:xfrm>
        </p:spPr>
        <p:txBody>
          <a:bodyPr/>
          <a:lstStyle/>
          <a:p>
            <a:r>
              <a:rPr lang="fr-FR"/>
              <a:t>Outils actuels</a:t>
            </a:r>
          </a:p>
        </p:txBody>
      </p:sp>
      <p:sp>
        <p:nvSpPr>
          <p:cNvPr id="3" name="Espace réservé du contenu 2">
            <a:extLst>
              <a:ext uri="{FF2B5EF4-FFF2-40B4-BE49-F238E27FC236}">
                <a16:creationId xmlns:a16="http://schemas.microsoft.com/office/drawing/2014/main" id="{BE952210-B120-4AF3-A625-725868E22283}"/>
              </a:ext>
            </a:extLst>
          </p:cNvPr>
          <p:cNvSpPr>
            <a:spLocks noGrp="1"/>
          </p:cNvSpPr>
          <p:nvPr>
            <p:ph idx="1"/>
          </p:nvPr>
        </p:nvSpPr>
        <p:spPr/>
        <p:txBody>
          <a:bodyPr>
            <a:normAutofit/>
          </a:bodyPr>
          <a:lstStyle/>
          <a:p>
            <a:pPr marL="0" indent="0">
              <a:buNone/>
            </a:pPr>
            <a:r>
              <a:rPr lang="fr-FR" dirty="0" err="1"/>
              <a:t>Frameworks</a:t>
            </a:r>
            <a:r>
              <a:rPr lang="fr-FR" dirty="0"/>
              <a:t> « classiques »</a:t>
            </a:r>
          </a:p>
          <a:p>
            <a:pPr lvl="1"/>
            <a:r>
              <a:rPr lang="fr-FR" dirty="0" err="1"/>
              <a:t>Nlog</a:t>
            </a:r>
            <a:r>
              <a:rPr lang="fr-FR" dirty="0"/>
              <a:t>, log4net, </a:t>
            </a:r>
            <a:r>
              <a:rPr lang="fr-FR" dirty="0" err="1"/>
              <a:t>System.Diagnostics.Trace</a:t>
            </a:r>
            <a:r>
              <a:rPr lang="fr-FR" dirty="0"/>
              <a:t> &amp; </a:t>
            </a:r>
            <a:r>
              <a:rPr lang="fr-FR" dirty="0" err="1"/>
              <a:t>TraceListener</a:t>
            </a:r>
            <a:endParaRPr lang="fr-FR" dirty="0"/>
          </a:p>
          <a:p>
            <a:pPr lvl="1"/>
            <a:r>
              <a:rPr lang="fr-FR" dirty="0"/>
              <a:t>Message string simple (non préservé) + propriétés/données</a:t>
            </a:r>
          </a:p>
          <a:p>
            <a:endParaRPr lang="fr-FR" dirty="0"/>
          </a:p>
          <a:p>
            <a:pPr marL="0" indent="0">
              <a:buNone/>
            </a:pPr>
            <a:r>
              <a:rPr lang="fr-FR" dirty="0" err="1"/>
              <a:t>Frameworks</a:t>
            </a:r>
            <a:r>
              <a:rPr lang="fr-FR" dirty="0"/>
              <a:t> « tunnels »</a:t>
            </a:r>
          </a:p>
          <a:p>
            <a:pPr lvl="1"/>
            <a:r>
              <a:rPr lang="fr-FR" dirty="0"/>
              <a:t>MS Application Insights, ETW, </a:t>
            </a:r>
            <a:r>
              <a:rPr lang="fr-FR" dirty="0" err="1"/>
              <a:t>Semantic</a:t>
            </a:r>
            <a:r>
              <a:rPr lang="fr-FR" dirty="0"/>
              <a:t> </a:t>
            </a:r>
            <a:r>
              <a:rPr lang="fr-FR" dirty="0" err="1"/>
              <a:t>Logging</a:t>
            </a:r>
            <a:r>
              <a:rPr lang="fr-FR" dirty="0"/>
              <a:t> Application Block, </a:t>
            </a:r>
            <a:r>
              <a:rPr lang="fr-FR" dirty="0" err="1"/>
              <a:t>Raygun</a:t>
            </a:r>
            <a:r>
              <a:rPr lang="fr-FR" dirty="0"/>
              <a:t>, New </a:t>
            </a:r>
            <a:r>
              <a:rPr lang="fr-FR" dirty="0" err="1"/>
              <a:t>Relic</a:t>
            </a:r>
            <a:r>
              <a:rPr lang="fr-FR" dirty="0"/>
              <a:t>, </a:t>
            </a:r>
            <a:r>
              <a:rPr lang="fr-FR" dirty="0" err="1"/>
              <a:t>Datadog</a:t>
            </a:r>
            <a:endParaRPr lang="fr-FR" dirty="0"/>
          </a:p>
          <a:p>
            <a:pPr lvl="1"/>
            <a:r>
              <a:rPr lang="fr-FR" dirty="0"/>
              <a:t>Solutions spécifiques : produit hébergé, télémétrie, performances, etc.</a:t>
            </a:r>
          </a:p>
          <a:p>
            <a:pPr lvl="1"/>
            <a:endParaRPr lang="fr-FR" dirty="0"/>
          </a:p>
        </p:txBody>
      </p:sp>
      <p:pic>
        <p:nvPicPr>
          <p:cNvPr id="4" name="Picture 2">
            <a:extLst>
              <a:ext uri="{FF2B5EF4-FFF2-40B4-BE49-F238E27FC236}">
                <a16:creationId xmlns:a16="http://schemas.microsoft.com/office/drawing/2014/main" id="{C8519EAB-9B7B-4DBD-B95C-BC8F1C14D84E}"/>
              </a:ext>
            </a:extLst>
          </p:cNvPr>
          <p:cNvPicPr>
            <a:picLocks noChangeAspect="1" noChangeArrowheads="1"/>
          </p:cNvPicPr>
          <p:nvPr/>
        </p:nvPicPr>
        <p:blipFill>
          <a:blip r:embed="rId3">
            <a:alphaModFix/>
            <a:extLst>
              <a:ext uri="{28A0092B-C50C-407E-A947-70E740481C1C}">
                <a14:useLocalDpi xmlns:a14="http://schemas.microsoft.com/office/drawing/2010/main" val="0"/>
              </a:ext>
            </a:extLst>
          </a:blip>
          <a:srcRect/>
          <a:stretch>
            <a:fillRect/>
          </a:stretch>
        </p:blipFill>
        <p:spPr bwMode="auto">
          <a:xfrm>
            <a:off x="305559" y="5919349"/>
            <a:ext cx="820369" cy="785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0905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C967339A-209C-4B21-85D5-BD21029A7475}"/>
              </a:ext>
            </a:extLst>
          </p:cNvPr>
          <p:cNvPicPr>
            <a:picLocks noChangeAspect="1"/>
          </p:cNvPicPr>
          <p:nvPr/>
        </p:nvPicPr>
        <p:blipFill>
          <a:blip r:embed="rId2"/>
          <a:stretch>
            <a:fillRect/>
          </a:stretch>
        </p:blipFill>
        <p:spPr>
          <a:xfrm>
            <a:off x="310519" y="5919349"/>
            <a:ext cx="1630817" cy="805584"/>
          </a:xfrm>
          <a:prstGeom prst="rect">
            <a:avLst/>
          </a:prstGeom>
        </p:spPr>
      </p:pic>
      <p:sp>
        <p:nvSpPr>
          <p:cNvPr id="2" name="Titre 1">
            <a:extLst>
              <a:ext uri="{FF2B5EF4-FFF2-40B4-BE49-F238E27FC236}">
                <a16:creationId xmlns:a16="http://schemas.microsoft.com/office/drawing/2014/main" id="{15227888-ED3C-4BD7-9E3E-ED2A703F5EE5}"/>
              </a:ext>
            </a:extLst>
          </p:cNvPr>
          <p:cNvSpPr>
            <a:spLocks noGrp="1"/>
          </p:cNvSpPr>
          <p:nvPr>
            <p:ph type="title"/>
          </p:nvPr>
        </p:nvSpPr>
        <p:spPr/>
        <p:txBody>
          <a:bodyPr/>
          <a:lstStyle/>
          <a:p>
            <a:r>
              <a:rPr lang="fr-FR"/>
              <a:t>Architecture</a:t>
            </a:r>
          </a:p>
        </p:txBody>
      </p:sp>
      <p:pic>
        <p:nvPicPr>
          <p:cNvPr id="8" name="Espace réservé du contenu 7" descr="Engrenage">
            <a:extLst>
              <a:ext uri="{FF2B5EF4-FFF2-40B4-BE49-F238E27FC236}">
                <a16:creationId xmlns:a16="http://schemas.microsoft.com/office/drawing/2014/main" id="{D13DEB0F-B695-4DA7-8D29-BC4FDECEC601}"/>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58828" y="1334143"/>
            <a:ext cx="2149737" cy="2149737"/>
          </a:xfrm>
        </p:spPr>
      </p:pic>
      <p:sp>
        <p:nvSpPr>
          <p:cNvPr id="4" name="Flèche : droite 3">
            <a:extLst>
              <a:ext uri="{FF2B5EF4-FFF2-40B4-BE49-F238E27FC236}">
                <a16:creationId xmlns:a16="http://schemas.microsoft.com/office/drawing/2014/main" id="{4E2F10DE-38D8-47C1-9288-5B20D86AE0BA}"/>
              </a:ext>
            </a:extLst>
          </p:cNvPr>
          <p:cNvSpPr/>
          <p:nvPr/>
        </p:nvSpPr>
        <p:spPr>
          <a:xfrm>
            <a:off x="656216" y="2536384"/>
            <a:ext cx="2409713" cy="20009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Logs via API HTTP</a:t>
            </a:r>
          </a:p>
        </p:txBody>
      </p:sp>
      <p:sp>
        <p:nvSpPr>
          <p:cNvPr id="6" name="Cylindre 5">
            <a:extLst>
              <a:ext uri="{FF2B5EF4-FFF2-40B4-BE49-F238E27FC236}">
                <a16:creationId xmlns:a16="http://schemas.microsoft.com/office/drawing/2014/main" id="{E1B37D54-1BCA-4492-B360-823BCF79A6B9}"/>
              </a:ext>
            </a:extLst>
          </p:cNvPr>
          <p:cNvSpPr/>
          <p:nvPr/>
        </p:nvSpPr>
        <p:spPr>
          <a:xfrm>
            <a:off x="3314252" y="2108899"/>
            <a:ext cx="1694330" cy="2823882"/>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a:t>Time </a:t>
            </a:r>
            <a:r>
              <a:rPr lang="fr-FR" err="1"/>
              <a:t>Database</a:t>
            </a:r>
            <a:endParaRPr lang="fr-FR"/>
          </a:p>
        </p:txBody>
      </p:sp>
      <p:sp>
        <p:nvSpPr>
          <p:cNvPr id="9" name="Flèche : droite 8">
            <a:extLst>
              <a:ext uri="{FF2B5EF4-FFF2-40B4-BE49-F238E27FC236}">
                <a16:creationId xmlns:a16="http://schemas.microsoft.com/office/drawing/2014/main" id="{6C54C1D0-309C-4FF4-BADF-ADBA1ABA3433}"/>
              </a:ext>
            </a:extLst>
          </p:cNvPr>
          <p:cNvSpPr/>
          <p:nvPr/>
        </p:nvSpPr>
        <p:spPr>
          <a:xfrm>
            <a:off x="5256905" y="2108899"/>
            <a:ext cx="1858382" cy="12308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Events</a:t>
            </a:r>
          </a:p>
        </p:txBody>
      </p:sp>
      <p:sp>
        <p:nvSpPr>
          <p:cNvPr id="10" name="Flèche : angle droit 9">
            <a:extLst>
              <a:ext uri="{FF2B5EF4-FFF2-40B4-BE49-F238E27FC236}">
                <a16:creationId xmlns:a16="http://schemas.microsoft.com/office/drawing/2014/main" id="{B7CA5A8A-99ED-4FF0-AE2F-A48AFE262BFF}"/>
              </a:ext>
            </a:extLst>
          </p:cNvPr>
          <p:cNvSpPr/>
          <p:nvPr/>
        </p:nvSpPr>
        <p:spPr>
          <a:xfrm rot="16200000" flipH="1">
            <a:off x="6036180" y="2757570"/>
            <a:ext cx="1375596" cy="293414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Éclair 10">
            <a:extLst>
              <a:ext uri="{FF2B5EF4-FFF2-40B4-BE49-F238E27FC236}">
                <a16:creationId xmlns:a16="http://schemas.microsoft.com/office/drawing/2014/main" id="{B1FB4495-DA7F-48D7-897B-A915E7EA5157}"/>
              </a:ext>
            </a:extLst>
          </p:cNvPr>
          <p:cNvSpPr/>
          <p:nvPr/>
        </p:nvSpPr>
        <p:spPr>
          <a:xfrm>
            <a:off x="10132433" y="1955617"/>
            <a:ext cx="893968" cy="1325563"/>
          </a:xfrm>
          <a:prstGeom prst="lightningBol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12" name="ZoneTexte 11">
            <a:extLst>
              <a:ext uri="{FF2B5EF4-FFF2-40B4-BE49-F238E27FC236}">
                <a16:creationId xmlns:a16="http://schemas.microsoft.com/office/drawing/2014/main" id="{537A46D4-6E5E-4DD2-BDA8-F5658941E762}"/>
              </a:ext>
            </a:extLst>
          </p:cNvPr>
          <p:cNvSpPr txBox="1"/>
          <p:nvPr/>
        </p:nvSpPr>
        <p:spPr>
          <a:xfrm>
            <a:off x="10059380" y="3351608"/>
            <a:ext cx="1420582" cy="584775"/>
          </a:xfrm>
          <a:prstGeom prst="rect">
            <a:avLst/>
          </a:prstGeom>
          <a:noFill/>
        </p:spPr>
        <p:txBody>
          <a:bodyPr wrap="none" rtlCol="0">
            <a:spAutoFit/>
          </a:bodyPr>
          <a:lstStyle/>
          <a:p>
            <a:r>
              <a:rPr lang="fr-FR" sz="3200"/>
              <a:t>Actions</a:t>
            </a:r>
          </a:p>
        </p:txBody>
      </p:sp>
      <p:sp>
        <p:nvSpPr>
          <p:cNvPr id="13" name="ZoneTexte 12">
            <a:extLst>
              <a:ext uri="{FF2B5EF4-FFF2-40B4-BE49-F238E27FC236}">
                <a16:creationId xmlns:a16="http://schemas.microsoft.com/office/drawing/2014/main" id="{BE744FBD-5B16-46EB-A9A7-8425AAB33B99}"/>
              </a:ext>
            </a:extLst>
          </p:cNvPr>
          <p:cNvSpPr txBox="1"/>
          <p:nvPr/>
        </p:nvSpPr>
        <p:spPr>
          <a:xfrm>
            <a:off x="6455324" y="4390294"/>
            <a:ext cx="955583" cy="369332"/>
          </a:xfrm>
          <a:prstGeom prst="rect">
            <a:avLst/>
          </a:prstGeom>
          <a:noFill/>
        </p:spPr>
        <p:txBody>
          <a:bodyPr wrap="none" rtlCol="0">
            <a:spAutoFit/>
          </a:bodyPr>
          <a:lstStyle/>
          <a:p>
            <a:r>
              <a:rPr lang="fr-FR">
                <a:solidFill>
                  <a:schemeClr val="bg1"/>
                </a:solidFill>
              </a:rPr>
              <a:t>Events ?</a:t>
            </a:r>
          </a:p>
        </p:txBody>
      </p:sp>
      <p:sp>
        <p:nvSpPr>
          <p:cNvPr id="14" name="ZoneTexte 13">
            <a:extLst>
              <a:ext uri="{FF2B5EF4-FFF2-40B4-BE49-F238E27FC236}">
                <a16:creationId xmlns:a16="http://schemas.microsoft.com/office/drawing/2014/main" id="{F9FAA766-B56B-4A91-9994-A59C8EA75ECD}"/>
              </a:ext>
            </a:extLst>
          </p:cNvPr>
          <p:cNvSpPr txBox="1"/>
          <p:nvPr/>
        </p:nvSpPr>
        <p:spPr>
          <a:xfrm>
            <a:off x="7402218" y="1049056"/>
            <a:ext cx="1013034" cy="584775"/>
          </a:xfrm>
          <a:prstGeom prst="rect">
            <a:avLst/>
          </a:prstGeom>
          <a:noFill/>
        </p:spPr>
        <p:txBody>
          <a:bodyPr wrap="none" rtlCol="0">
            <a:spAutoFit/>
          </a:bodyPr>
          <a:lstStyle/>
          <a:p>
            <a:r>
              <a:rPr lang="fr-FR" sz="3200"/>
              <a:t>Apps</a:t>
            </a:r>
          </a:p>
        </p:txBody>
      </p:sp>
      <p:sp>
        <p:nvSpPr>
          <p:cNvPr id="15" name="Flèche : droite 14">
            <a:extLst>
              <a:ext uri="{FF2B5EF4-FFF2-40B4-BE49-F238E27FC236}">
                <a16:creationId xmlns:a16="http://schemas.microsoft.com/office/drawing/2014/main" id="{1F6CD496-04BA-473B-BD01-750CCB42A619}"/>
              </a:ext>
            </a:extLst>
          </p:cNvPr>
          <p:cNvSpPr/>
          <p:nvPr/>
        </p:nvSpPr>
        <p:spPr>
          <a:xfrm>
            <a:off x="8936573" y="2002972"/>
            <a:ext cx="1122807" cy="12308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6" name="Espace réservé du contenu 7" descr="Engrenage">
            <a:extLst>
              <a:ext uri="{FF2B5EF4-FFF2-40B4-BE49-F238E27FC236}">
                <a16:creationId xmlns:a16="http://schemas.microsoft.com/office/drawing/2014/main" id="{FD6C74CD-BC8E-43CE-B3E7-0D1236642A6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895748" y="1494259"/>
            <a:ext cx="2149737" cy="2149737"/>
          </a:xfrm>
          <a:prstGeom prst="rect">
            <a:avLst/>
          </a:prstGeom>
        </p:spPr>
      </p:pic>
      <p:pic>
        <p:nvPicPr>
          <p:cNvPr id="19" name="Graphique 18" descr="Conception de pages web">
            <a:extLst>
              <a:ext uri="{FF2B5EF4-FFF2-40B4-BE49-F238E27FC236}">
                <a16:creationId xmlns:a16="http://schemas.microsoft.com/office/drawing/2014/main" id="{AF3E14A5-AB22-46DD-BEB4-0EB01559853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357420" y="5019233"/>
            <a:ext cx="1587649" cy="1587649"/>
          </a:xfrm>
          <a:prstGeom prst="rect">
            <a:avLst/>
          </a:prstGeom>
        </p:spPr>
      </p:pic>
      <p:sp>
        <p:nvSpPr>
          <p:cNvPr id="20" name="ZoneTexte 19">
            <a:extLst>
              <a:ext uri="{FF2B5EF4-FFF2-40B4-BE49-F238E27FC236}">
                <a16:creationId xmlns:a16="http://schemas.microsoft.com/office/drawing/2014/main" id="{9A2EEE0B-DC7A-4C09-BE64-958252086CEB}"/>
              </a:ext>
            </a:extLst>
          </p:cNvPr>
          <p:cNvSpPr txBox="1"/>
          <p:nvPr/>
        </p:nvSpPr>
        <p:spPr>
          <a:xfrm>
            <a:off x="4945069" y="5520669"/>
            <a:ext cx="1415196" cy="584775"/>
          </a:xfrm>
          <a:prstGeom prst="rect">
            <a:avLst/>
          </a:prstGeom>
          <a:noFill/>
        </p:spPr>
        <p:txBody>
          <a:bodyPr wrap="none" rtlCol="0">
            <a:spAutoFit/>
          </a:bodyPr>
          <a:lstStyle/>
          <a:p>
            <a:r>
              <a:rPr lang="fr-FR" sz="3200"/>
              <a:t>Web UI</a:t>
            </a:r>
          </a:p>
        </p:txBody>
      </p:sp>
    </p:spTree>
    <p:extLst>
      <p:ext uri="{BB962C8B-B14F-4D97-AF65-F5344CB8AC3E}">
        <p14:creationId xmlns:p14="http://schemas.microsoft.com/office/powerpoint/2010/main" val="94471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D9631A-B043-408D-A881-4745C2EDA0D3}"/>
              </a:ext>
            </a:extLst>
          </p:cNvPr>
          <p:cNvSpPr>
            <a:spLocks noGrp="1"/>
          </p:cNvSpPr>
          <p:nvPr>
            <p:ph type="title"/>
          </p:nvPr>
        </p:nvSpPr>
        <p:spPr/>
        <p:txBody>
          <a:bodyPr/>
          <a:lstStyle/>
          <a:p>
            <a:r>
              <a:rPr lang="fr-FR" dirty="0"/>
              <a:t>Hello World</a:t>
            </a:r>
          </a:p>
        </p:txBody>
      </p:sp>
      <p:sp>
        <p:nvSpPr>
          <p:cNvPr id="3" name="Espace réservé du contenu 2">
            <a:extLst>
              <a:ext uri="{FF2B5EF4-FFF2-40B4-BE49-F238E27FC236}">
                <a16:creationId xmlns:a16="http://schemas.microsoft.com/office/drawing/2014/main" id="{23A428D7-BC8D-4FFE-9417-A554606B5A9F}"/>
              </a:ext>
            </a:extLst>
          </p:cNvPr>
          <p:cNvSpPr>
            <a:spLocks noGrp="1"/>
          </p:cNvSpPr>
          <p:nvPr>
            <p:ph idx="1"/>
          </p:nvPr>
        </p:nvSpPr>
        <p:spPr/>
        <p:txBody>
          <a:bodyPr/>
          <a:lstStyle/>
          <a:p>
            <a:pPr marL="0" indent="0">
              <a:buNone/>
            </a:pPr>
            <a:r>
              <a:rPr lang="fr-FR" err="1">
                <a:solidFill>
                  <a:srgbClr val="2B91AF"/>
                </a:solidFill>
                <a:highlight>
                  <a:srgbClr val="FFFFFF"/>
                </a:highlight>
                <a:latin typeface="Consolas"/>
              </a:rPr>
              <a:t>Log</a:t>
            </a:r>
            <a:r>
              <a:rPr lang="fr-FR" err="1">
                <a:solidFill>
                  <a:srgbClr val="000000"/>
                </a:solidFill>
                <a:latin typeface="Consolas" panose="020B0609020204030204" pitchFamily="49" charset="0"/>
              </a:rPr>
              <a:t>.Logger</a:t>
            </a:r>
            <a:r>
              <a:rPr lang="fr-FR">
                <a:solidFill>
                  <a:srgbClr val="000000"/>
                </a:solidFill>
                <a:latin typeface="Consolas" panose="020B0609020204030204" pitchFamily="49" charset="0"/>
              </a:rPr>
              <a:t> = </a:t>
            </a:r>
            <a:r>
              <a:rPr lang="fr-FR">
                <a:solidFill>
                  <a:srgbClr val="0000FF"/>
                </a:solidFill>
                <a:latin typeface="Consolas" panose="020B0609020204030204" pitchFamily="49" charset="0"/>
              </a:rPr>
              <a:t>new</a:t>
            </a:r>
            <a:r>
              <a:rPr lang="fr-FR">
                <a:solidFill>
                  <a:srgbClr val="000000"/>
                </a:solidFill>
                <a:latin typeface="Consolas" panose="020B0609020204030204" pitchFamily="49" charset="0"/>
              </a:rPr>
              <a:t> </a:t>
            </a:r>
            <a:r>
              <a:rPr lang="fr-FR" err="1">
                <a:solidFill>
                  <a:srgbClr val="2B91AF"/>
                </a:solidFill>
                <a:highlight>
                  <a:srgbClr val="FFFFFF"/>
                </a:highlight>
                <a:latin typeface="Consolas"/>
              </a:rPr>
              <a:t>LoggerConfiguration</a:t>
            </a:r>
            <a:r>
              <a:rPr lang="fr-FR">
                <a:solidFill>
                  <a:srgbClr val="000000"/>
                </a:solidFill>
                <a:latin typeface="Consolas" panose="020B0609020204030204" pitchFamily="49" charset="0"/>
              </a:rPr>
              <a:t>()</a:t>
            </a:r>
          </a:p>
          <a:p>
            <a:pPr marL="0" indent="0">
              <a:buNone/>
            </a:pPr>
            <a:r>
              <a:rPr lang="fr-FR">
                <a:solidFill>
                  <a:srgbClr val="000000"/>
                </a:solidFill>
                <a:latin typeface="Consolas" panose="020B0609020204030204" pitchFamily="49" charset="0"/>
              </a:rPr>
              <a:t>                 .</a:t>
            </a:r>
            <a:r>
              <a:rPr lang="fr-FR" err="1">
                <a:solidFill>
                  <a:srgbClr val="000000"/>
                </a:solidFill>
                <a:latin typeface="Consolas" panose="020B0609020204030204" pitchFamily="49" charset="0"/>
              </a:rPr>
              <a:t>WriteTo.Console</a:t>
            </a:r>
            <a:r>
              <a:rPr lang="fr-FR">
                <a:solidFill>
                  <a:srgbClr val="000000"/>
                </a:solidFill>
                <a:latin typeface="Consolas" panose="020B0609020204030204" pitchFamily="49" charset="0"/>
              </a:rPr>
              <a:t>()</a:t>
            </a:r>
          </a:p>
          <a:p>
            <a:pPr marL="0" indent="0">
              <a:buNone/>
            </a:pPr>
            <a:r>
              <a:rPr lang="fr-FR">
                <a:solidFill>
                  <a:srgbClr val="000000"/>
                </a:solidFill>
                <a:latin typeface="Consolas" panose="020B0609020204030204" pitchFamily="49" charset="0"/>
              </a:rPr>
              <a:t>                 .</a:t>
            </a:r>
            <a:r>
              <a:rPr lang="fr-FR" err="1">
                <a:solidFill>
                  <a:srgbClr val="000000"/>
                </a:solidFill>
                <a:latin typeface="Consolas" panose="020B0609020204030204" pitchFamily="49" charset="0"/>
              </a:rPr>
              <a:t>CreateLogger</a:t>
            </a:r>
            <a:r>
              <a:rPr lang="fr-FR">
                <a:solidFill>
                  <a:srgbClr val="000000"/>
                </a:solidFill>
                <a:latin typeface="Consolas" panose="020B0609020204030204" pitchFamily="49" charset="0"/>
              </a:rPr>
              <a:t>();</a:t>
            </a:r>
          </a:p>
          <a:p>
            <a:pPr marL="0" indent="0">
              <a:buNone/>
            </a:pPr>
            <a:endParaRPr lang="fr-FR">
              <a:solidFill>
                <a:srgbClr val="000000"/>
              </a:solidFill>
              <a:latin typeface="Consolas" panose="020B0609020204030204" pitchFamily="49" charset="0"/>
            </a:endParaRPr>
          </a:p>
          <a:p>
            <a:pPr marL="0" indent="0">
              <a:buNone/>
              <a:defRPr/>
            </a:pPr>
            <a:r>
              <a:rPr lang="en-US" err="1">
                <a:solidFill>
                  <a:srgbClr val="2B91AF"/>
                </a:solidFill>
                <a:highlight>
                  <a:srgbClr val="FFFFFF"/>
                </a:highlight>
                <a:latin typeface="Consolas"/>
              </a:rPr>
              <a:t>Log</a:t>
            </a:r>
            <a:r>
              <a:rPr lang="en-US" err="1">
                <a:solidFill>
                  <a:srgbClr val="000000"/>
                </a:solidFill>
                <a:latin typeface="Consolas" panose="020B0609020204030204" pitchFamily="49" charset="0"/>
              </a:rPr>
              <a:t>.Information</a:t>
            </a:r>
            <a:r>
              <a:rPr lang="en-US">
                <a:solidFill>
                  <a:srgbClr val="000000"/>
                </a:solidFill>
                <a:latin typeface="Consolas" panose="020B0609020204030204" pitchFamily="49" charset="0"/>
              </a:rPr>
              <a:t>(</a:t>
            </a:r>
            <a:r>
              <a:rPr lang="en-US">
                <a:solidFill>
                  <a:srgbClr val="A31515"/>
                </a:solidFill>
                <a:latin typeface="Consolas" panose="020B0609020204030204" pitchFamily="49" charset="0"/>
              </a:rPr>
              <a:t>"Hello {0}!"</a:t>
            </a:r>
            <a:r>
              <a:rPr lang="en-US">
                <a:solidFill>
                  <a:srgbClr val="000000"/>
                </a:solidFill>
                <a:latin typeface="Consolas" panose="020B0609020204030204" pitchFamily="49" charset="0"/>
              </a:rPr>
              <a:t>, </a:t>
            </a:r>
            <a:r>
              <a:rPr lang="en-US">
                <a:solidFill>
                  <a:srgbClr val="A31515"/>
                </a:solidFill>
                <a:latin typeface="Consolas" panose="020B0609020204030204" pitchFamily="49" charset="0"/>
              </a:rPr>
              <a:t>"World"</a:t>
            </a:r>
            <a:r>
              <a:rPr lang="en-US">
                <a:solidFill>
                  <a:srgbClr val="000000"/>
                </a:solidFill>
                <a:latin typeface="Consolas" panose="020B0609020204030204" pitchFamily="49" charset="0"/>
              </a:rPr>
              <a:t>);</a:t>
            </a:r>
          </a:p>
          <a:p>
            <a:pPr marL="0" indent="0">
              <a:buNone/>
              <a:defRPr/>
            </a:pPr>
            <a:endParaRPr lang="en-US">
              <a:solidFill>
                <a:srgbClr val="000000"/>
              </a:solidFill>
              <a:latin typeface="Consolas" panose="020B0609020204030204" pitchFamily="49" charset="0"/>
            </a:endParaRPr>
          </a:p>
        </p:txBody>
      </p:sp>
      <p:pic>
        <p:nvPicPr>
          <p:cNvPr id="4" name="Picture 2">
            <a:extLst>
              <a:ext uri="{FF2B5EF4-FFF2-40B4-BE49-F238E27FC236}">
                <a16:creationId xmlns:a16="http://schemas.microsoft.com/office/drawing/2014/main" id="{3B6B9A48-5871-453E-A73A-FEC8305EBDEA}"/>
              </a:ext>
            </a:extLst>
          </p:cNvPr>
          <p:cNvPicPr>
            <a:picLocks noChangeAspect="1" noChangeArrowheads="1"/>
          </p:cNvPicPr>
          <p:nvPr/>
        </p:nvPicPr>
        <p:blipFill>
          <a:blip r:embed="rId3">
            <a:alphaModFix/>
            <a:extLst>
              <a:ext uri="{28A0092B-C50C-407E-A947-70E740481C1C}">
                <a14:useLocalDpi xmlns:a14="http://schemas.microsoft.com/office/drawing/2010/main" val="0"/>
              </a:ext>
            </a:extLst>
          </a:blip>
          <a:srcRect/>
          <a:stretch>
            <a:fillRect/>
          </a:stretch>
        </p:blipFill>
        <p:spPr bwMode="auto">
          <a:xfrm>
            <a:off x="305559" y="5919349"/>
            <a:ext cx="820369" cy="785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832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D9631A-B043-408D-A881-4745C2EDA0D3}"/>
              </a:ext>
            </a:extLst>
          </p:cNvPr>
          <p:cNvSpPr>
            <a:spLocks noGrp="1"/>
          </p:cNvSpPr>
          <p:nvPr>
            <p:ph type="title"/>
          </p:nvPr>
        </p:nvSpPr>
        <p:spPr/>
        <p:txBody>
          <a:bodyPr/>
          <a:lstStyle/>
          <a:p>
            <a:r>
              <a:rPr lang="fr-FR"/>
              <a:t>Adaptation au contexte</a:t>
            </a:r>
          </a:p>
        </p:txBody>
      </p:sp>
      <p:sp>
        <p:nvSpPr>
          <p:cNvPr id="3" name="Espace réservé du contenu 2">
            <a:extLst>
              <a:ext uri="{FF2B5EF4-FFF2-40B4-BE49-F238E27FC236}">
                <a16:creationId xmlns:a16="http://schemas.microsoft.com/office/drawing/2014/main" id="{23A428D7-BC8D-4FFE-9417-A554606B5A9F}"/>
              </a:ext>
            </a:extLst>
          </p:cNvPr>
          <p:cNvSpPr>
            <a:spLocks noGrp="1"/>
          </p:cNvSpPr>
          <p:nvPr>
            <p:ph idx="1"/>
          </p:nvPr>
        </p:nvSpPr>
        <p:spPr/>
        <p:txBody>
          <a:bodyPr>
            <a:normAutofit/>
          </a:bodyPr>
          <a:lstStyle/>
          <a:p>
            <a:pPr marL="0" indent="0">
              <a:buNone/>
            </a:pPr>
            <a:r>
              <a:rPr lang="fr-FR" sz="3200" dirty="0"/>
              <a:t>Simple : classe statique pour une instance partagée</a:t>
            </a:r>
          </a:p>
          <a:p>
            <a:pPr marL="0" indent="0">
              <a:buNone/>
              <a:defRPr/>
            </a:pPr>
            <a:endParaRPr lang="en-US" sz="2400" dirty="0">
              <a:solidFill>
                <a:srgbClr val="2B91AF"/>
              </a:solidFill>
              <a:highlight>
                <a:srgbClr val="FFFFFF"/>
              </a:highlight>
              <a:latin typeface="Consolas"/>
            </a:endParaRPr>
          </a:p>
          <a:p>
            <a:pPr marL="457200" lvl="1" indent="0">
              <a:buNone/>
              <a:defRPr/>
            </a:pPr>
            <a:r>
              <a:rPr lang="en-US" sz="2000" dirty="0" err="1">
                <a:solidFill>
                  <a:schemeClr val="bg1">
                    <a:lumMod val="75000"/>
                  </a:schemeClr>
                </a:solidFill>
                <a:highlight>
                  <a:srgbClr val="FFFFFF"/>
                </a:highlight>
                <a:latin typeface="Consolas"/>
              </a:rPr>
              <a:t>Serilog.</a:t>
            </a:r>
            <a:r>
              <a:rPr lang="en-US" sz="2000" dirty="0" err="1">
                <a:solidFill>
                  <a:srgbClr val="2B91AF"/>
                </a:solidFill>
                <a:highlight>
                  <a:srgbClr val="FFFFFF"/>
                </a:highlight>
                <a:latin typeface="Consolas"/>
              </a:rPr>
              <a:t>Log</a:t>
            </a:r>
            <a:r>
              <a:rPr lang="en-US" sz="2000" dirty="0" err="1">
                <a:solidFill>
                  <a:srgbClr val="000000"/>
                </a:solidFill>
                <a:latin typeface="Consolas" panose="020B0609020204030204" pitchFamily="49" charset="0"/>
              </a:rPr>
              <a:t>.Information</a:t>
            </a:r>
            <a:r>
              <a:rPr lang="en-US" sz="2000" dirty="0">
                <a:solidFill>
                  <a:srgbClr val="000000"/>
                </a:solidFill>
                <a:latin typeface="Consolas" panose="020B0609020204030204" pitchFamily="49" charset="0"/>
              </a:rPr>
              <a:t>(</a:t>
            </a:r>
            <a:r>
              <a:rPr lang="en-US" sz="2000" dirty="0">
                <a:solidFill>
                  <a:srgbClr val="A31515"/>
                </a:solidFill>
                <a:latin typeface="Consolas" panose="020B0609020204030204" pitchFamily="49" charset="0"/>
              </a:rPr>
              <a:t>"Hello {0}!"</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"World"</a:t>
            </a:r>
            <a:r>
              <a:rPr lang="en-US" sz="2000" dirty="0">
                <a:solidFill>
                  <a:srgbClr val="000000"/>
                </a:solidFill>
                <a:latin typeface="Consolas" panose="020B0609020204030204" pitchFamily="49" charset="0"/>
              </a:rPr>
              <a:t>);</a:t>
            </a:r>
          </a:p>
          <a:p>
            <a:pPr marL="0" indent="0">
              <a:buNone/>
              <a:defRPr/>
            </a:pPr>
            <a:endParaRPr lang="en-US" dirty="0"/>
          </a:p>
          <a:p>
            <a:pPr marL="0" indent="0">
              <a:buNone/>
              <a:defRPr/>
            </a:pPr>
            <a:r>
              <a:rPr lang="en-US" sz="3200" dirty="0" err="1"/>
              <a:t>Personnalisé</a:t>
            </a:r>
            <a:r>
              <a:rPr lang="en-US" sz="3200" dirty="0"/>
              <a:t> : instance </a:t>
            </a:r>
            <a:r>
              <a:rPr lang="en-US" sz="3200" dirty="0" err="1"/>
              <a:t>ou</a:t>
            </a:r>
            <a:r>
              <a:rPr lang="en-US" sz="3200" dirty="0"/>
              <a:t> </a:t>
            </a:r>
            <a:r>
              <a:rPr lang="en-US" sz="3200" dirty="0" err="1"/>
              <a:t>fabrique</a:t>
            </a:r>
            <a:endParaRPr lang="en-US" sz="3200" dirty="0"/>
          </a:p>
          <a:p>
            <a:pPr>
              <a:defRPr/>
            </a:pPr>
            <a:endParaRPr lang="en-US" dirty="0"/>
          </a:p>
          <a:p>
            <a:pPr marL="457200" lvl="1" indent="0">
              <a:buNone/>
              <a:defRPr/>
            </a:pPr>
            <a:r>
              <a:rPr lang="en-US" sz="2000" dirty="0">
                <a:highlight>
                  <a:srgbClr val="FFFFFF"/>
                </a:highlight>
                <a:latin typeface="Consolas"/>
              </a:rPr>
              <a:t>public void Execute() {</a:t>
            </a:r>
          </a:p>
          <a:p>
            <a:pPr marL="457200" lvl="1" indent="0">
              <a:buNone/>
              <a:defRPr/>
            </a:pPr>
            <a:r>
              <a:rPr lang="en-US" sz="2000" dirty="0">
                <a:solidFill>
                  <a:srgbClr val="2B91AF"/>
                </a:solidFill>
                <a:highlight>
                  <a:srgbClr val="FFFFFF"/>
                </a:highlight>
                <a:latin typeface="Consolas"/>
              </a:rPr>
              <a:t>  </a:t>
            </a:r>
            <a:r>
              <a:rPr lang="en-US" sz="2000" dirty="0">
                <a:highlight>
                  <a:srgbClr val="FFFFFF"/>
                </a:highlight>
                <a:latin typeface="Consolas"/>
              </a:rPr>
              <a:t>_</a:t>
            </a:r>
            <a:r>
              <a:rPr lang="en-US" sz="2000" dirty="0" err="1">
                <a:highlight>
                  <a:srgbClr val="FFFFFF"/>
                </a:highlight>
                <a:latin typeface="Consolas"/>
              </a:rPr>
              <a:t>log</a:t>
            </a:r>
            <a:r>
              <a:rPr lang="en-US" sz="2000" dirty="0" err="1">
                <a:solidFill>
                  <a:srgbClr val="000000"/>
                </a:solidFill>
                <a:latin typeface="Consolas" panose="020B0609020204030204" pitchFamily="49" charset="0"/>
              </a:rPr>
              <a:t>.Information</a:t>
            </a:r>
            <a:r>
              <a:rPr lang="en-US" sz="2000" dirty="0">
                <a:solidFill>
                  <a:srgbClr val="000000"/>
                </a:solidFill>
                <a:latin typeface="Consolas" panose="020B0609020204030204" pitchFamily="49" charset="0"/>
              </a:rPr>
              <a:t>(</a:t>
            </a:r>
            <a:r>
              <a:rPr lang="en-US" sz="2000" dirty="0">
                <a:solidFill>
                  <a:srgbClr val="A31515"/>
                </a:solidFill>
                <a:latin typeface="Consolas" panose="020B0609020204030204" pitchFamily="49" charset="0"/>
              </a:rPr>
              <a:t>"Hello {0}!"</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"World"</a:t>
            </a:r>
            <a:r>
              <a:rPr lang="en-US" sz="2000" dirty="0">
                <a:solidFill>
                  <a:srgbClr val="000000"/>
                </a:solidFill>
                <a:latin typeface="Consolas" panose="020B0609020204030204" pitchFamily="49" charset="0"/>
              </a:rPr>
              <a:t>);</a:t>
            </a:r>
          </a:p>
          <a:p>
            <a:pPr marL="457200" lvl="1" indent="0">
              <a:buNone/>
              <a:defRPr/>
            </a:pPr>
            <a:r>
              <a:rPr lang="en-US" sz="2000" dirty="0">
                <a:solidFill>
                  <a:srgbClr val="000000"/>
                </a:solidFill>
                <a:latin typeface="Consolas" panose="020B0609020204030204" pitchFamily="49" charset="0"/>
              </a:rPr>
              <a:t>}</a:t>
            </a:r>
          </a:p>
        </p:txBody>
      </p:sp>
      <p:pic>
        <p:nvPicPr>
          <p:cNvPr id="4" name="Picture 2">
            <a:extLst>
              <a:ext uri="{FF2B5EF4-FFF2-40B4-BE49-F238E27FC236}">
                <a16:creationId xmlns:a16="http://schemas.microsoft.com/office/drawing/2014/main" id="{3B6B9A48-5871-453E-A73A-FEC8305EBDEA}"/>
              </a:ext>
            </a:extLst>
          </p:cNvPr>
          <p:cNvPicPr>
            <a:picLocks noChangeAspect="1" noChangeArrowheads="1"/>
          </p:cNvPicPr>
          <p:nvPr/>
        </p:nvPicPr>
        <p:blipFill>
          <a:blip r:embed="rId3">
            <a:alphaModFix/>
            <a:extLst>
              <a:ext uri="{28A0092B-C50C-407E-A947-70E740481C1C}">
                <a14:useLocalDpi xmlns:a14="http://schemas.microsoft.com/office/drawing/2010/main" val="0"/>
              </a:ext>
            </a:extLst>
          </a:blip>
          <a:srcRect/>
          <a:stretch>
            <a:fillRect/>
          </a:stretch>
        </p:blipFill>
        <p:spPr bwMode="auto">
          <a:xfrm>
            <a:off x="305559" y="5919349"/>
            <a:ext cx="820369" cy="785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5527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227888-ED3C-4BD7-9E3E-ED2A703F5EE5}"/>
              </a:ext>
            </a:extLst>
          </p:cNvPr>
          <p:cNvSpPr>
            <a:spLocks noGrp="1"/>
          </p:cNvSpPr>
          <p:nvPr>
            <p:ph type="title"/>
          </p:nvPr>
        </p:nvSpPr>
        <p:spPr/>
        <p:txBody>
          <a:bodyPr/>
          <a:lstStyle/>
          <a:p>
            <a:r>
              <a:rPr lang="fr-FR" dirty="0"/>
              <a:t>Fonctionnalités</a:t>
            </a:r>
          </a:p>
        </p:txBody>
      </p:sp>
      <p:sp>
        <p:nvSpPr>
          <p:cNvPr id="3" name="Espace réservé du contenu 2">
            <a:extLst>
              <a:ext uri="{FF2B5EF4-FFF2-40B4-BE49-F238E27FC236}">
                <a16:creationId xmlns:a16="http://schemas.microsoft.com/office/drawing/2014/main" id="{0F1EEC13-3339-4239-A509-7C992F4CB1A2}"/>
              </a:ext>
            </a:extLst>
          </p:cNvPr>
          <p:cNvSpPr>
            <a:spLocks noGrp="1"/>
          </p:cNvSpPr>
          <p:nvPr>
            <p:ph idx="1"/>
          </p:nvPr>
        </p:nvSpPr>
        <p:spPr/>
        <p:txBody>
          <a:bodyPr>
            <a:normAutofit/>
          </a:bodyPr>
          <a:lstStyle/>
          <a:p>
            <a:pPr>
              <a:lnSpc>
                <a:spcPct val="150000"/>
              </a:lnSpc>
            </a:pPr>
            <a:r>
              <a:rPr lang="fr-FR" sz="3600" dirty="0" err="1"/>
              <a:t>Sinks</a:t>
            </a:r>
            <a:r>
              <a:rPr lang="fr-FR" sz="3600" dirty="0"/>
              <a:t> (destinataires)</a:t>
            </a:r>
          </a:p>
          <a:p>
            <a:pPr>
              <a:lnSpc>
                <a:spcPct val="150000"/>
              </a:lnSpc>
            </a:pPr>
            <a:r>
              <a:rPr lang="fr-FR" sz="3600" dirty="0"/>
              <a:t>Message </a:t>
            </a:r>
            <a:r>
              <a:rPr lang="fr-FR" sz="3600" dirty="0" err="1"/>
              <a:t>Templates</a:t>
            </a:r>
            <a:endParaRPr lang="fr-FR" sz="3600" dirty="0"/>
          </a:p>
          <a:p>
            <a:pPr>
              <a:lnSpc>
                <a:spcPct val="150000"/>
              </a:lnSpc>
            </a:pPr>
            <a:r>
              <a:rPr lang="fr-FR" sz="3600" dirty="0" err="1"/>
              <a:t>Named</a:t>
            </a:r>
            <a:r>
              <a:rPr lang="fr-FR" sz="3600" dirty="0"/>
              <a:t> et </a:t>
            </a:r>
            <a:r>
              <a:rPr lang="fr-FR" sz="3600" dirty="0" err="1"/>
              <a:t>Complex</a:t>
            </a:r>
            <a:r>
              <a:rPr lang="fr-FR" sz="3600" dirty="0"/>
              <a:t> </a:t>
            </a:r>
            <a:r>
              <a:rPr lang="fr-FR" sz="3600" dirty="0" err="1"/>
              <a:t>Parameters</a:t>
            </a:r>
            <a:endParaRPr lang="fr-FR" sz="3600" dirty="0"/>
          </a:p>
          <a:p>
            <a:pPr>
              <a:lnSpc>
                <a:spcPct val="150000"/>
              </a:lnSpc>
            </a:pPr>
            <a:r>
              <a:rPr lang="fr-FR" sz="3600" dirty="0" err="1"/>
              <a:t>Enrichers</a:t>
            </a:r>
            <a:r>
              <a:rPr lang="fr-FR" sz="3600" dirty="0"/>
              <a:t> (améliorations)</a:t>
            </a:r>
          </a:p>
        </p:txBody>
      </p:sp>
      <p:pic>
        <p:nvPicPr>
          <p:cNvPr id="4" name="Picture 2">
            <a:extLst>
              <a:ext uri="{FF2B5EF4-FFF2-40B4-BE49-F238E27FC236}">
                <a16:creationId xmlns:a16="http://schemas.microsoft.com/office/drawing/2014/main" id="{4FC5BE79-5A95-4D9C-BB51-D2E4D3C3FA2E}"/>
              </a:ext>
            </a:extLst>
          </p:cNvPr>
          <p:cNvPicPr>
            <a:picLocks noChangeAspect="1" noChangeArrowheads="1"/>
          </p:cNvPicPr>
          <p:nvPr/>
        </p:nvPicPr>
        <p:blipFill>
          <a:blip r:embed="rId3">
            <a:alphaModFix/>
            <a:extLst>
              <a:ext uri="{28A0092B-C50C-407E-A947-70E740481C1C}">
                <a14:useLocalDpi xmlns:a14="http://schemas.microsoft.com/office/drawing/2010/main" val="0"/>
              </a:ext>
            </a:extLst>
          </a:blip>
          <a:srcRect/>
          <a:stretch>
            <a:fillRect/>
          </a:stretch>
        </p:blipFill>
        <p:spPr bwMode="auto">
          <a:xfrm>
            <a:off x="305559" y="5919349"/>
            <a:ext cx="820369" cy="785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9960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236C4B-19A0-4158-88E5-D5FAB98E2275}"/>
              </a:ext>
            </a:extLst>
          </p:cNvPr>
          <p:cNvSpPr>
            <a:spLocks noGrp="1"/>
          </p:cNvSpPr>
          <p:nvPr>
            <p:ph type="title"/>
          </p:nvPr>
        </p:nvSpPr>
        <p:spPr/>
        <p:txBody>
          <a:bodyPr/>
          <a:lstStyle/>
          <a:p>
            <a:r>
              <a:rPr lang="fr-FR" err="1"/>
              <a:t>Sinks</a:t>
            </a:r>
            <a:r>
              <a:rPr lang="fr-FR"/>
              <a:t> (.</a:t>
            </a:r>
            <a:r>
              <a:rPr lang="fr-FR" err="1"/>
              <a:t>WriteTo</a:t>
            </a:r>
            <a:r>
              <a:rPr lang="fr-FR"/>
              <a:t>.)</a:t>
            </a:r>
          </a:p>
        </p:txBody>
      </p:sp>
      <p:sp>
        <p:nvSpPr>
          <p:cNvPr id="3" name="Espace réservé du contenu 2">
            <a:extLst>
              <a:ext uri="{FF2B5EF4-FFF2-40B4-BE49-F238E27FC236}">
                <a16:creationId xmlns:a16="http://schemas.microsoft.com/office/drawing/2014/main" id="{F59B6A7D-2D73-47D9-B089-F737C5241A4C}"/>
              </a:ext>
            </a:extLst>
          </p:cNvPr>
          <p:cNvSpPr>
            <a:spLocks noGrp="1"/>
          </p:cNvSpPr>
          <p:nvPr>
            <p:ph idx="1"/>
          </p:nvPr>
        </p:nvSpPr>
        <p:spPr/>
        <p:txBody>
          <a:bodyPr>
            <a:normAutofit/>
          </a:bodyPr>
          <a:lstStyle/>
          <a:p>
            <a:pPr marL="0" indent="0">
              <a:buNone/>
            </a:pPr>
            <a:r>
              <a:rPr lang="fr-FR" err="1">
                <a:solidFill>
                  <a:srgbClr val="2B91AF"/>
                </a:solidFill>
                <a:highlight>
                  <a:srgbClr val="FFFFFF"/>
                </a:highlight>
                <a:latin typeface="Consolas"/>
              </a:rPr>
              <a:t>Log</a:t>
            </a:r>
            <a:r>
              <a:rPr lang="fr-FR" err="1">
                <a:solidFill>
                  <a:srgbClr val="000000"/>
                </a:solidFill>
                <a:latin typeface="Consolas" panose="020B0609020204030204" pitchFamily="49" charset="0"/>
              </a:rPr>
              <a:t>.Logger</a:t>
            </a:r>
            <a:r>
              <a:rPr lang="fr-FR">
                <a:solidFill>
                  <a:srgbClr val="000000"/>
                </a:solidFill>
                <a:latin typeface="Consolas" panose="020B0609020204030204" pitchFamily="49" charset="0"/>
              </a:rPr>
              <a:t> = </a:t>
            </a:r>
            <a:r>
              <a:rPr lang="fr-FR">
                <a:solidFill>
                  <a:srgbClr val="0000FF"/>
                </a:solidFill>
                <a:latin typeface="Consolas" panose="020B0609020204030204" pitchFamily="49" charset="0"/>
              </a:rPr>
              <a:t>new</a:t>
            </a:r>
            <a:r>
              <a:rPr lang="fr-FR">
                <a:solidFill>
                  <a:srgbClr val="000000"/>
                </a:solidFill>
                <a:latin typeface="Consolas" panose="020B0609020204030204" pitchFamily="49" charset="0"/>
              </a:rPr>
              <a:t> </a:t>
            </a:r>
            <a:r>
              <a:rPr lang="fr-FR" err="1">
                <a:solidFill>
                  <a:srgbClr val="2B91AF"/>
                </a:solidFill>
                <a:highlight>
                  <a:srgbClr val="FFFFFF"/>
                </a:highlight>
                <a:latin typeface="Consolas"/>
              </a:rPr>
              <a:t>LoggerConfiguration</a:t>
            </a:r>
            <a:r>
              <a:rPr lang="fr-FR">
                <a:solidFill>
                  <a:srgbClr val="000000"/>
                </a:solidFill>
                <a:latin typeface="Consolas" panose="020B0609020204030204" pitchFamily="49" charset="0"/>
              </a:rPr>
              <a:t>()</a:t>
            </a:r>
          </a:p>
          <a:p>
            <a:pPr marL="0" indent="0">
              <a:buNone/>
            </a:pPr>
            <a:r>
              <a:rPr lang="fr-FR">
                <a:solidFill>
                  <a:srgbClr val="000000"/>
                </a:solidFill>
                <a:latin typeface="Consolas" panose="020B0609020204030204" pitchFamily="49" charset="0"/>
              </a:rPr>
              <a:t>                 .</a:t>
            </a:r>
            <a:r>
              <a:rPr lang="fr-FR" err="1">
                <a:solidFill>
                  <a:srgbClr val="000000"/>
                </a:solidFill>
                <a:latin typeface="Consolas" panose="020B0609020204030204" pitchFamily="49" charset="0"/>
              </a:rPr>
              <a:t>WriteTo.Console</a:t>
            </a:r>
            <a:r>
              <a:rPr lang="fr-FR">
                <a:solidFill>
                  <a:srgbClr val="000000"/>
                </a:solidFill>
                <a:latin typeface="Consolas" panose="020B0609020204030204" pitchFamily="49" charset="0"/>
              </a:rPr>
              <a:t>()</a:t>
            </a:r>
          </a:p>
          <a:p>
            <a:pPr marL="0" indent="0">
              <a:buNone/>
            </a:pPr>
            <a:r>
              <a:rPr lang="fr-FR">
                <a:solidFill>
                  <a:srgbClr val="000000"/>
                </a:solidFill>
                <a:latin typeface="Consolas" panose="020B0609020204030204" pitchFamily="49" charset="0"/>
              </a:rPr>
              <a:t>			   .</a:t>
            </a:r>
            <a:r>
              <a:rPr lang="fr-FR" err="1">
                <a:solidFill>
                  <a:srgbClr val="000000"/>
                </a:solidFill>
                <a:latin typeface="Consolas" panose="020B0609020204030204" pitchFamily="49" charset="0"/>
              </a:rPr>
              <a:t>WriteTo.File</a:t>
            </a:r>
            <a:r>
              <a:rPr lang="fr-FR">
                <a:solidFill>
                  <a:srgbClr val="000000"/>
                </a:solidFill>
                <a:latin typeface="Consolas" panose="020B0609020204030204" pitchFamily="49" charset="0"/>
              </a:rPr>
              <a:t>(</a:t>
            </a:r>
            <a:r>
              <a:rPr lang="fr-FR">
                <a:solidFill>
                  <a:srgbClr val="A31515"/>
                </a:solidFill>
                <a:latin typeface="Consolas" panose="020B0609020204030204" pitchFamily="49" charset="0"/>
              </a:rPr>
              <a:t>"MyApp.log"</a:t>
            </a:r>
            <a:r>
              <a:rPr lang="fr-FR">
                <a:solidFill>
                  <a:srgbClr val="000000"/>
                </a:solidFill>
                <a:latin typeface="Consolas" panose="020B0609020204030204" pitchFamily="49" charset="0"/>
              </a:rPr>
              <a:t>)</a:t>
            </a:r>
          </a:p>
          <a:p>
            <a:pPr marL="0" indent="0">
              <a:buNone/>
            </a:pPr>
            <a:r>
              <a:rPr lang="fr-FR">
                <a:solidFill>
                  <a:srgbClr val="000000"/>
                </a:solidFill>
                <a:latin typeface="Consolas" panose="020B0609020204030204" pitchFamily="49" charset="0"/>
              </a:rPr>
              <a:t>			   ...</a:t>
            </a:r>
          </a:p>
          <a:p>
            <a:pPr marL="0" indent="0">
              <a:buNone/>
            </a:pPr>
            <a:r>
              <a:rPr lang="fr-FR">
                <a:solidFill>
                  <a:srgbClr val="000000"/>
                </a:solidFill>
                <a:latin typeface="Consolas" panose="020B0609020204030204" pitchFamily="49" charset="0"/>
              </a:rPr>
              <a:t>                 .</a:t>
            </a:r>
            <a:r>
              <a:rPr lang="fr-FR" err="1">
                <a:solidFill>
                  <a:srgbClr val="000000"/>
                </a:solidFill>
                <a:latin typeface="Consolas" panose="020B0609020204030204" pitchFamily="49" charset="0"/>
              </a:rPr>
              <a:t>CreateLogger</a:t>
            </a:r>
            <a:r>
              <a:rPr lang="fr-FR">
                <a:solidFill>
                  <a:srgbClr val="000000"/>
                </a:solidFill>
                <a:latin typeface="Consolas" panose="020B0609020204030204" pitchFamily="49" charset="0"/>
              </a:rPr>
              <a:t>();</a:t>
            </a:r>
          </a:p>
          <a:p>
            <a:pPr marL="0" indent="0">
              <a:buNone/>
            </a:pPr>
            <a:endParaRPr lang="fr-FR"/>
          </a:p>
        </p:txBody>
      </p:sp>
      <p:pic>
        <p:nvPicPr>
          <p:cNvPr id="4" name="Picture 2">
            <a:extLst>
              <a:ext uri="{FF2B5EF4-FFF2-40B4-BE49-F238E27FC236}">
                <a16:creationId xmlns:a16="http://schemas.microsoft.com/office/drawing/2014/main" id="{2E32422A-BC56-40C2-82D4-691ED4EA15CC}"/>
              </a:ext>
            </a:extLst>
          </p:cNvPr>
          <p:cNvPicPr>
            <a:picLocks noChangeAspect="1" noChangeArrowheads="1"/>
          </p:cNvPicPr>
          <p:nvPr/>
        </p:nvPicPr>
        <p:blipFill>
          <a:blip r:embed="rId3">
            <a:alphaModFix/>
            <a:extLst>
              <a:ext uri="{28A0092B-C50C-407E-A947-70E740481C1C}">
                <a14:useLocalDpi xmlns:a14="http://schemas.microsoft.com/office/drawing/2010/main" val="0"/>
              </a:ext>
            </a:extLst>
          </a:blip>
          <a:srcRect/>
          <a:stretch>
            <a:fillRect/>
          </a:stretch>
        </p:blipFill>
        <p:spPr bwMode="auto">
          <a:xfrm>
            <a:off x="305559" y="5919349"/>
            <a:ext cx="820369" cy="78510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080B473-D79C-4229-8B20-96F838878636}"/>
              </a:ext>
            </a:extLst>
          </p:cNvPr>
          <p:cNvSpPr/>
          <p:nvPr/>
        </p:nvSpPr>
        <p:spPr>
          <a:xfrm>
            <a:off x="3978441" y="2276559"/>
            <a:ext cx="5735053" cy="1152442"/>
          </a:xfrm>
          <a:prstGeom prst="rect">
            <a:avLst/>
          </a:prstGeom>
          <a:noFill/>
          <a:ln w="762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fr-FR"/>
          </a:p>
        </p:txBody>
      </p:sp>
    </p:spTree>
    <p:extLst>
      <p:ext uri="{BB962C8B-B14F-4D97-AF65-F5344CB8AC3E}">
        <p14:creationId xmlns:p14="http://schemas.microsoft.com/office/powerpoint/2010/main" val="309410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236C4B-19A0-4158-88E5-D5FAB98E2275}"/>
              </a:ext>
            </a:extLst>
          </p:cNvPr>
          <p:cNvSpPr>
            <a:spLocks noGrp="1"/>
          </p:cNvSpPr>
          <p:nvPr>
            <p:ph type="title"/>
          </p:nvPr>
        </p:nvSpPr>
        <p:spPr/>
        <p:txBody>
          <a:bodyPr/>
          <a:lstStyle/>
          <a:p>
            <a:r>
              <a:rPr lang="fr-FR" err="1"/>
              <a:t>Sinks</a:t>
            </a:r>
            <a:r>
              <a:rPr lang="fr-FR"/>
              <a:t> (.</a:t>
            </a:r>
            <a:r>
              <a:rPr lang="fr-FR" err="1"/>
              <a:t>WriteTo</a:t>
            </a:r>
            <a:r>
              <a:rPr lang="fr-FR"/>
              <a:t>.)</a:t>
            </a:r>
          </a:p>
        </p:txBody>
      </p:sp>
      <p:sp>
        <p:nvSpPr>
          <p:cNvPr id="3" name="Espace réservé du contenu 2">
            <a:extLst>
              <a:ext uri="{FF2B5EF4-FFF2-40B4-BE49-F238E27FC236}">
                <a16:creationId xmlns:a16="http://schemas.microsoft.com/office/drawing/2014/main" id="{F59B6A7D-2D73-47D9-B089-F737C5241A4C}"/>
              </a:ext>
            </a:extLst>
          </p:cNvPr>
          <p:cNvSpPr>
            <a:spLocks noGrp="1"/>
          </p:cNvSpPr>
          <p:nvPr>
            <p:ph idx="1"/>
          </p:nvPr>
        </p:nvSpPr>
        <p:spPr/>
        <p:txBody>
          <a:bodyPr>
            <a:normAutofit/>
          </a:bodyPr>
          <a:lstStyle/>
          <a:p>
            <a:pPr marL="0" indent="0">
              <a:lnSpc>
                <a:spcPct val="100000"/>
              </a:lnSpc>
              <a:buNone/>
            </a:pPr>
            <a:r>
              <a:rPr lang="fr-FR" err="1">
                <a:solidFill>
                  <a:srgbClr val="2B91AF"/>
                </a:solidFill>
                <a:highlight>
                  <a:srgbClr val="FFFFFF"/>
                </a:highlight>
                <a:latin typeface="Consolas" panose="020B0609020204030204" pitchFamily="49" charset="0"/>
              </a:rPr>
              <a:t>Log</a:t>
            </a:r>
            <a:r>
              <a:rPr lang="fr-FR" err="1">
                <a:solidFill>
                  <a:srgbClr val="000000"/>
                </a:solidFill>
                <a:latin typeface="Consolas" panose="020B0609020204030204" pitchFamily="49" charset="0"/>
              </a:rPr>
              <a:t>.Logger</a:t>
            </a:r>
            <a:r>
              <a:rPr lang="fr-FR">
                <a:solidFill>
                  <a:srgbClr val="000000"/>
                </a:solidFill>
                <a:latin typeface="Consolas" panose="020B0609020204030204" pitchFamily="49" charset="0"/>
              </a:rPr>
              <a:t> = </a:t>
            </a:r>
            <a:r>
              <a:rPr lang="fr-FR">
                <a:solidFill>
                  <a:srgbClr val="0000FF"/>
                </a:solidFill>
                <a:latin typeface="Consolas" panose="020B0609020204030204" pitchFamily="49" charset="0"/>
              </a:rPr>
              <a:t>new</a:t>
            </a:r>
            <a:r>
              <a:rPr lang="fr-FR">
                <a:solidFill>
                  <a:srgbClr val="000000"/>
                </a:solidFill>
                <a:latin typeface="Consolas" panose="020B0609020204030204" pitchFamily="49" charset="0"/>
              </a:rPr>
              <a:t> </a:t>
            </a:r>
            <a:r>
              <a:rPr lang="fr-FR" err="1">
                <a:solidFill>
                  <a:srgbClr val="2B91AF"/>
                </a:solidFill>
                <a:highlight>
                  <a:srgbClr val="FFFFFF"/>
                </a:highlight>
                <a:latin typeface="Consolas" panose="020B0609020204030204" pitchFamily="49" charset="0"/>
              </a:rPr>
              <a:t>LoggerConfiguration</a:t>
            </a:r>
            <a:r>
              <a:rPr lang="fr-FR">
                <a:solidFill>
                  <a:srgbClr val="000000"/>
                </a:solidFill>
                <a:latin typeface="Consolas" panose="020B0609020204030204" pitchFamily="49" charset="0"/>
              </a:rPr>
              <a:t>()</a:t>
            </a:r>
          </a:p>
          <a:p>
            <a:pPr marL="0" indent="0">
              <a:lnSpc>
                <a:spcPct val="100000"/>
              </a:lnSpc>
              <a:buNone/>
            </a:pPr>
            <a:r>
              <a:rPr lang="fr-FR">
                <a:solidFill>
                  <a:srgbClr val="000000"/>
                </a:solidFill>
                <a:latin typeface="Consolas" panose="020B0609020204030204" pitchFamily="49" charset="0"/>
              </a:rPr>
              <a:t>    .</a:t>
            </a:r>
            <a:r>
              <a:rPr lang="fr-FR" err="1">
                <a:solidFill>
                  <a:srgbClr val="000000"/>
                </a:solidFill>
                <a:latin typeface="Consolas" panose="020B0609020204030204" pitchFamily="49" charset="0"/>
              </a:rPr>
              <a:t>MinimumLevel.Information</a:t>
            </a:r>
            <a:r>
              <a:rPr lang="fr-FR">
                <a:solidFill>
                  <a:srgbClr val="000000"/>
                </a:solidFill>
                <a:latin typeface="Consolas" panose="020B0609020204030204" pitchFamily="49" charset="0"/>
              </a:rPr>
              <a:t>()</a:t>
            </a:r>
          </a:p>
          <a:p>
            <a:pPr marL="0" indent="0">
              <a:lnSpc>
                <a:spcPct val="100000"/>
              </a:lnSpc>
              <a:buNone/>
            </a:pPr>
            <a:r>
              <a:rPr lang="fr-FR">
                <a:solidFill>
                  <a:srgbClr val="000000"/>
                </a:solidFill>
                <a:latin typeface="Consolas" panose="020B0609020204030204" pitchFamily="49" charset="0"/>
              </a:rPr>
              <a:t>    .</a:t>
            </a:r>
            <a:r>
              <a:rPr lang="fr-FR" err="1">
                <a:solidFill>
                  <a:srgbClr val="000000"/>
                </a:solidFill>
                <a:latin typeface="Consolas" panose="020B0609020204030204" pitchFamily="49" charset="0"/>
              </a:rPr>
              <a:t>WriteTo.Console</a:t>
            </a:r>
            <a:r>
              <a:rPr lang="fr-FR">
                <a:solidFill>
                  <a:srgbClr val="000000"/>
                </a:solidFill>
                <a:latin typeface="Consolas" panose="020B0609020204030204" pitchFamily="49" charset="0"/>
              </a:rPr>
              <a:t>()</a:t>
            </a:r>
          </a:p>
          <a:p>
            <a:pPr marL="0" indent="0">
              <a:lnSpc>
                <a:spcPct val="100000"/>
              </a:lnSpc>
              <a:buNone/>
            </a:pPr>
            <a:r>
              <a:rPr lang="fr-FR">
                <a:solidFill>
                  <a:srgbClr val="000000"/>
                </a:solidFill>
                <a:latin typeface="Consolas" panose="020B0609020204030204" pitchFamily="49" charset="0"/>
              </a:rPr>
              <a:t>    .</a:t>
            </a:r>
            <a:r>
              <a:rPr lang="fr-FR" err="1">
                <a:solidFill>
                  <a:srgbClr val="000000"/>
                </a:solidFill>
                <a:latin typeface="Consolas" panose="020B0609020204030204" pitchFamily="49" charset="0"/>
              </a:rPr>
              <a:t>WriteTo.File</a:t>
            </a:r>
            <a:r>
              <a:rPr lang="fr-FR">
                <a:solidFill>
                  <a:srgbClr val="000000"/>
                </a:solidFill>
                <a:latin typeface="Consolas" panose="020B0609020204030204" pitchFamily="49" charset="0"/>
              </a:rPr>
              <a:t>(</a:t>
            </a:r>
            <a:r>
              <a:rPr lang="fr-FR">
                <a:solidFill>
                  <a:srgbClr val="A31515"/>
                </a:solidFill>
                <a:latin typeface="Consolas" panose="020B0609020204030204" pitchFamily="49" charset="0"/>
              </a:rPr>
              <a:t>"MyApp.log"</a:t>
            </a:r>
            <a:r>
              <a:rPr lang="fr-FR">
                <a:solidFill>
                  <a:srgbClr val="000000"/>
                </a:solidFill>
                <a:latin typeface="Consolas" panose="020B0609020204030204" pitchFamily="49" charset="0"/>
              </a:rPr>
              <a:t>,</a:t>
            </a:r>
          </a:p>
          <a:p>
            <a:pPr marL="0" indent="0">
              <a:lnSpc>
                <a:spcPct val="100000"/>
              </a:lnSpc>
              <a:buNone/>
            </a:pPr>
            <a:r>
              <a:rPr lang="fr-FR">
                <a:solidFill>
                  <a:srgbClr val="000000"/>
                </a:solidFill>
                <a:latin typeface="Consolas" panose="020B0609020204030204" pitchFamily="49" charset="0"/>
              </a:rPr>
              <a:t>  </a:t>
            </a:r>
            <a:r>
              <a:rPr lang="fr-FR" err="1">
                <a:solidFill>
                  <a:srgbClr val="000000"/>
                </a:solidFill>
                <a:latin typeface="Consolas" panose="020B0609020204030204" pitchFamily="49" charset="0"/>
              </a:rPr>
              <a:t>restrictedToMinimumLevel</a:t>
            </a:r>
            <a:r>
              <a:rPr lang="fr-FR">
                <a:solidFill>
                  <a:srgbClr val="000000"/>
                </a:solidFill>
                <a:latin typeface="Consolas" panose="020B0609020204030204" pitchFamily="49" charset="0"/>
              </a:rPr>
              <a:t>: </a:t>
            </a:r>
            <a:r>
              <a:rPr lang="fr-FR" err="1">
                <a:solidFill>
                  <a:srgbClr val="2B91AF"/>
                </a:solidFill>
                <a:highlight>
                  <a:srgbClr val="FFFFFF"/>
                </a:highlight>
                <a:latin typeface="Consolas" panose="020B0609020204030204" pitchFamily="49" charset="0"/>
              </a:rPr>
              <a:t>LogEventLevel</a:t>
            </a:r>
            <a:r>
              <a:rPr lang="fr-FR" err="1">
                <a:solidFill>
                  <a:srgbClr val="000000"/>
                </a:solidFill>
                <a:latin typeface="Consolas" panose="020B0609020204030204" pitchFamily="49" charset="0"/>
              </a:rPr>
              <a:t>.Warning</a:t>
            </a:r>
            <a:r>
              <a:rPr lang="fr-FR">
                <a:solidFill>
                  <a:srgbClr val="000000"/>
                </a:solidFill>
                <a:latin typeface="Consolas" panose="020B0609020204030204" pitchFamily="49" charset="0"/>
              </a:rPr>
              <a:t>))</a:t>
            </a:r>
          </a:p>
          <a:p>
            <a:pPr marL="0" indent="0">
              <a:lnSpc>
                <a:spcPct val="100000"/>
              </a:lnSpc>
              <a:buNone/>
            </a:pPr>
            <a:r>
              <a:rPr lang="fr-FR">
                <a:solidFill>
                  <a:srgbClr val="000000"/>
                </a:solidFill>
                <a:latin typeface="Consolas" panose="020B0609020204030204" pitchFamily="49" charset="0"/>
              </a:rPr>
              <a:t>    .</a:t>
            </a:r>
            <a:r>
              <a:rPr lang="fr-FR" err="1">
                <a:solidFill>
                  <a:srgbClr val="000000"/>
                </a:solidFill>
                <a:latin typeface="Consolas" panose="020B0609020204030204" pitchFamily="49" charset="0"/>
              </a:rPr>
              <a:t>CreateLogger</a:t>
            </a:r>
            <a:r>
              <a:rPr lang="fr-FR">
                <a:solidFill>
                  <a:srgbClr val="000000"/>
                </a:solidFill>
                <a:latin typeface="Consolas" panose="020B0609020204030204" pitchFamily="49" charset="0"/>
              </a:rPr>
              <a:t>();</a:t>
            </a:r>
          </a:p>
          <a:p>
            <a:pPr marL="0" indent="0">
              <a:buNone/>
            </a:pPr>
            <a:endParaRPr lang="fr-FR">
              <a:latin typeface="Consolas" panose="020B0609020204030204" pitchFamily="49" charset="0"/>
            </a:endParaRPr>
          </a:p>
        </p:txBody>
      </p:sp>
      <p:pic>
        <p:nvPicPr>
          <p:cNvPr id="4" name="Picture 2">
            <a:extLst>
              <a:ext uri="{FF2B5EF4-FFF2-40B4-BE49-F238E27FC236}">
                <a16:creationId xmlns:a16="http://schemas.microsoft.com/office/drawing/2014/main" id="{2E32422A-BC56-40C2-82D4-691ED4EA15CC}"/>
              </a:ext>
            </a:extLst>
          </p:cNvPr>
          <p:cNvPicPr>
            <a:picLocks noChangeAspect="1" noChangeArrowheads="1"/>
          </p:cNvPicPr>
          <p:nvPr/>
        </p:nvPicPr>
        <p:blipFill>
          <a:blip r:embed="rId3">
            <a:alphaModFix/>
            <a:extLst>
              <a:ext uri="{28A0092B-C50C-407E-A947-70E740481C1C}">
                <a14:useLocalDpi xmlns:a14="http://schemas.microsoft.com/office/drawing/2010/main" val="0"/>
              </a:ext>
            </a:extLst>
          </a:blip>
          <a:srcRect/>
          <a:stretch>
            <a:fillRect/>
          </a:stretch>
        </p:blipFill>
        <p:spPr bwMode="auto">
          <a:xfrm>
            <a:off x="305559" y="5919349"/>
            <a:ext cx="820369" cy="785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4590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2">
            <a:extLst>
              <a:ext uri="{FF2B5EF4-FFF2-40B4-BE49-F238E27FC236}">
                <a16:creationId xmlns:a16="http://schemas.microsoft.com/office/drawing/2014/main" id="{382B4497-A40A-40AB-86AF-8F56D495395D}"/>
              </a:ext>
            </a:extLst>
          </p:cNvPr>
          <p:cNvPicPr>
            <a:picLocks noChangeAspect="1" noChangeArrowheads="1"/>
          </p:cNvPicPr>
          <p:nvPr/>
        </p:nvPicPr>
        <p:blipFill>
          <a:blip r:embed="rId3">
            <a:alphaModFix/>
            <a:extLst>
              <a:ext uri="{28A0092B-C50C-407E-A947-70E740481C1C}">
                <a14:useLocalDpi xmlns:a14="http://schemas.microsoft.com/office/drawing/2010/main" val="0"/>
              </a:ext>
            </a:extLst>
          </a:blip>
          <a:srcRect/>
          <a:stretch>
            <a:fillRect/>
          </a:stretch>
        </p:blipFill>
        <p:spPr bwMode="auto">
          <a:xfrm>
            <a:off x="305559" y="5919349"/>
            <a:ext cx="820369" cy="785101"/>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E5408597-58F5-418D-B23B-93517A442BB9}"/>
              </a:ext>
            </a:extLst>
          </p:cNvPr>
          <p:cNvSpPr>
            <a:spLocks noGrp="1"/>
          </p:cNvSpPr>
          <p:nvPr>
            <p:ph type="title"/>
          </p:nvPr>
        </p:nvSpPr>
        <p:spPr/>
        <p:txBody>
          <a:bodyPr/>
          <a:lstStyle/>
          <a:p>
            <a:r>
              <a:rPr lang="fr-FR" err="1"/>
              <a:t>Sinks</a:t>
            </a:r>
            <a:endParaRPr lang="fr-FR"/>
          </a:p>
        </p:txBody>
      </p:sp>
      <p:pic>
        <p:nvPicPr>
          <p:cNvPr id="4" name="Espace réservé du contenu 3">
            <a:extLst>
              <a:ext uri="{FF2B5EF4-FFF2-40B4-BE49-F238E27FC236}">
                <a16:creationId xmlns:a16="http://schemas.microsoft.com/office/drawing/2014/main" id="{F26D2CED-1948-48C5-9EA4-697EEC5CA0BF}"/>
              </a:ext>
            </a:extLst>
          </p:cNvPr>
          <p:cNvPicPr>
            <a:picLocks noGrp="1" noChangeAspect="1"/>
          </p:cNvPicPr>
          <p:nvPr>
            <p:ph idx="1"/>
          </p:nvPr>
        </p:nvPicPr>
        <p:blipFill>
          <a:blip r:embed="rId4"/>
          <a:stretch>
            <a:fillRect/>
          </a:stretch>
        </p:blipFill>
        <p:spPr>
          <a:xfrm>
            <a:off x="1361971" y="1825625"/>
            <a:ext cx="9468057" cy="4351338"/>
          </a:xfrm>
          <a:prstGeom prst="rect">
            <a:avLst/>
          </a:prstGeom>
        </p:spPr>
      </p:pic>
      <p:sp>
        <p:nvSpPr>
          <p:cNvPr id="5" name="Ellipse 4">
            <a:extLst>
              <a:ext uri="{FF2B5EF4-FFF2-40B4-BE49-F238E27FC236}">
                <a16:creationId xmlns:a16="http://schemas.microsoft.com/office/drawing/2014/main" id="{3F1327B6-DF4A-4478-9B7A-905E2176D7DD}"/>
              </a:ext>
            </a:extLst>
          </p:cNvPr>
          <p:cNvSpPr/>
          <p:nvPr/>
        </p:nvSpPr>
        <p:spPr>
          <a:xfrm>
            <a:off x="1153338" y="3023493"/>
            <a:ext cx="1249834" cy="896021"/>
          </a:xfrm>
          <a:prstGeom prst="ellipse">
            <a:avLst/>
          </a:prstGeom>
          <a:noFill/>
          <a:ln w="7620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7" name="Rectangle 6">
            <a:extLst>
              <a:ext uri="{FF2B5EF4-FFF2-40B4-BE49-F238E27FC236}">
                <a16:creationId xmlns:a16="http://schemas.microsoft.com/office/drawing/2014/main" id="{1BBE886C-BAB8-4E59-B79D-09932E6B604C}"/>
              </a:ext>
            </a:extLst>
          </p:cNvPr>
          <p:cNvSpPr/>
          <p:nvPr/>
        </p:nvSpPr>
        <p:spPr>
          <a:xfrm rot="1260155">
            <a:off x="7457643" y="2779960"/>
            <a:ext cx="3262432" cy="102008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sz="2800"/>
              <a:t>Application Insights</a:t>
            </a:r>
          </a:p>
        </p:txBody>
      </p:sp>
      <p:sp>
        <p:nvSpPr>
          <p:cNvPr id="8" name="Rectangle 7">
            <a:extLst>
              <a:ext uri="{FF2B5EF4-FFF2-40B4-BE49-F238E27FC236}">
                <a16:creationId xmlns:a16="http://schemas.microsoft.com/office/drawing/2014/main" id="{E5AB6D36-2F66-4304-9C88-FD9A4913AA20}"/>
              </a:ext>
            </a:extLst>
          </p:cNvPr>
          <p:cNvSpPr/>
          <p:nvPr/>
        </p:nvSpPr>
        <p:spPr>
          <a:xfrm rot="639410">
            <a:off x="4411941" y="2779960"/>
            <a:ext cx="3262432" cy="102008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sz="2800" err="1"/>
              <a:t>Datadog</a:t>
            </a:r>
            <a:endParaRPr lang="fr-FR" sz="2800"/>
          </a:p>
        </p:txBody>
      </p:sp>
      <p:sp>
        <p:nvSpPr>
          <p:cNvPr id="9" name="Rectangle 8">
            <a:extLst>
              <a:ext uri="{FF2B5EF4-FFF2-40B4-BE49-F238E27FC236}">
                <a16:creationId xmlns:a16="http://schemas.microsoft.com/office/drawing/2014/main" id="{0DF4CBF9-5898-4E92-8DC7-1FE103BF8F0E}"/>
              </a:ext>
            </a:extLst>
          </p:cNvPr>
          <p:cNvSpPr/>
          <p:nvPr/>
        </p:nvSpPr>
        <p:spPr>
          <a:xfrm rot="20817825">
            <a:off x="1367770" y="764788"/>
            <a:ext cx="3262432" cy="10200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err="1"/>
              <a:t>Raygun</a:t>
            </a:r>
            <a:endParaRPr lang="fr-FR" sz="2800"/>
          </a:p>
        </p:txBody>
      </p:sp>
      <p:sp>
        <p:nvSpPr>
          <p:cNvPr id="10" name="Rectangle 9">
            <a:extLst>
              <a:ext uri="{FF2B5EF4-FFF2-40B4-BE49-F238E27FC236}">
                <a16:creationId xmlns:a16="http://schemas.microsoft.com/office/drawing/2014/main" id="{C65AD273-8B25-448B-A2B0-C9708E0DA38F}"/>
              </a:ext>
            </a:extLst>
          </p:cNvPr>
          <p:cNvSpPr/>
          <p:nvPr/>
        </p:nvSpPr>
        <p:spPr>
          <a:xfrm rot="20729077">
            <a:off x="822287" y="3224152"/>
            <a:ext cx="3262432" cy="102008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sz="2800" err="1"/>
              <a:t>Sentry</a:t>
            </a:r>
            <a:endParaRPr lang="fr-FR" sz="2800"/>
          </a:p>
        </p:txBody>
      </p:sp>
      <p:sp>
        <p:nvSpPr>
          <p:cNvPr id="11" name="Rectangle 10">
            <a:extLst>
              <a:ext uri="{FF2B5EF4-FFF2-40B4-BE49-F238E27FC236}">
                <a16:creationId xmlns:a16="http://schemas.microsoft.com/office/drawing/2014/main" id="{4D69D305-EAFB-4FF5-B097-8F6567BC9FAA}"/>
              </a:ext>
            </a:extLst>
          </p:cNvPr>
          <p:cNvSpPr/>
          <p:nvPr/>
        </p:nvSpPr>
        <p:spPr>
          <a:xfrm rot="639410">
            <a:off x="4310162" y="3950942"/>
            <a:ext cx="3262432" cy="102008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2800"/>
              <a:t>Http</a:t>
            </a:r>
          </a:p>
        </p:txBody>
      </p:sp>
      <p:sp>
        <p:nvSpPr>
          <p:cNvPr id="12" name="Rectangle 11">
            <a:extLst>
              <a:ext uri="{FF2B5EF4-FFF2-40B4-BE49-F238E27FC236}">
                <a16:creationId xmlns:a16="http://schemas.microsoft.com/office/drawing/2014/main" id="{6825DABA-70F5-403A-A959-71C424FDA67E}"/>
              </a:ext>
            </a:extLst>
          </p:cNvPr>
          <p:cNvSpPr/>
          <p:nvPr/>
        </p:nvSpPr>
        <p:spPr>
          <a:xfrm rot="19861933">
            <a:off x="563713" y="4889567"/>
            <a:ext cx="3262432" cy="102008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2800" err="1"/>
              <a:t>SqlServer</a:t>
            </a:r>
            <a:endParaRPr lang="fr-FR" sz="2800"/>
          </a:p>
        </p:txBody>
      </p:sp>
      <p:sp>
        <p:nvSpPr>
          <p:cNvPr id="13" name="Rectangle 12">
            <a:extLst>
              <a:ext uri="{FF2B5EF4-FFF2-40B4-BE49-F238E27FC236}">
                <a16:creationId xmlns:a16="http://schemas.microsoft.com/office/drawing/2014/main" id="{53EBEC84-F56B-42C8-961C-F0A3C6D74630}"/>
              </a:ext>
            </a:extLst>
          </p:cNvPr>
          <p:cNvSpPr/>
          <p:nvPr/>
        </p:nvSpPr>
        <p:spPr>
          <a:xfrm rot="20633977">
            <a:off x="3292624" y="5208927"/>
            <a:ext cx="3262432" cy="102008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sz="2800"/>
              <a:t>AWS </a:t>
            </a:r>
            <a:r>
              <a:rPr lang="fr-FR" sz="2800" err="1"/>
              <a:t>CloudWatch</a:t>
            </a:r>
            <a:endParaRPr lang="fr-FR" sz="2800"/>
          </a:p>
        </p:txBody>
      </p:sp>
      <p:sp>
        <p:nvSpPr>
          <p:cNvPr id="14" name="Rectangle 13">
            <a:extLst>
              <a:ext uri="{FF2B5EF4-FFF2-40B4-BE49-F238E27FC236}">
                <a16:creationId xmlns:a16="http://schemas.microsoft.com/office/drawing/2014/main" id="{D2E78C22-4953-48DA-AD20-41FA06B798AE}"/>
              </a:ext>
            </a:extLst>
          </p:cNvPr>
          <p:cNvSpPr/>
          <p:nvPr/>
        </p:nvSpPr>
        <p:spPr>
          <a:xfrm rot="639410">
            <a:off x="6687428" y="5523506"/>
            <a:ext cx="3262432" cy="102008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2800" err="1"/>
              <a:t>EventLog</a:t>
            </a:r>
            <a:endParaRPr lang="fr-FR" sz="2800"/>
          </a:p>
        </p:txBody>
      </p:sp>
      <p:sp>
        <p:nvSpPr>
          <p:cNvPr id="15" name="Rectangle 14">
            <a:extLst>
              <a:ext uri="{FF2B5EF4-FFF2-40B4-BE49-F238E27FC236}">
                <a16:creationId xmlns:a16="http://schemas.microsoft.com/office/drawing/2014/main" id="{E2658BC1-004A-4626-97AB-034887098432}"/>
              </a:ext>
            </a:extLst>
          </p:cNvPr>
          <p:cNvSpPr/>
          <p:nvPr/>
        </p:nvSpPr>
        <p:spPr>
          <a:xfrm rot="21279634">
            <a:off x="6896620" y="4502239"/>
            <a:ext cx="3262432" cy="102008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sz="2800" err="1"/>
              <a:t>Telegram</a:t>
            </a:r>
            <a:endParaRPr lang="fr-FR" sz="2800"/>
          </a:p>
        </p:txBody>
      </p:sp>
      <p:sp>
        <p:nvSpPr>
          <p:cNvPr id="16" name="Rectangle 15">
            <a:extLst>
              <a:ext uri="{FF2B5EF4-FFF2-40B4-BE49-F238E27FC236}">
                <a16:creationId xmlns:a16="http://schemas.microsoft.com/office/drawing/2014/main" id="{F1A7BADA-39F8-44A0-86C8-C6266BD38C0C}"/>
              </a:ext>
            </a:extLst>
          </p:cNvPr>
          <p:cNvSpPr/>
          <p:nvPr/>
        </p:nvSpPr>
        <p:spPr>
          <a:xfrm rot="639410">
            <a:off x="5655970" y="445214"/>
            <a:ext cx="3262432" cy="102008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2800"/>
              <a:t>Discord</a:t>
            </a:r>
          </a:p>
        </p:txBody>
      </p:sp>
      <p:sp>
        <p:nvSpPr>
          <p:cNvPr id="17" name="Rectangle 16">
            <a:extLst>
              <a:ext uri="{FF2B5EF4-FFF2-40B4-BE49-F238E27FC236}">
                <a16:creationId xmlns:a16="http://schemas.microsoft.com/office/drawing/2014/main" id="{69849EE9-018B-4AEB-9F7F-41B23B145E74}"/>
              </a:ext>
            </a:extLst>
          </p:cNvPr>
          <p:cNvSpPr/>
          <p:nvPr/>
        </p:nvSpPr>
        <p:spPr>
          <a:xfrm rot="20909429">
            <a:off x="7600408" y="1721165"/>
            <a:ext cx="3262432" cy="10200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err="1"/>
              <a:t>ElasticSearch</a:t>
            </a:r>
            <a:endParaRPr lang="fr-FR" sz="2800"/>
          </a:p>
        </p:txBody>
      </p:sp>
      <p:sp>
        <p:nvSpPr>
          <p:cNvPr id="18" name="Rectangle 17">
            <a:extLst>
              <a:ext uri="{FF2B5EF4-FFF2-40B4-BE49-F238E27FC236}">
                <a16:creationId xmlns:a16="http://schemas.microsoft.com/office/drawing/2014/main" id="{8DFA2C02-481E-46FB-9957-2E7D234A83D2}"/>
              </a:ext>
            </a:extLst>
          </p:cNvPr>
          <p:cNvSpPr/>
          <p:nvPr/>
        </p:nvSpPr>
        <p:spPr>
          <a:xfrm rot="20817825">
            <a:off x="3309426" y="1604625"/>
            <a:ext cx="3262432" cy="102008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2800"/>
              <a:t>Slack</a:t>
            </a:r>
          </a:p>
        </p:txBody>
      </p:sp>
      <p:sp>
        <p:nvSpPr>
          <p:cNvPr id="20" name="Rectangle 19">
            <a:extLst>
              <a:ext uri="{FF2B5EF4-FFF2-40B4-BE49-F238E27FC236}">
                <a16:creationId xmlns:a16="http://schemas.microsoft.com/office/drawing/2014/main" id="{AFE48C20-6E14-4A80-9722-561ECBCC3D26}"/>
              </a:ext>
            </a:extLst>
          </p:cNvPr>
          <p:cNvSpPr/>
          <p:nvPr/>
        </p:nvSpPr>
        <p:spPr>
          <a:xfrm rot="639410">
            <a:off x="615215" y="2020481"/>
            <a:ext cx="3262432" cy="102008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2800"/>
              <a:t>Email</a:t>
            </a:r>
          </a:p>
        </p:txBody>
      </p:sp>
      <p:sp>
        <p:nvSpPr>
          <p:cNvPr id="21" name="Rectangle 20">
            <a:extLst>
              <a:ext uri="{FF2B5EF4-FFF2-40B4-BE49-F238E27FC236}">
                <a16:creationId xmlns:a16="http://schemas.microsoft.com/office/drawing/2014/main" id="{291682B0-89EB-48B9-9038-58F86BB1A366}"/>
              </a:ext>
            </a:extLst>
          </p:cNvPr>
          <p:cNvSpPr/>
          <p:nvPr/>
        </p:nvSpPr>
        <p:spPr>
          <a:xfrm rot="613820">
            <a:off x="8207133" y="3565262"/>
            <a:ext cx="3262432" cy="102008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sz="2800"/>
              <a:t>MongoDB</a:t>
            </a:r>
          </a:p>
        </p:txBody>
      </p:sp>
    </p:spTree>
    <p:extLst>
      <p:ext uri="{BB962C8B-B14F-4D97-AF65-F5344CB8AC3E}">
        <p14:creationId xmlns:p14="http://schemas.microsoft.com/office/powerpoint/2010/main" val="1294909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250"/>
                                  </p:stCondLst>
                                  <p:childTnLst>
                                    <p:set>
                                      <p:cBhvr>
                                        <p:cTn id="9" dur="1" fill="hold">
                                          <p:stCondLst>
                                            <p:cond delay="0"/>
                                          </p:stCondLst>
                                        </p:cTn>
                                        <p:tgtEl>
                                          <p:spTgt spid="11"/>
                                        </p:tgtEl>
                                        <p:attrNameLst>
                                          <p:attrName>style.visibility</p:attrName>
                                        </p:attrNameLst>
                                      </p:cBhvr>
                                      <p:to>
                                        <p:strVal val="visible"/>
                                      </p:to>
                                    </p:set>
                                  </p:childTnLst>
                                </p:cTn>
                              </p:par>
                            </p:childTnLst>
                          </p:cTn>
                        </p:par>
                        <p:par>
                          <p:cTn id="10" fill="hold">
                            <p:stCondLst>
                              <p:cond delay="250"/>
                            </p:stCondLst>
                            <p:childTnLst>
                              <p:par>
                                <p:cTn id="11" presetID="1" presetClass="entr" presetSubtype="0" fill="hold" grpId="0" nodeType="afterEffect">
                                  <p:stCondLst>
                                    <p:cond delay="250"/>
                                  </p:stCondLst>
                                  <p:childTnLst>
                                    <p:set>
                                      <p:cBhvr>
                                        <p:cTn id="12" dur="1" fill="hold">
                                          <p:stCondLst>
                                            <p:cond delay="0"/>
                                          </p:stCondLst>
                                        </p:cTn>
                                        <p:tgtEl>
                                          <p:spTgt spid="7"/>
                                        </p:tgtEl>
                                        <p:attrNameLst>
                                          <p:attrName>style.visibility</p:attrName>
                                        </p:attrNameLst>
                                      </p:cBhvr>
                                      <p:to>
                                        <p:strVal val="visible"/>
                                      </p:to>
                                    </p:set>
                                  </p:childTnLst>
                                </p:cTn>
                              </p:par>
                            </p:childTnLst>
                          </p:cTn>
                        </p:par>
                        <p:par>
                          <p:cTn id="13" fill="hold">
                            <p:stCondLst>
                              <p:cond delay="500"/>
                            </p:stCondLst>
                            <p:childTnLst>
                              <p:par>
                                <p:cTn id="14" presetID="1" presetClass="entr" presetSubtype="0" fill="hold" grpId="0" nodeType="afterEffect">
                                  <p:stCondLst>
                                    <p:cond delay="250"/>
                                  </p:stCondLst>
                                  <p:childTnLst>
                                    <p:set>
                                      <p:cBhvr>
                                        <p:cTn id="15" dur="1" fill="hold">
                                          <p:stCondLst>
                                            <p:cond delay="0"/>
                                          </p:stCondLst>
                                        </p:cTn>
                                        <p:tgtEl>
                                          <p:spTgt spid="14"/>
                                        </p:tgtEl>
                                        <p:attrNameLst>
                                          <p:attrName>style.visibility</p:attrName>
                                        </p:attrNameLst>
                                      </p:cBhvr>
                                      <p:to>
                                        <p:strVal val="visible"/>
                                      </p:to>
                                    </p:set>
                                  </p:childTnLst>
                                </p:cTn>
                              </p:par>
                            </p:childTnLst>
                          </p:cTn>
                        </p:par>
                        <p:par>
                          <p:cTn id="16" fill="hold">
                            <p:stCondLst>
                              <p:cond delay="750"/>
                            </p:stCondLst>
                            <p:childTnLst>
                              <p:par>
                                <p:cTn id="17" presetID="1" presetClass="entr" presetSubtype="0" fill="hold" grpId="0" nodeType="afterEffect">
                                  <p:stCondLst>
                                    <p:cond delay="250"/>
                                  </p:stCondLst>
                                  <p:childTnLst>
                                    <p:set>
                                      <p:cBhvr>
                                        <p:cTn id="18" dur="1" fill="hold">
                                          <p:stCondLst>
                                            <p:cond delay="0"/>
                                          </p:stCondLst>
                                        </p:cTn>
                                        <p:tgtEl>
                                          <p:spTgt spid="12"/>
                                        </p:tgtEl>
                                        <p:attrNameLst>
                                          <p:attrName>style.visibility</p:attrName>
                                        </p:attrNameLst>
                                      </p:cBhvr>
                                      <p:to>
                                        <p:strVal val="visible"/>
                                      </p:to>
                                    </p:set>
                                  </p:childTnLst>
                                </p:cTn>
                              </p:par>
                            </p:childTnLst>
                          </p:cTn>
                        </p:par>
                        <p:par>
                          <p:cTn id="19" fill="hold">
                            <p:stCondLst>
                              <p:cond delay="1000"/>
                            </p:stCondLst>
                            <p:childTnLst>
                              <p:par>
                                <p:cTn id="20" presetID="1" presetClass="entr" presetSubtype="0" fill="hold" grpId="0" nodeType="afterEffect">
                                  <p:stCondLst>
                                    <p:cond delay="250"/>
                                  </p:stCondLst>
                                  <p:childTnLst>
                                    <p:set>
                                      <p:cBhvr>
                                        <p:cTn id="21" dur="1" fill="hold">
                                          <p:stCondLst>
                                            <p:cond delay="0"/>
                                          </p:stCondLst>
                                        </p:cTn>
                                        <p:tgtEl>
                                          <p:spTgt spid="8"/>
                                        </p:tgtEl>
                                        <p:attrNameLst>
                                          <p:attrName>style.visibility</p:attrName>
                                        </p:attrNameLst>
                                      </p:cBhvr>
                                      <p:to>
                                        <p:strVal val="visible"/>
                                      </p:to>
                                    </p:set>
                                  </p:childTnLst>
                                </p:cTn>
                              </p:par>
                            </p:childTnLst>
                          </p:cTn>
                        </p:par>
                        <p:par>
                          <p:cTn id="22" fill="hold">
                            <p:stCondLst>
                              <p:cond delay="1250"/>
                            </p:stCondLst>
                            <p:childTnLst>
                              <p:par>
                                <p:cTn id="23" presetID="1" presetClass="entr" presetSubtype="0" fill="hold" grpId="0" nodeType="afterEffect">
                                  <p:stCondLst>
                                    <p:cond delay="250"/>
                                  </p:stCondLst>
                                  <p:childTnLst>
                                    <p:set>
                                      <p:cBhvr>
                                        <p:cTn id="24" dur="1" fill="hold">
                                          <p:stCondLst>
                                            <p:cond delay="0"/>
                                          </p:stCondLst>
                                        </p:cTn>
                                        <p:tgtEl>
                                          <p:spTgt spid="16"/>
                                        </p:tgtEl>
                                        <p:attrNameLst>
                                          <p:attrName>style.visibility</p:attrName>
                                        </p:attrNameLst>
                                      </p:cBhvr>
                                      <p:to>
                                        <p:strVal val="visible"/>
                                      </p:to>
                                    </p:set>
                                  </p:childTnLst>
                                </p:cTn>
                              </p:par>
                            </p:childTnLst>
                          </p:cTn>
                        </p:par>
                        <p:par>
                          <p:cTn id="25" fill="hold">
                            <p:stCondLst>
                              <p:cond delay="1500"/>
                            </p:stCondLst>
                            <p:childTnLst>
                              <p:par>
                                <p:cTn id="26" presetID="1" presetClass="entr" presetSubtype="0" fill="hold" grpId="0" nodeType="afterEffect">
                                  <p:stCondLst>
                                    <p:cond delay="250"/>
                                  </p:stCondLst>
                                  <p:childTnLst>
                                    <p:set>
                                      <p:cBhvr>
                                        <p:cTn id="27" dur="1" fill="hold">
                                          <p:stCondLst>
                                            <p:cond delay="0"/>
                                          </p:stCondLst>
                                        </p:cTn>
                                        <p:tgtEl>
                                          <p:spTgt spid="9"/>
                                        </p:tgtEl>
                                        <p:attrNameLst>
                                          <p:attrName>style.visibility</p:attrName>
                                        </p:attrNameLst>
                                      </p:cBhvr>
                                      <p:to>
                                        <p:strVal val="visible"/>
                                      </p:to>
                                    </p:set>
                                  </p:childTnLst>
                                </p:cTn>
                              </p:par>
                            </p:childTnLst>
                          </p:cTn>
                        </p:par>
                        <p:par>
                          <p:cTn id="28" fill="hold">
                            <p:stCondLst>
                              <p:cond delay="1750"/>
                            </p:stCondLst>
                            <p:childTnLst>
                              <p:par>
                                <p:cTn id="29" presetID="1" presetClass="entr" presetSubtype="0" fill="hold" grpId="0" nodeType="afterEffect">
                                  <p:stCondLst>
                                    <p:cond delay="250"/>
                                  </p:stCondLst>
                                  <p:childTnLst>
                                    <p:set>
                                      <p:cBhvr>
                                        <p:cTn id="30" dur="1" fill="hold">
                                          <p:stCondLst>
                                            <p:cond delay="0"/>
                                          </p:stCondLst>
                                        </p:cTn>
                                        <p:tgtEl>
                                          <p:spTgt spid="17"/>
                                        </p:tgtEl>
                                        <p:attrNameLst>
                                          <p:attrName>style.visibility</p:attrName>
                                        </p:attrNameLst>
                                      </p:cBhvr>
                                      <p:to>
                                        <p:strVal val="visible"/>
                                      </p:to>
                                    </p:set>
                                  </p:childTnLst>
                                </p:cTn>
                              </p:par>
                            </p:childTnLst>
                          </p:cTn>
                        </p:par>
                        <p:par>
                          <p:cTn id="31" fill="hold">
                            <p:stCondLst>
                              <p:cond delay="2000"/>
                            </p:stCondLst>
                            <p:childTnLst>
                              <p:par>
                                <p:cTn id="32" presetID="1" presetClass="entr" presetSubtype="0" fill="hold" grpId="0" nodeType="afterEffect">
                                  <p:stCondLst>
                                    <p:cond delay="250"/>
                                  </p:stCondLst>
                                  <p:childTnLst>
                                    <p:set>
                                      <p:cBhvr>
                                        <p:cTn id="33" dur="1" fill="hold">
                                          <p:stCondLst>
                                            <p:cond delay="0"/>
                                          </p:stCondLst>
                                        </p:cTn>
                                        <p:tgtEl>
                                          <p:spTgt spid="15"/>
                                        </p:tgtEl>
                                        <p:attrNameLst>
                                          <p:attrName>style.visibility</p:attrName>
                                        </p:attrNameLst>
                                      </p:cBhvr>
                                      <p:to>
                                        <p:strVal val="visible"/>
                                      </p:to>
                                    </p:set>
                                  </p:childTnLst>
                                </p:cTn>
                              </p:par>
                            </p:childTnLst>
                          </p:cTn>
                        </p:par>
                        <p:par>
                          <p:cTn id="34" fill="hold">
                            <p:stCondLst>
                              <p:cond delay="2250"/>
                            </p:stCondLst>
                            <p:childTnLst>
                              <p:par>
                                <p:cTn id="35" presetID="1" presetClass="entr" presetSubtype="0" fill="hold" grpId="0" nodeType="afterEffect">
                                  <p:stCondLst>
                                    <p:cond delay="250"/>
                                  </p:stCondLst>
                                  <p:childTnLst>
                                    <p:set>
                                      <p:cBhvr>
                                        <p:cTn id="36" dur="1" fill="hold">
                                          <p:stCondLst>
                                            <p:cond delay="0"/>
                                          </p:stCondLst>
                                        </p:cTn>
                                        <p:tgtEl>
                                          <p:spTgt spid="13"/>
                                        </p:tgtEl>
                                        <p:attrNameLst>
                                          <p:attrName>style.visibility</p:attrName>
                                        </p:attrNameLst>
                                      </p:cBhvr>
                                      <p:to>
                                        <p:strVal val="visible"/>
                                      </p:to>
                                    </p:set>
                                  </p:childTnLst>
                                </p:cTn>
                              </p:par>
                            </p:childTnLst>
                          </p:cTn>
                        </p:par>
                        <p:par>
                          <p:cTn id="37" fill="hold">
                            <p:stCondLst>
                              <p:cond delay="2500"/>
                            </p:stCondLst>
                            <p:childTnLst>
                              <p:par>
                                <p:cTn id="38" presetID="1" presetClass="entr" presetSubtype="0" fill="hold" grpId="0" nodeType="afterEffect">
                                  <p:stCondLst>
                                    <p:cond delay="250"/>
                                  </p:stCondLst>
                                  <p:childTnLst>
                                    <p:set>
                                      <p:cBhvr>
                                        <p:cTn id="39" dur="1" fill="hold">
                                          <p:stCondLst>
                                            <p:cond delay="0"/>
                                          </p:stCondLst>
                                        </p:cTn>
                                        <p:tgtEl>
                                          <p:spTgt spid="18"/>
                                        </p:tgtEl>
                                        <p:attrNameLst>
                                          <p:attrName>style.visibility</p:attrName>
                                        </p:attrNameLst>
                                      </p:cBhvr>
                                      <p:to>
                                        <p:strVal val="visible"/>
                                      </p:to>
                                    </p:set>
                                  </p:childTnLst>
                                </p:cTn>
                              </p:par>
                            </p:childTnLst>
                          </p:cTn>
                        </p:par>
                        <p:par>
                          <p:cTn id="40" fill="hold">
                            <p:stCondLst>
                              <p:cond delay="2750"/>
                            </p:stCondLst>
                            <p:childTnLst>
                              <p:par>
                                <p:cTn id="41" presetID="1" presetClass="entr" presetSubtype="0" fill="hold" grpId="0" nodeType="afterEffect">
                                  <p:stCondLst>
                                    <p:cond delay="250"/>
                                  </p:stCondLst>
                                  <p:childTnLst>
                                    <p:set>
                                      <p:cBhvr>
                                        <p:cTn id="42" dur="1" fill="hold">
                                          <p:stCondLst>
                                            <p:cond delay="0"/>
                                          </p:stCondLst>
                                        </p:cTn>
                                        <p:tgtEl>
                                          <p:spTgt spid="20"/>
                                        </p:tgtEl>
                                        <p:attrNameLst>
                                          <p:attrName>style.visibility</p:attrName>
                                        </p:attrNameLst>
                                      </p:cBhvr>
                                      <p:to>
                                        <p:strVal val="visible"/>
                                      </p:to>
                                    </p:set>
                                  </p:childTnLst>
                                </p:cTn>
                              </p:par>
                            </p:childTnLst>
                          </p:cTn>
                        </p:par>
                        <p:par>
                          <p:cTn id="43" fill="hold">
                            <p:stCondLst>
                              <p:cond delay="3000"/>
                            </p:stCondLst>
                            <p:childTnLst>
                              <p:par>
                                <p:cTn id="44" presetID="1" presetClass="entr" presetSubtype="0" fill="hold" grpId="0" nodeType="afterEffect">
                                  <p:stCondLst>
                                    <p:cond delay="250"/>
                                  </p:stCondLst>
                                  <p:childTnLst>
                                    <p:set>
                                      <p:cBhvr>
                                        <p:cTn id="45"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20" grpId="0" animBg="1"/>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227888-ED3C-4BD7-9E3E-ED2A703F5EE5}"/>
              </a:ext>
            </a:extLst>
          </p:cNvPr>
          <p:cNvSpPr>
            <a:spLocks noGrp="1"/>
          </p:cNvSpPr>
          <p:nvPr>
            <p:ph type="title"/>
          </p:nvPr>
        </p:nvSpPr>
        <p:spPr/>
        <p:txBody>
          <a:bodyPr/>
          <a:lstStyle/>
          <a:p>
            <a:r>
              <a:rPr lang="fr-FR"/>
              <a:t>Message </a:t>
            </a:r>
            <a:r>
              <a:rPr lang="fr-FR" err="1"/>
              <a:t>Templates</a:t>
            </a:r>
            <a:r>
              <a:rPr lang="fr-FR"/>
              <a:t> et Paramètres</a:t>
            </a:r>
          </a:p>
        </p:txBody>
      </p:sp>
      <p:sp>
        <p:nvSpPr>
          <p:cNvPr id="3" name="Espace réservé du contenu 2">
            <a:extLst>
              <a:ext uri="{FF2B5EF4-FFF2-40B4-BE49-F238E27FC236}">
                <a16:creationId xmlns:a16="http://schemas.microsoft.com/office/drawing/2014/main" id="{0F1EEC13-3339-4239-A509-7C992F4CB1A2}"/>
              </a:ext>
            </a:extLst>
          </p:cNvPr>
          <p:cNvSpPr>
            <a:spLocks noGrp="1"/>
          </p:cNvSpPr>
          <p:nvPr>
            <p:ph idx="1"/>
          </p:nvPr>
        </p:nvSpPr>
        <p:spPr/>
        <p:txBody>
          <a:bodyPr/>
          <a:lstStyle/>
          <a:p>
            <a:pPr marL="0" indent="0">
              <a:buNone/>
            </a:pPr>
            <a:r>
              <a:rPr lang="en-US" err="1">
                <a:solidFill>
                  <a:srgbClr val="2B91AF"/>
                </a:solidFill>
                <a:highlight>
                  <a:srgbClr val="FFFFFF"/>
                </a:highlight>
                <a:latin typeface="Consolas"/>
              </a:rPr>
              <a:t>Log</a:t>
            </a:r>
            <a:r>
              <a:rPr lang="en-US" err="1">
                <a:solidFill>
                  <a:srgbClr val="000000"/>
                </a:solidFill>
                <a:latin typeface="Consolas" panose="020B0609020204030204" pitchFamily="49" charset="0"/>
              </a:rPr>
              <a:t>.Information</a:t>
            </a:r>
            <a:r>
              <a:rPr lang="en-US">
                <a:solidFill>
                  <a:srgbClr val="000000"/>
                </a:solidFill>
                <a:latin typeface="Consolas" panose="020B0609020204030204" pitchFamily="49" charset="0"/>
              </a:rPr>
              <a:t>(</a:t>
            </a:r>
            <a:r>
              <a:rPr lang="en-US">
                <a:solidFill>
                  <a:srgbClr val="A31515"/>
                </a:solidFill>
                <a:latin typeface="Consolas" panose="020B0609020204030204" pitchFamily="49" charset="0"/>
              </a:rPr>
              <a:t>"Hello {0}!"</a:t>
            </a:r>
            <a:r>
              <a:rPr lang="en-US">
                <a:solidFill>
                  <a:srgbClr val="000000"/>
                </a:solidFill>
                <a:latin typeface="Consolas" panose="020B0609020204030204" pitchFamily="49" charset="0"/>
              </a:rPr>
              <a:t>, </a:t>
            </a:r>
            <a:r>
              <a:rPr lang="en-US">
                <a:solidFill>
                  <a:srgbClr val="A31515"/>
                </a:solidFill>
                <a:latin typeface="Consolas" panose="020B0609020204030204" pitchFamily="49" charset="0"/>
              </a:rPr>
              <a:t>"World"</a:t>
            </a:r>
            <a:r>
              <a:rPr lang="en-US">
                <a:solidFill>
                  <a:srgbClr val="000000"/>
                </a:solidFill>
                <a:latin typeface="Consolas" panose="020B0609020204030204" pitchFamily="49" charset="0"/>
              </a:rPr>
              <a:t>);</a:t>
            </a:r>
          </a:p>
          <a:p>
            <a:pPr marL="0" indent="0">
              <a:buNone/>
            </a:pPr>
            <a:endParaRPr lang="en-US">
              <a:solidFill>
                <a:srgbClr val="000000"/>
              </a:solidFill>
              <a:latin typeface="Consolas" panose="020B0609020204030204" pitchFamily="49" charset="0"/>
            </a:endParaRPr>
          </a:p>
          <a:p>
            <a:pPr marL="0" indent="0">
              <a:buNone/>
            </a:pPr>
            <a:r>
              <a:rPr lang="en-US" err="1">
                <a:solidFill>
                  <a:srgbClr val="000000"/>
                </a:solidFill>
              </a:rPr>
              <a:t>Fichier</a:t>
            </a:r>
            <a:r>
              <a:rPr lang="en-US">
                <a:solidFill>
                  <a:srgbClr val="000000"/>
                </a:solidFill>
              </a:rPr>
              <a:t> :</a:t>
            </a:r>
            <a:endParaRPr lang="fr-FR"/>
          </a:p>
          <a:p>
            <a:pPr marL="0" indent="0">
              <a:buNone/>
            </a:pPr>
            <a:r>
              <a:rPr lang="en-US" sz="2400">
                <a:latin typeface="Consolas" panose="020B0609020204030204" pitchFamily="49" charset="0"/>
              </a:rPr>
              <a:t>2019-09-18 21:42:47.349 +02:00 [Information] Hello "World"!</a:t>
            </a:r>
          </a:p>
          <a:p>
            <a:pPr marL="0" indent="0">
              <a:buNone/>
            </a:pPr>
            <a:endParaRPr lang="en-US"/>
          </a:p>
          <a:p>
            <a:pPr marL="0" indent="0">
              <a:buNone/>
            </a:pPr>
            <a:r>
              <a:rPr lang="en-US"/>
              <a:t>Console :</a:t>
            </a:r>
            <a:endParaRPr lang="fr-FR"/>
          </a:p>
        </p:txBody>
      </p:sp>
      <p:pic>
        <p:nvPicPr>
          <p:cNvPr id="4" name="Picture 2">
            <a:extLst>
              <a:ext uri="{FF2B5EF4-FFF2-40B4-BE49-F238E27FC236}">
                <a16:creationId xmlns:a16="http://schemas.microsoft.com/office/drawing/2014/main" id="{4FC5BE79-5A95-4D9C-BB51-D2E4D3C3FA2E}"/>
              </a:ext>
            </a:extLst>
          </p:cNvPr>
          <p:cNvPicPr>
            <a:picLocks noChangeAspect="1" noChangeArrowheads="1"/>
          </p:cNvPicPr>
          <p:nvPr/>
        </p:nvPicPr>
        <p:blipFill>
          <a:blip r:embed="rId3">
            <a:alphaModFix/>
            <a:extLst>
              <a:ext uri="{28A0092B-C50C-407E-A947-70E740481C1C}">
                <a14:useLocalDpi xmlns:a14="http://schemas.microsoft.com/office/drawing/2010/main" val="0"/>
              </a:ext>
            </a:extLst>
          </a:blip>
          <a:srcRect/>
          <a:stretch>
            <a:fillRect/>
          </a:stretch>
        </p:blipFill>
        <p:spPr bwMode="auto">
          <a:xfrm>
            <a:off x="305559" y="5919349"/>
            <a:ext cx="820369" cy="785101"/>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a:extLst>
              <a:ext uri="{FF2B5EF4-FFF2-40B4-BE49-F238E27FC236}">
                <a16:creationId xmlns:a16="http://schemas.microsoft.com/office/drawing/2014/main" id="{4938BD3F-D1F7-4C90-A147-D9370258E7F9}"/>
              </a:ext>
            </a:extLst>
          </p:cNvPr>
          <p:cNvPicPr>
            <a:picLocks noChangeAspect="1"/>
          </p:cNvPicPr>
          <p:nvPr/>
        </p:nvPicPr>
        <p:blipFill>
          <a:blip r:embed="rId4"/>
          <a:stretch>
            <a:fillRect/>
          </a:stretch>
        </p:blipFill>
        <p:spPr>
          <a:xfrm>
            <a:off x="2676121" y="4394904"/>
            <a:ext cx="6045213" cy="1524445"/>
          </a:xfrm>
          <a:prstGeom prst="rect">
            <a:avLst/>
          </a:prstGeom>
        </p:spPr>
      </p:pic>
    </p:spTree>
    <p:extLst>
      <p:ext uri="{BB962C8B-B14F-4D97-AF65-F5344CB8AC3E}">
        <p14:creationId xmlns:p14="http://schemas.microsoft.com/office/powerpoint/2010/main" val="3729883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1083</Words>
  <Application>Microsoft Office PowerPoint</Application>
  <PresentationFormat>Grand écran</PresentationFormat>
  <Paragraphs>158</Paragraphs>
  <Slides>20</Slides>
  <Notes>16</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20</vt:i4>
      </vt:variant>
    </vt:vector>
  </HeadingPairs>
  <TitlesOfParts>
    <vt:vector size="25" baseType="lpstr">
      <vt:lpstr>Arial</vt:lpstr>
      <vt:lpstr>Calibri</vt:lpstr>
      <vt:lpstr>Calibri Light</vt:lpstr>
      <vt:lpstr>Consolas</vt:lpstr>
      <vt:lpstr>Thème Office</vt:lpstr>
      <vt:lpstr>Logging simple et efficace Serilog &amp; Seq</vt:lpstr>
      <vt:lpstr>Outils actuels</vt:lpstr>
      <vt:lpstr>Hello World</vt:lpstr>
      <vt:lpstr>Adaptation au contexte</vt:lpstr>
      <vt:lpstr>Fonctionnalités</vt:lpstr>
      <vt:lpstr>Sinks (.WriteTo.)</vt:lpstr>
      <vt:lpstr>Sinks (.WriteTo.)</vt:lpstr>
      <vt:lpstr>Sinks</vt:lpstr>
      <vt:lpstr>Message Templates et Paramètres</vt:lpstr>
      <vt:lpstr>Message Templates et Paramètres</vt:lpstr>
      <vt:lpstr>Message Templates et Paramètres</vt:lpstr>
      <vt:lpstr>Message Template</vt:lpstr>
      <vt:lpstr>Enrichers – globaux</vt:lpstr>
      <vt:lpstr>Enrichers - contexte</vt:lpstr>
      <vt:lpstr>Enrichers</vt:lpstr>
      <vt:lpstr>Configuration et injection</vt:lpstr>
      <vt:lpstr>Et après ?</vt:lpstr>
      <vt:lpstr>Seq</vt:lpstr>
      <vt:lpstr>Présentation PowerPoint</vt:lpstr>
      <vt:lpstr>Architecture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Logging applicatif .NET Serilog &amp; Seq</dc:title>
  <dc:creator>Thomas Bolon</dc:creator>
  <cp:lastModifiedBy>Thomas Bolon</cp:lastModifiedBy>
  <cp:revision>2</cp:revision>
  <dcterms:created xsi:type="dcterms:W3CDTF">2019-09-08T16:40:27Z</dcterms:created>
  <dcterms:modified xsi:type="dcterms:W3CDTF">2019-09-24T07:18:11Z</dcterms:modified>
</cp:coreProperties>
</file>