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D4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22BCB2-BFFA-4155-AFE0-802B5067DDC7}" v="79" dt="2019-11-18T16:03:34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1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olon" userId="b54efb58eeafbc70" providerId="LiveId" clId="{5B22BCB2-BFFA-4155-AFE0-802B5067DDC7}"/>
    <pc:docChg chg="custSel modSld modMainMaster">
      <pc:chgData name="Thomas Bolon" userId="b54efb58eeafbc70" providerId="LiveId" clId="{5B22BCB2-BFFA-4155-AFE0-802B5067DDC7}" dt="2019-11-18T16:08:33.539" v="126" actId="1076"/>
      <pc:docMkLst>
        <pc:docMk/>
      </pc:docMkLst>
      <pc:sldChg chg="addSp delSp modSp mod delAnim modAnim">
        <pc:chgData name="Thomas Bolon" userId="b54efb58eeafbc70" providerId="LiveId" clId="{5B22BCB2-BFFA-4155-AFE0-802B5067DDC7}" dt="2019-11-18T16:08:33.539" v="126" actId="1076"/>
        <pc:sldMkLst>
          <pc:docMk/>
          <pc:sldMk cId="621867402" sldId="256"/>
        </pc:sldMkLst>
        <pc:spChg chg="mod">
          <ac:chgData name="Thomas Bolon" userId="b54efb58eeafbc70" providerId="LiveId" clId="{5B22BCB2-BFFA-4155-AFE0-802B5067DDC7}" dt="2019-11-18T15:51:13.066" v="63" actId="20577"/>
          <ac:spMkLst>
            <pc:docMk/>
            <pc:sldMk cId="621867402" sldId="256"/>
            <ac:spMk id="4" creationId="{9E222EEB-1930-4378-884E-959AB13C5AC0}"/>
          </ac:spMkLst>
        </pc:spChg>
        <pc:spChg chg="mod">
          <ac:chgData name="Thomas Bolon" userId="b54efb58eeafbc70" providerId="LiveId" clId="{5B22BCB2-BFFA-4155-AFE0-802B5067DDC7}" dt="2019-11-18T16:08:17.070" v="119" actId="1076"/>
          <ac:spMkLst>
            <pc:docMk/>
            <pc:sldMk cId="621867402" sldId="256"/>
            <ac:spMk id="6" creationId="{C38AB379-0018-4291-BB4E-9BD1F0FB2044}"/>
          </ac:spMkLst>
        </pc:spChg>
        <pc:spChg chg="mod">
          <ac:chgData name="Thomas Bolon" userId="b54efb58eeafbc70" providerId="LiveId" clId="{5B22BCB2-BFFA-4155-AFE0-802B5067DDC7}" dt="2019-11-18T15:53:19.190" v="94" actId="1076"/>
          <ac:spMkLst>
            <pc:docMk/>
            <pc:sldMk cId="621867402" sldId="256"/>
            <ac:spMk id="7" creationId="{894FA505-4C58-41CA-9168-CA126E716994}"/>
          </ac:spMkLst>
        </pc:spChg>
        <pc:spChg chg="mod">
          <ac:chgData name="Thomas Bolon" userId="b54efb58eeafbc70" providerId="LiveId" clId="{5B22BCB2-BFFA-4155-AFE0-802B5067DDC7}" dt="2019-11-18T16:08:08.935" v="115" actId="1076"/>
          <ac:spMkLst>
            <pc:docMk/>
            <pc:sldMk cId="621867402" sldId="256"/>
            <ac:spMk id="9" creationId="{A8F634D8-8A54-43FF-929A-800026D4935D}"/>
          </ac:spMkLst>
        </pc:spChg>
        <pc:spChg chg="mod">
          <ac:chgData name="Thomas Bolon" userId="b54efb58eeafbc70" providerId="LiveId" clId="{5B22BCB2-BFFA-4155-AFE0-802B5067DDC7}" dt="2019-11-18T16:08:22.913" v="122" actId="1076"/>
          <ac:spMkLst>
            <pc:docMk/>
            <pc:sldMk cId="621867402" sldId="256"/>
            <ac:spMk id="11" creationId="{DEC59E47-5F63-4A8E-9C65-3795EFEEB93F}"/>
          </ac:spMkLst>
        </pc:spChg>
        <pc:spChg chg="mod">
          <ac:chgData name="Thomas Bolon" userId="b54efb58eeafbc70" providerId="LiveId" clId="{5B22BCB2-BFFA-4155-AFE0-802B5067DDC7}" dt="2019-11-18T16:08:02.098" v="112" actId="1076"/>
          <ac:spMkLst>
            <pc:docMk/>
            <pc:sldMk cId="621867402" sldId="256"/>
            <ac:spMk id="13" creationId="{89DF27F5-55F1-482D-A2B4-D2FDB8D7B79D}"/>
          </ac:spMkLst>
        </pc:spChg>
        <pc:spChg chg="del mod">
          <ac:chgData name="Thomas Bolon" userId="b54efb58eeafbc70" providerId="LiveId" clId="{5B22BCB2-BFFA-4155-AFE0-802B5067DDC7}" dt="2019-11-18T16:08:27.732" v="124" actId="478"/>
          <ac:spMkLst>
            <pc:docMk/>
            <pc:sldMk cId="621867402" sldId="256"/>
            <ac:spMk id="15" creationId="{F29DE8C0-406B-4F2B-ABE7-60A71F30D1CA}"/>
          </ac:spMkLst>
        </pc:spChg>
        <pc:spChg chg="mod">
          <ac:chgData name="Thomas Bolon" userId="b54efb58eeafbc70" providerId="LiveId" clId="{5B22BCB2-BFFA-4155-AFE0-802B5067DDC7}" dt="2019-11-18T15:53:47.176" v="95" actId="1036"/>
          <ac:spMkLst>
            <pc:docMk/>
            <pc:sldMk cId="621867402" sldId="256"/>
            <ac:spMk id="16" creationId="{F7411E75-B3D1-4638-9C5E-DC65CA6F5A98}"/>
          </ac:spMkLst>
        </pc:spChg>
        <pc:spChg chg="mod">
          <ac:chgData name="Thomas Bolon" userId="b54efb58eeafbc70" providerId="LiveId" clId="{5B22BCB2-BFFA-4155-AFE0-802B5067DDC7}" dt="2019-11-18T16:07:58.961" v="111" actId="1076"/>
          <ac:spMkLst>
            <pc:docMk/>
            <pc:sldMk cId="621867402" sldId="256"/>
            <ac:spMk id="17" creationId="{0A6B6AA2-E5A1-4B13-8098-69C5003C19FD}"/>
          </ac:spMkLst>
        </pc:spChg>
        <pc:spChg chg="mod">
          <ac:chgData name="Thomas Bolon" userId="b54efb58eeafbc70" providerId="LiveId" clId="{5B22BCB2-BFFA-4155-AFE0-802B5067DDC7}" dt="2019-11-18T15:54:33.686" v="104" actId="1076"/>
          <ac:spMkLst>
            <pc:docMk/>
            <pc:sldMk cId="621867402" sldId="256"/>
            <ac:spMk id="18" creationId="{73F3782E-F708-43D1-BF80-B82EE5A7B629}"/>
          </ac:spMkLst>
        </pc:spChg>
        <pc:spChg chg="mod">
          <ac:chgData name="Thomas Bolon" userId="b54efb58eeafbc70" providerId="LiveId" clId="{5B22BCB2-BFFA-4155-AFE0-802B5067DDC7}" dt="2019-11-18T16:08:18.783" v="120" actId="1076"/>
          <ac:spMkLst>
            <pc:docMk/>
            <pc:sldMk cId="621867402" sldId="256"/>
            <ac:spMk id="19" creationId="{D605679A-C1D8-459E-BA30-50E839960708}"/>
          </ac:spMkLst>
        </pc:spChg>
        <pc:spChg chg="mod">
          <ac:chgData name="Thomas Bolon" userId="b54efb58eeafbc70" providerId="LiveId" clId="{5B22BCB2-BFFA-4155-AFE0-802B5067DDC7}" dt="2019-11-18T16:08:33.539" v="126" actId="1076"/>
          <ac:spMkLst>
            <pc:docMk/>
            <pc:sldMk cId="621867402" sldId="256"/>
            <ac:spMk id="20" creationId="{52ED38D0-E211-4A06-A62D-01B522FC7866}"/>
          </ac:spMkLst>
        </pc:spChg>
        <pc:spChg chg="add mod">
          <ac:chgData name="Thomas Bolon" userId="b54efb58eeafbc70" providerId="LiveId" clId="{5B22BCB2-BFFA-4155-AFE0-802B5067DDC7}" dt="2019-11-18T15:53:09.413" v="90"/>
          <ac:spMkLst>
            <pc:docMk/>
            <pc:sldMk cId="621867402" sldId="256"/>
            <ac:spMk id="21" creationId="{FE28F6D7-31C6-4D56-86BF-5873356FAAD3}"/>
          </ac:spMkLst>
        </pc:spChg>
        <pc:spChg chg="add mod">
          <ac:chgData name="Thomas Bolon" userId="b54efb58eeafbc70" providerId="LiveId" clId="{5B22BCB2-BFFA-4155-AFE0-802B5067DDC7}" dt="2019-11-18T16:08:15.837" v="118" actId="1076"/>
          <ac:spMkLst>
            <pc:docMk/>
            <pc:sldMk cId="621867402" sldId="256"/>
            <ac:spMk id="22" creationId="{8B956AD5-8AC9-40B1-9580-881C446F7093}"/>
          </ac:spMkLst>
        </pc:spChg>
        <pc:spChg chg="del mod">
          <ac:chgData name="Thomas Bolon" userId="b54efb58eeafbc70" providerId="LiveId" clId="{5B22BCB2-BFFA-4155-AFE0-802B5067DDC7}" dt="2019-11-18T16:08:13.894" v="117" actId="478"/>
          <ac:spMkLst>
            <pc:docMk/>
            <pc:sldMk cId="621867402" sldId="256"/>
            <ac:spMk id="29" creationId="{8327F449-2687-44FF-97F5-BA57FC4EABE6}"/>
          </ac:spMkLst>
        </pc:spChg>
        <pc:spChg chg="mod">
          <ac:chgData name="Thomas Bolon" userId="b54efb58eeafbc70" providerId="LiveId" clId="{5B22BCB2-BFFA-4155-AFE0-802B5067DDC7}" dt="2019-11-18T15:53:17.286" v="93" actId="1076"/>
          <ac:spMkLst>
            <pc:docMk/>
            <pc:sldMk cId="621867402" sldId="256"/>
            <ac:spMk id="30" creationId="{9B4028BD-2547-4109-9F59-31D190F68500}"/>
          </ac:spMkLst>
        </pc:spChg>
        <pc:spChg chg="mod">
          <ac:chgData name="Thomas Bolon" userId="b54efb58eeafbc70" providerId="LiveId" clId="{5B22BCB2-BFFA-4155-AFE0-802B5067DDC7}" dt="2019-11-18T16:08:30.169" v="125" actId="1076"/>
          <ac:spMkLst>
            <pc:docMk/>
            <pc:sldMk cId="621867402" sldId="256"/>
            <ac:spMk id="31" creationId="{590618CC-5D44-43B1-BFE2-53DEAEA28B30}"/>
          </ac:spMkLst>
        </pc:spChg>
        <pc:spChg chg="mod">
          <ac:chgData name="Thomas Bolon" userId="b54efb58eeafbc70" providerId="LiveId" clId="{5B22BCB2-BFFA-4155-AFE0-802B5067DDC7}" dt="2019-11-18T16:08:21.015" v="121" actId="1076"/>
          <ac:spMkLst>
            <pc:docMk/>
            <pc:sldMk cId="621867402" sldId="256"/>
            <ac:spMk id="32" creationId="{9602CCD2-296B-4EA0-B297-0BF3170A4AF4}"/>
          </ac:spMkLst>
        </pc:spChg>
        <pc:spChg chg="mod">
          <ac:chgData name="Thomas Bolon" userId="b54efb58eeafbc70" providerId="LiveId" clId="{5B22BCB2-BFFA-4155-AFE0-802B5067DDC7}" dt="2019-11-18T15:52:55.828" v="88"/>
          <ac:spMkLst>
            <pc:docMk/>
            <pc:sldMk cId="621867402" sldId="256"/>
            <ac:spMk id="33" creationId="{9189B061-E309-4593-99C9-545C45D1F835}"/>
          </ac:spMkLst>
        </pc:spChg>
      </pc:sldChg>
      <pc:sldMasterChg chg="modSp mod">
        <pc:chgData name="Thomas Bolon" userId="b54efb58eeafbc70" providerId="LiveId" clId="{5B22BCB2-BFFA-4155-AFE0-802B5067DDC7}" dt="2019-11-18T15:20:03.276" v="12" actId="20577"/>
        <pc:sldMasterMkLst>
          <pc:docMk/>
          <pc:sldMasterMk cId="1863713322" sldId="2147483672"/>
        </pc:sldMasterMkLst>
        <pc:spChg chg="mod">
          <ac:chgData name="Thomas Bolon" userId="b54efb58eeafbc70" providerId="LiveId" clId="{5B22BCB2-BFFA-4155-AFE0-802B5067DDC7}" dt="2019-11-18T15:20:03.276" v="12" actId="20577"/>
          <ac:spMkLst>
            <pc:docMk/>
            <pc:sldMasterMk cId="1863713322" sldId="2147483672"/>
            <ac:spMk id="7" creationId="{E5CB344A-DEEE-43F2-A52D-DE3507DCFFA3}"/>
          </ac:spMkLst>
        </pc:spChg>
      </pc:sldMasterChg>
    </pc:docChg>
  </pc:docChgLst>
  <pc:docChgLst>
    <pc:chgData name="Thomas Bolon" userId="b54efb58eeafbc70" providerId="LiveId" clId="{718C1C0C-68D2-46BC-B622-0D50B0DD8F02}"/>
    <pc:docChg chg="undo custSel modSld modMainMaster">
      <pc:chgData name="Thomas Bolon" userId="b54efb58eeafbc70" providerId="LiveId" clId="{718C1C0C-68D2-46BC-B622-0D50B0DD8F02}" dt="2018-10-15T15:15:43.355" v="448" actId="688"/>
      <pc:docMkLst>
        <pc:docMk/>
      </pc:docMkLst>
      <pc:sldChg chg="addSp delSp modSp delAnim modAnim">
        <pc:chgData name="Thomas Bolon" userId="b54efb58eeafbc70" providerId="LiveId" clId="{718C1C0C-68D2-46BC-B622-0D50B0DD8F02}" dt="2018-10-15T15:15:43.355" v="448" actId="688"/>
        <pc:sldMkLst>
          <pc:docMk/>
          <pc:sldMk cId="621867402" sldId="256"/>
        </pc:sldMkLst>
        <pc:spChg chg="mod">
          <ac:chgData name="Thomas Bolon" userId="b54efb58eeafbc70" providerId="LiveId" clId="{718C1C0C-68D2-46BC-B622-0D50B0DD8F02}" dt="2018-10-15T13:22:22.182" v="314" actId="1076"/>
          <ac:spMkLst>
            <pc:docMk/>
            <pc:sldMk cId="621867402" sldId="256"/>
            <ac:spMk id="4" creationId="{9E222EEB-1930-4378-884E-959AB13C5AC0}"/>
          </ac:spMkLst>
        </pc:spChg>
        <pc:spChg chg="del">
          <ac:chgData name="Thomas Bolon" userId="b54efb58eeafbc70" providerId="LiveId" clId="{718C1C0C-68D2-46BC-B622-0D50B0DD8F02}" dt="2018-10-15T13:16:57.015" v="193" actId="478"/>
          <ac:spMkLst>
            <pc:docMk/>
            <pc:sldMk cId="621867402" sldId="256"/>
            <ac:spMk id="5" creationId="{28E98467-C7C5-4A66-9C09-8DCDF674424F}"/>
          </ac:spMkLst>
        </pc:spChg>
        <pc:spChg chg="mod">
          <ac:chgData name="Thomas Bolon" userId="b54efb58eeafbc70" providerId="LiveId" clId="{718C1C0C-68D2-46BC-B622-0D50B0DD8F02}" dt="2018-10-15T13:33:16.854" v="388" actId="1076"/>
          <ac:spMkLst>
            <pc:docMk/>
            <pc:sldMk cId="621867402" sldId="256"/>
            <ac:spMk id="6" creationId="{C38AB379-0018-4291-BB4E-9BD1F0FB2044}"/>
          </ac:spMkLst>
        </pc:spChg>
        <pc:spChg chg="mod">
          <ac:chgData name="Thomas Bolon" userId="b54efb58eeafbc70" providerId="LiveId" clId="{718C1C0C-68D2-46BC-B622-0D50B0DD8F02}" dt="2018-10-15T15:15:29.121" v="430" actId="1076"/>
          <ac:spMkLst>
            <pc:docMk/>
            <pc:sldMk cId="621867402" sldId="256"/>
            <ac:spMk id="7" creationId="{894FA505-4C58-41CA-9168-CA126E716994}"/>
          </ac:spMkLst>
        </pc:spChg>
        <pc:spChg chg="del">
          <ac:chgData name="Thomas Bolon" userId="b54efb58eeafbc70" providerId="LiveId" clId="{718C1C0C-68D2-46BC-B622-0D50B0DD8F02}" dt="2018-10-15T13:17:22.866" v="201" actId="478"/>
          <ac:spMkLst>
            <pc:docMk/>
            <pc:sldMk cId="621867402" sldId="256"/>
            <ac:spMk id="8" creationId="{890FA580-81AB-40AF-950E-E1B07FFBBE2D}"/>
          </ac:spMkLst>
        </pc:spChg>
        <pc:spChg chg="mod">
          <ac:chgData name="Thomas Bolon" userId="b54efb58eeafbc70" providerId="LiveId" clId="{718C1C0C-68D2-46BC-B622-0D50B0DD8F02}" dt="2018-10-15T13:26:50.389" v="380" actId="688"/>
          <ac:spMkLst>
            <pc:docMk/>
            <pc:sldMk cId="621867402" sldId="256"/>
            <ac:spMk id="9" creationId="{A8F634D8-8A54-43FF-929A-800026D4935D}"/>
          </ac:spMkLst>
        </pc:spChg>
        <pc:spChg chg="del mod">
          <ac:chgData name="Thomas Bolon" userId="b54efb58eeafbc70" providerId="LiveId" clId="{718C1C0C-68D2-46BC-B622-0D50B0DD8F02}" dt="2018-10-15T13:16:32.515" v="165" actId="478"/>
          <ac:spMkLst>
            <pc:docMk/>
            <pc:sldMk cId="621867402" sldId="256"/>
            <ac:spMk id="10" creationId="{5DAC3FC1-7EEA-44FC-9478-24E813DC94A9}"/>
          </ac:spMkLst>
        </pc:spChg>
        <pc:spChg chg="mod">
          <ac:chgData name="Thomas Bolon" userId="b54efb58eeafbc70" providerId="LiveId" clId="{718C1C0C-68D2-46BC-B622-0D50B0DD8F02}" dt="2018-10-15T13:33:13.182" v="386" actId="1076"/>
          <ac:spMkLst>
            <pc:docMk/>
            <pc:sldMk cId="621867402" sldId="256"/>
            <ac:spMk id="11" creationId="{DEC59E47-5F63-4A8E-9C65-3795EFEEB93F}"/>
          </ac:spMkLst>
        </pc:spChg>
        <pc:spChg chg="del">
          <ac:chgData name="Thomas Bolon" userId="b54efb58eeafbc70" providerId="LiveId" clId="{718C1C0C-68D2-46BC-B622-0D50B0DD8F02}" dt="2018-10-15T13:17:02.766" v="195" actId="478"/>
          <ac:spMkLst>
            <pc:docMk/>
            <pc:sldMk cId="621867402" sldId="256"/>
            <ac:spMk id="12" creationId="{1ACE9F81-B69C-469A-8DFA-E918E1884EAD}"/>
          </ac:spMkLst>
        </pc:spChg>
        <pc:spChg chg="mod">
          <ac:chgData name="Thomas Bolon" userId="b54efb58eeafbc70" providerId="LiveId" clId="{718C1C0C-68D2-46BC-B622-0D50B0DD8F02}" dt="2018-10-15T13:22:20.738" v="313" actId="1076"/>
          <ac:spMkLst>
            <pc:docMk/>
            <pc:sldMk cId="621867402" sldId="256"/>
            <ac:spMk id="13" creationId="{89DF27F5-55F1-482D-A2B4-D2FDB8D7B79D}"/>
          </ac:spMkLst>
        </pc:spChg>
        <pc:spChg chg="del mod">
          <ac:chgData name="Thomas Bolon" userId="b54efb58eeafbc70" providerId="LiveId" clId="{718C1C0C-68D2-46BC-B622-0D50B0DD8F02}" dt="2018-10-15T13:26:44.822" v="377" actId="478"/>
          <ac:spMkLst>
            <pc:docMk/>
            <pc:sldMk cId="621867402" sldId="256"/>
            <ac:spMk id="14" creationId="{ECFB1DC0-6B36-4A63-B164-6AC1EFA2D8B2}"/>
          </ac:spMkLst>
        </pc:spChg>
        <pc:spChg chg="mod">
          <ac:chgData name="Thomas Bolon" userId="b54efb58eeafbc70" providerId="LiveId" clId="{718C1C0C-68D2-46BC-B622-0D50B0DD8F02}" dt="2018-10-15T15:14:46.956" v="429" actId="1076"/>
          <ac:spMkLst>
            <pc:docMk/>
            <pc:sldMk cId="621867402" sldId="256"/>
            <ac:spMk id="15" creationId="{F29DE8C0-406B-4F2B-ABE7-60A71F30D1CA}"/>
          </ac:spMkLst>
        </pc:spChg>
        <pc:spChg chg="mod">
          <ac:chgData name="Thomas Bolon" userId="b54efb58eeafbc70" providerId="LiveId" clId="{718C1C0C-68D2-46BC-B622-0D50B0DD8F02}" dt="2018-10-15T13:26:54.837" v="383" actId="1076"/>
          <ac:spMkLst>
            <pc:docMk/>
            <pc:sldMk cId="621867402" sldId="256"/>
            <ac:spMk id="16" creationId="{F7411E75-B3D1-4638-9C5E-DC65CA6F5A98}"/>
          </ac:spMkLst>
        </pc:spChg>
        <pc:spChg chg="del">
          <ac:chgData name="Thomas Bolon" userId="b54efb58eeafbc70" providerId="LiveId" clId="{718C1C0C-68D2-46BC-B622-0D50B0DD8F02}" dt="2018-10-15T13:16:58.886" v="194" actId="478"/>
          <ac:spMkLst>
            <pc:docMk/>
            <pc:sldMk cId="621867402" sldId="256"/>
            <ac:spMk id="17" creationId="{02A59DB6-5C3E-42B9-8126-2A5A659092E3}"/>
          </ac:spMkLst>
        </pc:spChg>
        <pc:spChg chg="add mod">
          <ac:chgData name="Thomas Bolon" userId="b54efb58eeafbc70" providerId="LiveId" clId="{718C1C0C-68D2-46BC-B622-0D50B0DD8F02}" dt="2018-10-15T13:45:31.944" v="399" actId="688"/>
          <ac:spMkLst>
            <pc:docMk/>
            <pc:sldMk cId="621867402" sldId="256"/>
            <ac:spMk id="17" creationId="{0A6B6AA2-E5A1-4B13-8098-69C5003C19FD}"/>
          </ac:spMkLst>
        </pc:spChg>
        <pc:spChg chg="mod">
          <ac:chgData name="Thomas Bolon" userId="b54efb58eeafbc70" providerId="LiveId" clId="{718C1C0C-68D2-46BC-B622-0D50B0DD8F02}" dt="2018-10-15T13:17:07.828" v="199" actId="20577"/>
          <ac:spMkLst>
            <pc:docMk/>
            <pc:sldMk cId="621867402" sldId="256"/>
            <ac:spMk id="18" creationId="{73F3782E-F708-43D1-BF80-B82EE5A7B629}"/>
          </ac:spMkLst>
        </pc:spChg>
        <pc:spChg chg="del">
          <ac:chgData name="Thomas Bolon" userId="b54efb58eeafbc70" providerId="LiveId" clId="{718C1C0C-68D2-46BC-B622-0D50B0DD8F02}" dt="2018-10-15T13:16:56.164" v="192" actId="478"/>
          <ac:spMkLst>
            <pc:docMk/>
            <pc:sldMk cId="621867402" sldId="256"/>
            <ac:spMk id="19" creationId="{684E7DD4-8878-444D-9301-7CF60DD16F2A}"/>
          </ac:spMkLst>
        </pc:spChg>
        <pc:spChg chg="add mod">
          <ac:chgData name="Thomas Bolon" userId="b54efb58eeafbc70" providerId="LiveId" clId="{718C1C0C-68D2-46BC-B622-0D50B0DD8F02}" dt="2018-10-15T14:00:22.939" v="422" actId="1076"/>
          <ac:spMkLst>
            <pc:docMk/>
            <pc:sldMk cId="621867402" sldId="256"/>
            <ac:spMk id="19" creationId="{D605679A-C1D8-459E-BA30-50E839960708}"/>
          </ac:spMkLst>
        </pc:spChg>
        <pc:spChg chg="del">
          <ac:chgData name="Thomas Bolon" userId="b54efb58eeafbc70" providerId="LiveId" clId="{718C1C0C-68D2-46BC-B622-0D50B0DD8F02}" dt="2018-10-15T13:17:21.737" v="200" actId="478"/>
          <ac:spMkLst>
            <pc:docMk/>
            <pc:sldMk cId="621867402" sldId="256"/>
            <ac:spMk id="20" creationId="{4231B4F1-9683-479D-A7A6-04CA8AFE0A26}"/>
          </ac:spMkLst>
        </pc:spChg>
        <pc:spChg chg="add mod">
          <ac:chgData name="Thomas Bolon" userId="b54efb58eeafbc70" providerId="LiveId" clId="{718C1C0C-68D2-46BC-B622-0D50B0DD8F02}" dt="2018-10-15T15:15:43.355" v="448" actId="688"/>
          <ac:spMkLst>
            <pc:docMk/>
            <pc:sldMk cId="621867402" sldId="256"/>
            <ac:spMk id="20" creationId="{52ED38D0-E211-4A06-A62D-01B522FC7866}"/>
          </ac:spMkLst>
        </pc:spChg>
        <pc:spChg chg="add mod">
          <ac:chgData name="Thomas Bolon" userId="b54efb58eeafbc70" providerId="LiveId" clId="{718C1C0C-68D2-46BC-B622-0D50B0DD8F02}" dt="2018-10-15T13:22:28" v="316" actId="1076"/>
          <ac:spMkLst>
            <pc:docMk/>
            <pc:sldMk cId="621867402" sldId="256"/>
            <ac:spMk id="29" creationId="{8327F449-2687-44FF-97F5-BA57FC4EABE6}"/>
          </ac:spMkLst>
        </pc:spChg>
        <pc:spChg chg="add mod">
          <ac:chgData name="Thomas Bolon" userId="b54efb58eeafbc70" providerId="LiveId" clId="{718C1C0C-68D2-46BC-B622-0D50B0DD8F02}" dt="2018-10-15T13:33:03.721" v="385" actId="688"/>
          <ac:spMkLst>
            <pc:docMk/>
            <pc:sldMk cId="621867402" sldId="256"/>
            <ac:spMk id="30" creationId="{9B4028BD-2547-4109-9F59-31D190F68500}"/>
          </ac:spMkLst>
        </pc:spChg>
        <pc:spChg chg="add mod">
          <ac:chgData name="Thomas Bolon" userId="b54efb58eeafbc70" providerId="LiveId" clId="{718C1C0C-68D2-46BC-B622-0D50B0DD8F02}" dt="2018-10-15T13:26:53.353" v="382" actId="1076"/>
          <ac:spMkLst>
            <pc:docMk/>
            <pc:sldMk cId="621867402" sldId="256"/>
            <ac:spMk id="31" creationId="{590618CC-5D44-43B1-BFE2-53DEAEA28B30}"/>
          </ac:spMkLst>
        </pc:spChg>
        <pc:spChg chg="add mod">
          <ac:chgData name="Thomas Bolon" userId="b54efb58eeafbc70" providerId="LiveId" clId="{718C1C0C-68D2-46BC-B622-0D50B0DD8F02}" dt="2018-10-15T13:22:33.873" v="319" actId="1076"/>
          <ac:spMkLst>
            <pc:docMk/>
            <pc:sldMk cId="621867402" sldId="256"/>
            <ac:spMk id="32" creationId="{9602CCD2-296B-4EA0-B297-0BF3170A4AF4}"/>
          </ac:spMkLst>
        </pc:spChg>
        <pc:spChg chg="add mod">
          <ac:chgData name="Thomas Bolon" userId="b54efb58eeafbc70" providerId="LiveId" clId="{718C1C0C-68D2-46BC-B622-0D50B0DD8F02}" dt="2018-10-15T13:26:51.888" v="381" actId="1076"/>
          <ac:spMkLst>
            <pc:docMk/>
            <pc:sldMk cId="621867402" sldId="256"/>
            <ac:spMk id="33" creationId="{9189B061-E309-4593-99C9-545C45D1F835}"/>
          </ac:spMkLst>
        </pc:spChg>
        <pc:spChg chg="del">
          <ac:chgData name="Thomas Bolon" userId="b54efb58eeafbc70" providerId="LiveId" clId="{718C1C0C-68D2-46BC-B622-0D50B0DD8F02}" dt="2018-10-15T13:16:31.824" v="164" actId="478"/>
          <ac:spMkLst>
            <pc:docMk/>
            <pc:sldMk cId="621867402" sldId="256"/>
            <ac:spMk id="34" creationId="{8FE212FD-D475-4153-B84D-45529333221C}"/>
          </ac:spMkLst>
        </pc:spChg>
        <pc:spChg chg="del">
          <ac:chgData name="Thomas Bolon" userId="b54efb58eeafbc70" providerId="LiveId" clId="{718C1C0C-68D2-46BC-B622-0D50B0DD8F02}" dt="2018-10-15T13:14:38.960" v="32" actId="478"/>
          <ac:spMkLst>
            <pc:docMk/>
            <pc:sldMk cId="621867402" sldId="256"/>
            <ac:spMk id="35" creationId="{02D994BF-765B-4355-81A1-EF9F2DC35B64}"/>
          </ac:spMkLst>
        </pc:spChg>
        <pc:spChg chg="del">
          <ac:chgData name="Thomas Bolon" userId="b54efb58eeafbc70" providerId="LiveId" clId="{718C1C0C-68D2-46BC-B622-0D50B0DD8F02}" dt="2018-10-15T13:16:34.035" v="166" actId="478"/>
          <ac:spMkLst>
            <pc:docMk/>
            <pc:sldMk cId="621867402" sldId="256"/>
            <ac:spMk id="36" creationId="{91DB5D1B-D9AB-4673-AD16-09FAA31C4D83}"/>
          </ac:spMkLst>
        </pc:spChg>
        <pc:grpChg chg="del">
          <ac:chgData name="Thomas Bolon" userId="b54efb58eeafbc70" providerId="LiveId" clId="{718C1C0C-68D2-46BC-B622-0D50B0DD8F02}" dt="2018-10-15T13:12:21.384" v="1" actId="478"/>
          <ac:grpSpMkLst>
            <pc:docMk/>
            <pc:sldMk cId="621867402" sldId="256"/>
            <ac:grpSpMk id="39" creationId="{E2F4C68F-AB59-4FAC-99CC-18E7BF3E2D10}"/>
          </ac:grpSpMkLst>
        </pc:grpChg>
        <pc:picChg chg="add del mod">
          <ac:chgData name="Thomas Bolon" userId="b54efb58eeafbc70" providerId="LiveId" clId="{718C1C0C-68D2-46BC-B622-0D50B0DD8F02}" dt="2018-10-15T13:14:03.910" v="22"/>
          <ac:picMkLst>
            <pc:docMk/>
            <pc:sldMk cId="621867402" sldId="256"/>
            <ac:picMk id="3" creationId="{F588A447-FF06-4056-8B8C-8FE288769915}"/>
          </ac:picMkLst>
        </pc:picChg>
        <pc:picChg chg="add del mod ord">
          <ac:chgData name="Thomas Bolon" userId="b54efb58eeafbc70" providerId="LiveId" clId="{718C1C0C-68D2-46BC-B622-0D50B0DD8F02}" dt="2018-10-15T13:14:03.910" v="22"/>
          <ac:picMkLst>
            <pc:docMk/>
            <pc:sldMk cId="621867402" sldId="256"/>
            <ac:picMk id="26" creationId="{6D087B5D-7DD7-4A25-A5B6-1D37E8DA3D27}"/>
          </ac:picMkLst>
        </pc:picChg>
        <pc:picChg chg="del">
          <ac:chgData name="Thomas Bolon" userId="b54efb58eeafbc70" providerId="LiveId" clId="{718C1C0C-68D2-46BC-B622-0D50B0DD8F02}" dt="2018-10-15T13:12:20.233" v="0" actId="478"/>
          <ac:picMkLst>
            <pc:docMk/>
            <pc:sldMk cId="621867402" sldId="256"/>
            <ac:picMk id="41" creationId="{878549AF-E5FC-46E0-8067-35A24BA5F777}"/>
          </ac:picMkLst>
        </pc:picChg>
      </pc:sldChg>
      <pc:sldMasterChg chg="addSp modSp">
        <pc:chgData name="Thomas Bolon" userId="b54efb58eeafbc70" providerId="LiveId" clId="{718C1C0C-68D2-46BC-B622-0D50B0DD8F02}" dt="2018-10-15T13:14:29.458" v="31" actId="1440"/>
        <pc:sldMasterMkLst>
          <pc:docMk/>
          <pc:sldMasterMk cId="1863713322" sldId="2147483672"/>
        </pc:sldMasterMkLst>
        <pc:spChg chg="mod">
          <ac:chgData name="Thomas Bolon" userId="b54efb58eeafbc70" providerId="LiveId" clId="{718C1C0C-68D2-46BC-B622-0D50B0DD8F02}" dt="2018-10-15T13:12:42.315" v="8" actId="20577"/>
          <ac:spMkLst>
            <pc:docMk/>
            <pc:sldMasterMk cId="1863713322" sldId="2147483672"/>
            <ac:spMk id="7" creationId="{E5CB344A-DEEE-43F2-A52D-DE3507DCFFA3}"/>
          </ac:spMkLst>
        </pc:spChg>
        <pc:spChg chg="mod">
          <ac:chgData name="Thomas Bolon" userId="b54efb58eeafbc70" providerId="LiveId" clId="{718C1C0C-68D2-46BC-B622-0D50B0DD8F02}" dt="2018-10-15T13:14:12.389" v="24" actId="6549"/>
          <ac:spMkLst>
            <pc:docMk/>
            <pc:sldMasterMk cId="1863713322" sldId="2147483672"/>
            <ac:spMk id="8" creationId="{1A699185-8ED2-4AC3-8FFE-8C761018409D}"/>
          </ac:spMkLst>
        </pc:spChg>
        <pc:picChg chg="add">
          <ac:chgData name="Thomas Bolon" userId="b54efb58eeafbc70" providerId="LiveId" clId="{718C1C0C-68D2-46BC-B622-0D50B0DD8F02}" dt="2018-10-15T13:14:08.505" v="23"/>
          <ac:picMkLst>
            <pc:docMk/>
            <pc:sldMasterMk cId="1863713322" sldId="2147483672"/>
            <ac:picMk id="9" creationId="{FA103E44-7159-4EEC-BD4C-DF76C8D2E096}"/>
          </ac:picMkLst>
        </pc:picChg>
        <pc:picChg chg="add mod">
          <ac:chgData name="Thomas Bolon" userId="b54efb58eeafbc70" providerId="LiveId" clId="{718C1C0C-68D2-46BC-B622-0D50B0DD8F02}" dt="2018-10-15T13:14:29.458" v="31" actId="1440"/>
          <ac:picMkLst>
            <pc:docMk/>
            <pc:sldMasterMk cId="1863713322" sldId="2147483672"/>
            <ac:picMk id="10" creationId="{646ECC3A-3773-4D7B-A6D4-B66BBAC14016}"/>
          </ac:picMkLst>
        </pc:pic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BD88-7613-4FD1-ABCF-434429A41626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0FE-6397-4B20-8EF7-34343598F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51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BD88-7613-4FD1-ABCF-434429A41626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0FE-6397-4B20-8EF7-34343598F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51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BD88-7613-4FD1-ABCF-434429A41626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0FE-6397-4B20-8EF7-34343598F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75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BD88-7613-4FD1-ABCF-434429A41626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0FE-6397-4B20-8EF7-34343598F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92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BD88-7613-4FD1-ABCF-434429A41626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0FE-6397-4B20-8EF7-34343598F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46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BD88-7613-4FD1-ABCF-434429A41626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0FE-6397-4B20-8EF7-34343598F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74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BD88-7613-4FD1-ABCF-434429A41626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0FE-6397-4B20-8EF7-34343598F6BF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5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BD88-7613-4FD1-ABCF-434429A41626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0FE-6397-4B20-8EF7-34343598F6BF}" type="slidenum">
              <a:rPr lang="fr-FR" smtClean="0"/>
              <a:t>‹#›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9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BD88-7613-4FD1-ABCF-434429A41626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0FE-6397-4B20-8EF7-34343598F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93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BD88-7613-4FD1-ABCF-434429A41626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0FE-6397-4B20-8EF7-34343598F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13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BD88-7613-4FD1-ABCF-434429A41626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0FE-6397-4B20-8EF7-34343598F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77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3C8BD88-7613-4FD1-ABCF-434429A41626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4E0FE-6397-4B20-8EF7-34343598F6BF}" type="slidenum">
              <a:rPr lang="fr-FR" smtClean="0"/>
              <a:t>‹#›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CB344A-DEEE-43F2-A52D-DE3507DCFFA3}"/>
              </a:ext>
            </a:extLst>
          </p:cNvPr>
          <p:cNvSpPr txBox="1"/>
          <p:nvPr userDrawn="1"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News novembre 2019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699185-8ED2-4AC3-8FFE-8C761018409D}"/>
              </a:ext>
            </a:extLst>
          </p:cNvPr>
          <p:cNvSpPr txBox="1"/>
          <p:nvPr userDrawn="1"/>
        </p:nvSpPr>
        <p:spPr>
          <a:xfrm>
            <a:off x="0" y="6396335"/>
            <a:ext cx="91440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Graphic 6">
            <a:extLst>
              <a:ext uri="{FF2B5EF4-FFF2-40B4-BE49-F238E27FC236}">
                <a16:creationId xmlns:a16="http://schemas.microsoft.com/office/drawing/2014/main" id="{FA103E44-7159-4EEC-BD4C-DF76C8D2E09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10358" y="5296544"/>
            <a:ext cx="1407546" cy="1504031"/>
          </a:xfrm>
          <a:prstGeom prst="rect">
            <a:avLst/>
          </a:prstGeom>
        </p:spPr>
      </p:pic>
      <p:pic>
        <p:nvPicPr>
          <p:cNvPr id="10" name="Image 9" descr="Une image contenant bâtiment, terrain, ciel,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646ECC3A-3773-4D7B-A6D4-B66BBAC1401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3743">
            <a:off x="156861" y="5566001"/>
            <a:ext cx="2820348" cy="1823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6371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E222EEB-1930-4378-884E-959AB13C5AC0}"/>
              </a:ext>
            </a:extLst>
          </p:cNvPr>
          <p:cNvSpPr txBox="1"/>
          <p:nvPr/>
        </p:nvSpPr>
        <p:spPr>
          <a:xfrm rot="1209221">
            <a:off x="625420" y="1214774"/>
            <a:ext cx="1212255" cy="461665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400" dirty="0" err="1">
                <a:solidFill>
                  <a:schemeClr val="bg1"/>
                </a:solidFill>
              </a:rPr>
              <a:t>fork.dev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8AB379-0018-4291-BB4E-9BD1F0FB2044}"/>
              </a:ext>
            </a:extLst>
          </p:cNvPr>
          <p:cNvSpPr txBox="1"/>
          <p:nvPr/>
        </p:nvSpPr>
        <p:spPr>
          <a:xfrm rot="21121022">
            <a:off x="5791182" y="4400754"/>
            <a:ext cx="1813510" cy="461665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-script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4FA505-4C58-41CA-9168-CA126E716994}"/>
              </a:ext>
            </a:extLst>
          </p:cNvPr>
          <p:cNvSpPr txBox="1"/>
          <p:nvPr/>
        </p:nvSpPr>
        <p:spPr>
          <a:xfrm rot="21012423">
            <a:off x="7576045" y="858867"/>
            <a:ext cx="952633" cy="461665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WSL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8F634D8-8A54-43FF-929A-800026D4935D}"/>
              </a:ext>
            </a:extLst>
          </p:cNvPr>
          <p:cNvSpPr txBox="1"/>
          <p:nvPr/>
        </p:nvSpPr>
        <p:spPr>
          <a:xfrm rot="21342290">
            <a:off x="383860" y="1993958"/>
            <a:ext cx="5046510" cy="461665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WinUI 3.0 Alpha + Uno (WebAssembly)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EC59E47-5F63-4A8E-9C65-3795EFEEB93F}"/>
              </a:ext>
            </a:extLst>
          </p:cNvPr>
          <p:cNvSpPr txBox="1"/>
          <p:nvPr/>
        </p:nvSpPr>
        <p:spPr>
          <a:xfrm rot="364171">
            <a:off x="5827289" y="3360222"/>
            <a:ext cx="825867" cy="461665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MSIX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DF27F5-55F1-482D-A2B4-D2FDB8D7B79D}"/>
              </a:ext>
            </a:extLst>
          </p:cNvPr>
          <p:cNvSpPr txBox="1"/>
          <p:nvPr/>
        </p:nvSpPr>
        <p:spPr>
          <a:xfrm rot="445484">
            <a:off x="1728588" y="822949"/>
            <a:ext cx="1476494" cy="461665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Azure ARC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7411E75-B3D1-4638-9C5E-DC65CA6F5A98}"/>
              </a:ext>
            </a:extLst>
          </p:cNvPr>
          <p:cNvSpPr txBox="1"/>
          <p:nvPr/>
        </p:nvSpPr>
        <p:spPr>
          <a:xfrm rot="21012423">
            <a:off x="1592741" y="2922684"/>
            <a:ext cx="2375330" cy="523220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MS </a:t>
            </a:r>
            <a:r>
              <a:rPr lang="fr-FR" sz="2800" dirty="0" err="1">
                <a:solidFill>
                  <a:schemeClr val="bg1"/>
                </a:solidFill>
              </a:rPr>
              <a:t>Ignite</a:t>
            </a:r>
            <a:r>
              <a:rPr lang="fr-FR" sz="2800" dirty="0">
                <a:solidFill>
                  <a:schemeClr val="bg1"/>
                </a:solidFill>
              </a:rPr>
              <a:t> 2019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3F3782E-F708-43D1-BF80-B82EE5A7B629}"/>
              </a:ext>
            </a:extLst>
          </p:cNvPr>
          <p:cNvSpPr txBox="1"/>
          <p:nvPr/>
        </p:nvSpPr>
        <p:spPr>
          <a:xfrm rot="21012423">
            <a:off x="3188410" y="1083384"/>
            <a:ext cx="1945469" cy="461665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TypeScript</a:t>
            </a:r>
            <a:r>
              <a:rPr lang="fr-FR" dirty="0"/>
              <a:t> 3.7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B4028BD-2547-4109-9F59-31D190F68500}"/>
              </a:ext>
            </a:extLst>
          </p:cNvPr>
          <p:cNvSpPr txBox="1"/>
          <p:nvPr/>
        </p:nvSpPr>
        <p:spPr>
          <a:xfrm rot="21354906">
            <a:off x="6963434" y="1637974"/>
            <a:ext cx="1440651" cy="523220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Perfmon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90618CC-5D44-43B1-BFE2-53DEAEA28B30}"/>
              </a:ext>
            </a:extLst>
          </p:cNvPr>
          <p:cNvSpPr txBox="1"/>
          <p:nvPr/>
        </p:nvSpPr>
        <p:spPr>
          <a:xfrm rot="481052">
            <a:off x="2973763" y="3927793"/>
            <a:ext cx="2403863" cy="461665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.NET </a:t>
            </a:r>
            <a:r>
              <a:rPr lang="fr-FR" sz="2400" dirty="0" err="1">
                <a:solidFill>
                  <a:schemeClr val="bg1"/>
                </a:solidFill>
              </a:rPr>
              <a:t>Core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Jupyter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602CCD2-296B-4EA0-B297-0BF3170A4AF4}"/>
              </a:ext>
            </a:extLst>
          </p:cNvPr>
          <p:cNvSpPr txBox="1"/>
          <p:nvPr/>
        </p:nvSpPr>
        <p:spPr>
          <a:xfrm rot="726837">
            <a:off x="7035149" y="3198166"/>
            <a:ext cx="1606529" cy="461665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Orleans 3.0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189B061-E309-4593-99C9-545C45D1F835}"/>
              </a:ext>
            </a:extLst>
          </p:cNvPr>
          <p:cNvSpPr txBox="1"/>
          <p:nvPr/>
        </p:nvSpPr>
        <p:spPr>
          <a:xfrm rot="21075295">
            <a:off x="251954" y="3955919"/>
            <a:ext cx="2272353" cy="461665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400" dirty="0" err="1">
                <a:solidFill>
                  <a:schemeClr val="bg1"/>
                </a:solidFill>
              </a:rPr>
              <a:t>Fluid</a:t>
            </a:r>
            <a:r>
              <a:rPr lang="fr-FR" sz="2400" dirty="0">
                <a:solidFill>
                  <a:schemeClr val="bg1"/>
                </a:solidFill>
              </a:rPr>
              <a:t> Framework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A6B6AA2-E5A1-4B13-8098-69C5003C19FD}"/>
              </a:ext>
            </a:extLst>
          </p:cNvPr>
          <p:cNvSpPr txBox="1"/>
          <p:nvPr/>
        </p:nvSpPr>
        <p:spPr>
          <a:xfrm rot="559412">
            <a:off x="5662982" y="1011765"/>
            <a:ext cx="1154483" cy="461665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ML.NET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05679A-C1D8-459E-BA30-50E839960708}"/>
              </a:ext>
            </a:extLst>
          </p:cNvPr>
          <p:cNvSpPr txBox="1"/>
          <p:nvPr/>
        </p:nvSpPr>
        <p:spPr>
          <a:xfrm rot="21012423">
            <a:off x="7709198" y="2744138"/>
            <a:ext cx="790601" cy="461665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Dapr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2ED38D0-E211-4A06-A62D-01B522FC7866}"/>
              </a:ext>
            </a:extLst>
          </p:cNvPr>
          <p:cNvSpPr txBox="1"/>
          <p:nvPr/>
        </p:nvSpPr>
        <p:spPr>
          <a:xfrm rot="635063">
            <a:off x="1252232" y="4587620"/>
            <a:ext cx="3056350" cy="461665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.NET </a:t>
            </a:r>
            <a:r>
              <a:rPr lang="fr-FR" dirty="0" err="1"/>
              <a:t>Core</a:t>
            </a:r>
            <a:r>
              <a:rPr lang="fr-FR" dirty="0"/>
              <a:t> 3.1 </a:t>
            </a:r>
            <a:r>
              <a:rPr lang="fr-FR" dirty="0" err="1"/>
              <a:t>previews</a:t>
            </a:r>
            <a:endParaRPr lang="fr-FR" dirty="0"/>
          </a:p>
        </p:txBody>
      </p:sp>
      <p:sp>
        <p:nvSpPr>
          <p:cNvPr id="21" name="ZoneTexte 32">
            <a:extLst>
              <a:ext uri="{FF2B5EF4-FFF2-40B4-BE49-F238E27FC236}">
                <a16:creationId xmlns:a16="http://schemas.microsoft.com/office/drawing/2014/main" id="{FE28F6D7-31C6-4D56-86BF-5873356FAAD3}"/>
              </a:ext>
            </a:extLst>
          </p:cNvPr>
          <p:cNvSpPr txBox="1"/>
          <p:nvPr/>
        </p:nvSpPr>
        <p:spPr>
          <a:xfrm rot="21075295">
            <a:off x="4422832" y="2447145"/>
            <a:ext cx="2690160" cy="461665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Visual Studio Online</a:t>
            </a:r>
          </a:p>
        </p:txBody>
      </p:sp>
      <p:sp>
        <p:nvSpPr>
          <p:cNvPr id="22" name="ZoneTexte 17">
            <a:extLst>
              <a:ext uri="{FF2B5EF4-FFF2-40B4-BE49-F238E27FC236}">
                <a16:creationId xmlns:a16="http://schemas.microsoft.com/office/drawing/2014/main" id="{8B956AD5-8AC9-40B1-9580-881C446F7093}"/>
              </a:ext>
            </a:extLst>
          </p:cNvPr>
          <p:cNvSpPr txBox="1"/>
          <p:nvPr/>
        </p:nvSpPr>
        <p:spPr>
          <a:xfrm rot="21012423">
            <a:off x="3797355" y="5192714"/>
            <a:ext cx="1945469" cy="461665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TypeScript</a:t>
            </a:r>
            <a:r>
              <a:rPr lang="fr-FR" dirty="0"/>
              <a:t> 3.7</a:t>
            </a:r>
          </a:p>
        </p:txBody>
      </p:sp>
    </p:spTree>
    <p:extLst>
      <p:ext uri="{BB962C8B-B14F-4D97-AF65-F5344CB8AC3E}">
        <p14:creationId xmlns:p14="http://schemas.microsoft.com/office/powerpoint/2010/main" val="62186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1" grpId="0" animBg="1"/>
      <p:bldP spid="13" grpId="0" animBg="1"/>
      <p:bldP spid="16" grpId="0" animBg="1"/>
      <p:bldP spid="18" grpId="0" animBg="1"/>
      <p:bldP spid="30" grpId="0" animBg="1"/>
      <p:bldP spid="31" grpId="0" animBg="1"/>
      <p:bldP spid="32" grpId="0" animBg="1"/>
      <p:bldP spid="33" grpId="0" animBg="1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TM02892315[[fn=Volute]]</Template>
  <TotalTime>121</TotalTime>
  <Words>45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Wingdings 2</vt:lpstr>
      <vt:lpstr>HDOfficeLightV0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Bolon</dc:creator>
  <cp:lastModifiedBy>Thomas Bolon</cp:lastModifiedBy>
  <cp:revision>6</cp:revision>
  <dcterms:created xsi:type="dcterms:W3CDTF">2018-06-18T11:30:58Z</dcterms:created>
  <dcterms:modified xsi:type="dcterms:W3CDTF">2019-11-18T16:08:35Z</dcterms:modified>
</cp:coreProperties>
</file>