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6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6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5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4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8261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01C5B-03C9-42D4-BE7B-717E1B12154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7033AB-4F6B-47EB-8A5B-F0CF4FC1A7D5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00F36-CDEC-4335-A190-C23C9FDB82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379"/>
            <a:ext cx="12192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6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sso.dotnettlse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otnettl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loasso.com/associations/dotnettlse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20F6B-1411-4F22-8B47-3BC63A6A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27B8B-F948-4E18-8DDB-DEE6425C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Apprendre, échanger et networking autour de .NET</a:t>
            </a:r>
          </a:p>
          <a:p>
            <a:pPr algn="ctr"/>
            <a:endParaRPr lang="fr-FR" sz="2800" dirty="0"/>
          </a:p>
          <a:p>
            <a:r>
              <a:rPr lang="fr-FR" sz="2400" dirty="0"/>
              <a:t>Depuis octobre 2016</a:t>
            </a:r>
          </a:p>
          <a:p>
            <a:r>
              <a:rPr lang="fr-FR" sz="2400" dirty="0"/>
              <a:t>1 fois par mois - Le 3ème lundi du mois</a:t>
            </a:r>
          </a:p>
          <a:p>
            <a:r>
              <a:rPr lang="fr-FR" sz="2400" dirty="0"/>
              <a:t>Association Loi 1901 </a:t>
            </a:r>
            <a:r>
              <a:rPr lang="fr-FR" sz="2400" dirty="0">
                <a:hlinkClick r:id="rId2"/>
              </a:rPr>
              <a:t>https://asso.dotnettlse.fr/</a:t>
            </a:r>
            <a:r>
              <a:rPr lang="fr-FR" sz="2400" dirty="0"/>
              <a:t>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66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6030D-9C5E-4DF6-8DA6-A68A70AD323A}"/>
              </a:ext>
            </a:extLst>
          </p:cNvPr>
          <p:cNvSpPr/>
          <p:nvPr/>
        </p:nvSpPr>
        <p:spPr>
          <a:xfrm>
            <a:off x="218702" y="4368802"/>
            <a:ext cx="4026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</a:t>
            </a:r>
            <a:r>
              <a:rPr lang="fr-FR" sz="2400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tlse</a:t>
            </a:r>
            <a:r>
              <a:rPr lang="fr-FR" sz="2400" dirty="0"/>
              <a:t>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912F012-4CA7-492D-B9B9-34C99B9C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79" y="2734309"/>
            <a:ext cx="1389381" cy="1389381"/>
          </a:xfrm>
          <a:prstGeom prst="rect">
            <a:avLst/>
          </a:prstGeom>
        </p:spPr>
      </p:pic>
      <p:pic>
        <p:nvPicPr>
          <p:cNvPr id="8" name="Picture 7" descr="A picture containing tree&#10;&#10;Description automatically generated">
            <a:extLst>
              <a:ext uri="{FF2B5EF4-FFF2-40B4-BE49-F238E27FC236}">
                <a16:creationId xmlns:a16="http://schemas.microsoft.com/office/drawing/2014/main" id="{842174D3-213A-4ECF-99F8-0A7D8433A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96" y="2320194"/>
            <a:ext cx="2048608" cy="2048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F9E41B-D183-41ED-9F80-89708F9A848D}"/>
              </a:ext>
            </a:extLst>
          </p:cNvPr>
          <p:cNvSpPr/>
          <p:nvPr/>
        </p:nvSpPr>
        <p:spPr>
          <a:xfrm>
            <a:off x="5188348" y="4368802"/>
            <a:ext cx="1815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dotnettlse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D01BA-C766-42EE-9B8D-37D2EF7A4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153" y="2439520"/>
            <a:ext cx="1825293" cy="18099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8C2C00-542B-4A19-9BC2-55D18EF9DC0C}"/>
              </a:ext>
            </a:extLst>
          </p:cNvPr>
          <p:cNvSpPr/>
          <p:nvPr/>
        </p:nvSpPr>
        <p:spPr>
          <a:xfrm>
            <a:off x="8451516" y="4368801"/>
            <a:ext cx="301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Meetup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.NET Toulouse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45A91-3D2E-4BE2-8DD6-15CB604C5E47}"/>
              </a:ext>
            </a:extLst>
          </p:cNvPr>
          <p:cNvSpPr txBox="1"/>
          <p:nvPr/>
        </p:nvSpPr>
        <p:spPr>
          <a:xfrm rot="21095478">
            <a:off x="701401" y="5145228"/>
            <a:ext cx="15118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Call-For-Paper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5D85C-AAD3-498D-89B3-33315D1CDA7A}"/>
              </a:ext>
            </a:extLst>
          </p:cNvPr>
          <p:cNvSpPr txBox="1"/>
          <p:nvPr/>
        </p:nvSpPr>
        <p:spPr>
          <a:xfrm rot="1304077">
            <a:off x="2487027" y="5243263"/>
            <a:ext cx="7232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Slides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F4294-A0CE-4F3A-9007-4408D5492B1B}"/>
              </a:ext>
            </a:extLst>
          </p:cNvPr>
          <p:cNvSpPr txBox="1"/>
          <p:nvPr/>
        </p:nvSpPr>
        <p:spPr>
          <a:xfrm rot="20585462">
            <a:off x="4838700" y="5145228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Annonces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BE6FF-A791-418B-8C84-55B09869446D}"/>
              </a:ext>
            </a:extLst>
          </p:cNvPr>
          <p:cNvSpPr txBox="1"/>
          <p:nvPr/>
        </p:nvSpPr>
        <p:spPr>
          <a:xfrm rot="712992">
            <a:off x="5895656" y="5395097"/>
            <a:ext cx="14305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Sujets en DM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D2FD3-681E-419F-82F3-8072508E36C8}"/>
              </a:ext>
            </a:extLst>
          </p:cNvPr>
          <p:cNvSpPr txBox="1"/>
          <p:nvPr/>
        </p:nvSpPr>
        <p:spPr>
          <a:xfrm rot="21116569">
            <a:off x="8642594" y="5168283"/>
            <a:ext cx="28194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Organisation et rendez-vous</a:t>
            </a:r>
          </a:p>
        </p:txBody>
      </p:sp>
    </p:spTree>
    <p:extLst>
      <p:ext uri="{BB962C8B-B14F-4D97-AF65-F5344CB8AC3E}">
        <p14:creationId xmlns:p14="http://schemas.microsoft.com/office/powerpoint/2010/main" val="40614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BC2A9-32E7-4A0E-86C1-DD551AF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2D006-D907-42A5-89A3-3FD7B39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On cherche des speakers</a:t>
            </a:r>
          </a:p>
          <a:p>
            <a:endParaRPr lang="fr-FR" dirty="0"/>
          </a:p>
          <a:p>
            <a:r>
              <a:rPr lang="fr-FR" dirty="0"/>
              <a:t>Si vous avez des expériences à partager</a:t>
            </a:r>
          </a:p>
          <a:p>
            <a:r>
              <a:rPr lang="fr-FR" dirty="0"/>
              <a:t>Des connaissances sur une techno ou un outil</a:t>
            </a:r>
          </a:p>
          <a:p>
            <a:r>
              <a:rPr lang="fr-FR" dirty="0"/>
              <a:t>Des idées pour échanger</a:t>
            </a:r>
          </a:p>
          <a:p>
            <a:r>
              <a:rPr lang="fr-FR" dirty="0"/>
              <a:t>Un nouveau langage à faire découvrir</a:t>
            </a:r>
          </a:p>
          <a:p>
            <a:endParaRPr lang="fr-FR" dirty="0"/>
          </a:p>
          <a:p>
            <a:pPr algn="r"/>
            <a:r>
              <a:rPr lang="fr-FR" dirty="0"/>
              <a:t>N’hésitez pas, ne soyez pas juste spectateur</a:t>
            </a:r>
          </a:p>
          <a:p>
            <a:endParaRPr lang="fr-FR" dirty="0"/>
          </a:p>
        </p:txBody>
      </p:sp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991105AC-3DA8-4DF8-AB93-F3E82F3D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276" y="2948353"/>
            <a:ext cx="1551354" cy="15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voyez des sioux! - YouTube">
            <a:extLst>
              <a:ext uri="{FF2B5EF4-FFF2-40B4-BE49-F238E27FC236}">
                <a16:creationId xmlns:a16="http://schemas.microsoft.com/office/drawing/2014/main" id="{F404D89D-F0DE-46E9-B684-64BA7A5B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83" y="2089665"/>
            <a:ext cx="4041301" cy="30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B5BC2A9-32E7-4A0E-86C1-DD551AF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2D006-D907-42A5-89A3-3FD7B39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On cherche des adhérents</a:t>
            </a:r>
          </a:p>
          <a:p>
            <a:endParaRPr lang="fr-FR" dirty="0"/>
          </a:p>
          <a:p>
            <a:r>
              <a:rPr lang="fr-FR" dirty="0"/>
              <a:t>Si vous venez fréquemment</a:t>
            </a:r>
          </a:p>
          <a:p>
            <a:r>
              <a:rPr lang="fr-FR" dirty="0"/>
              <a:t>Si vous trouvez l’ambiance </a:t>
            </a:r>
            <a:r>
              <a:rPr lang="fr-FR" dirty="0" err="1"/>
              <a:t>sympatique</a:t>
            </a:r>
            <a:endParaRPr lang="fr-FR" dirty="0"/>
          </a:p>
          <a:p>
            <a:r>
              <a:rPr lang="fr-FR" dirty="0"/>
              <a:t>Si vous avez envie que cela continue</a:t>
            </a:r>
          </a:p>
          <a:p>
            <a:r>
              <a:rPr lang="fr-FR" dirty="0"/>
              <a:t>Adhérez : </a:t>
            </a:r>
            <a:r>
              <a:rPr lang="fr-FR" dirty="0">
                <a:hlinkClick r:id="rId3"/>
              </a:rPr>
              <a:t>https://www.helloasso.com/associations/dotnettlse/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algn="r"/>
            <a:r>
              <a:rPr lang="fr-FR" dirty="0"/>
              <a:t>N’hésitez pas, ne soyez pas juste consommateur</a:t>
            </a:r>
          </a:p>
          <a:p>
            <a:endParaRPr lang="fr-FR" dirty="0"/>
          </a:p>
        </p:txBody>
      </p:sp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991105AC-3DA8-4DF8-AB93-F3E82F3D0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276" y="2948353"/>
            <a:ext cx="1551354" cy="15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D1741F5-62D5-4D1A-9E28-B1EA150A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93" y="2367275"/>
            <a:ext cx="8985013" cy="34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62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134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Bolon</dc:creator>
  <cp:lastModifiedBy>Thomas Bolon</cp:lastModifiedBy>
  <cp:revision>10</cp:revision>
  <dcterms:created xsi:type="dcterms:W3CDTF">2019-09-23T12:22:52Z</dcterms:created>
  <dcterms:modified xsi:type="dcterms:W3CDTF">2020-02-17T17:08:53Z</dcterms:modified>
</cp:coreProperties>
</file>