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2"/>
  </p:notesMasterIdLst>
  <p:sldIdLst>
    <p:sldId id="257" r:id="rId2"/>
    <p:sldId id="264" r:id="rId3"/>
    <p:sldId id="261" r:id="rId4"/>
    <p:sldId id="262" r:id="rId5"/>
    <p:sldId id="279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8" r:id="rId14"/>
    <p:sldId id="280" r:id="rId15"/>
    <p:sldId id="281" r:id="rId16"/>
    <p:sldId id="282" r:id="rId17"/>
    <p:sldId id="277" r:id="rId18"/>
    <p:sldId id="283" r:id="rId19"/>
    <p:sldId id="285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1EF56-F957-4063-AF8D-B9108D98C73F}" v="60" dt="2022-05-16T09:11:03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olon" userId="b54efb58eeafbc70" providerId="LiveId" clId="{0881EF56-F957-4063-AF8D-B9108D98C73F}"/>
    <pc:docChg chg="undo redo custSel addSld delSld modSld sldOrd addMainMaster modMainMaster">
      <pc:chgData name="Thomas Bolon" userId="b54efb58eeafbc70" providerId="LiveId" clId="{0881EF56-F957-4063-AF8D-B9108D98C73F}" dt="2022-05-16T11:46:47.753" v="4251" actId="47"/>
      <pc:docMkLst>
        <pc:docMk/>
      </pc:docMkLst>
      <pc:sldChg chg="addSp delSp modSp new del mod">
        <pc:chgData name="Thomas Bolon" userId="b54efb58eeafbc70" providerId="LiveId" clId="{0881EF56-F957-4063-AF8D-B9108D98C73F}" dt="2022-05-16T07:45:41.955" v="46" actId="47"/>
        <pc:sldMkLst>
          <pc:docMk/>
          <pc:sldMk cId="3616770161" sldId="256"/>
        </pc:sldMkLst>
        <pc:spChg chg="mod">
          <ac:chgData name="Thomas Bolon" userId="b54efb58eeafbc70" providerId="LiveId" clId="{0881EF56-F957-4063-AF8D-B9108D98C73F}" dt="2022-05-16T07:43:24.259" v="16" actId="20577"/>
          <ac:spMkLst>
            <pc:docMk/>
            <pc:sldMk cId="3616770161" sldId="256"/>
            <ac:spMk id="2" creationId="{7F341176-CA4E-09DF-D00A-36D9124E0785}"/>
          </ac:spMkLst>
        </pc:spChg>
        <pc:spChg chg="mod">
          <ac:chgData name="Thomas Bolon" userId="b54efb58eeafbc70" providerId="LiveId" clId="{0881EF56-F957-4063-AF8D-B9108D98C73F}" dt="2022-05-16T07:43:46.716" v="42"/>
          <ac:spMkLst>
            <pc:docMk/>
            <pc:sldMk cId="3616770161" sldId="256"/>
            <ac:spMk id="3" creationId="{FBDA4238-AAA6-0491-D6DF-09D5D7C66AF4}"/>
          </ac:spMkLst>
        </pc:spChg>
        <pc:spChg chg="add del">
          <ac:chgData name="Thomas Bolon" userId="b54efb58eeafbc70" providerId="LiveId" clId="{0881EF56-F957-4063-AF8D-B9108D98C73F}" dt="2022-05-16T07:43:49.270" v="44" actId="22"/>
          <ac:spMkLst>
            <pc:docMk/>
            <pc:sldMk cId="3616770161" sldId="256"/>
            <ac:spMk id="5" creationId="{DC277CB1-F031-C6A4-3F09-59339C160C55}"/>
          </ac:spMkLst>
        </pc:spChg>
      </pc:sldChg>
      <pc:sldChg chg="modSp add mod">
        <pc:chgData name="Thomas Bolon" userId="b54efb58eeafbc70" providerId="LiveId" clId="{0881EF56-F957-4063-AF8D-B9108D98C73F}" dt="2022-05-16T08:04:59.412" v="915"/>
        <pc:sldMkLst>
          <pc:docMk/>
          <pc:sldMk cId="0" sldId="257"/>
        </pc:sldMkLst>
        <pc:spChg chg="mod">
          <ac:chgData name="Thomas Bolon" userId="b54efb58eeafbc70" providerId="LiveId" clId="{0881EF56-F957-4063-AF8D-B9108D98C73F}" dt="2022-05-16T08:04:59.412" v="915"/>
          <ac:spMkLst>
            <pc:docMk/>
            <pc:sldMk cId="0" sldId="257"/>
            <ac:spMk id="119" creationId="{00000000-0000-0000-0000-000000000000}"/>
          </ac:spMkLst>
        </pc:spChg>
        <pc:spChg chg="mod">
          <ac:chgData name="Thomas Bolon" userId="b54efb58eeafbc70" providerId="LiveId" clId="{0881EF56-F957-4063-AF8D-B9108D98C73F}" dt="2022-05-16T08:04:59.412" v="915"/>
          <ac:spMkLst>
            <pc:docMk/>
            <pc:sldMk cId="0" sldId="257"/>
            <ac:spMk id="120" creationId="{00000000-0000-0000-0000-000000000000}"/>
          </ac:spMkLst>
        </pc:spChg>
      </pc:sldChg>
      <pc:sldChg chg="add del">
        <pc:chgData name="Thomas Bolon" userId="b54efb58eeafbc70" providerId="LiveId" clId="{0881EF56-F957-4063-AF8D-B9108D98C73F}" dt="2022-05-16T07:46:33.205" v="78" actId="47"/>
        <pc:sldMkLst>
          <pc:docMk/>
          <pc:sldMk cId="470150992" sldId="258"/>
        </pc:sldMkLst>
      </pc:sldChg>
      <pc:sldChg chg="modSp add del mod">
        <pc:chgData name="Thomas Bolon" userId="b54efb58eeafbc70" providerId="LiveId" clId="{0881EF56-F957-4063-AF8D-B9108D98C73F}" dt="2022-05-16T07:50:11.167" v="143" actId="47"/>
        <pc:sldMkLst>
          <pc:docMk/>
          <pc:sldMk cId="3628319607" sldId="259"/>
        </pc:sldMkLst>
        <pc:spChg chg="mod">
          <ac:chgData name="Thomas Bolon" userId="b54efb58eeafbc70" providerId="LiveId" clId="{0881EF56-F957-4063-AF8D-B9108D98C73F}" dt="2022-05-16T07:46:44.734" v="130" actId="20577"/>
          <ac:spMkLst>
            <pc:docMk/>
            <pc:sldMk cId="3628319607" sldId="259"/>
            <ac:spMk id="137" creationId="{00000000-0000-0000-0000-000000000000}"/>
          </ac:spMkLst>
        </pc:spChg>
      </pc:sldChg>
      <pc:sldChg chg="add del">
        <pc:chgData name="Thomas Bolon" userId="b54efb58eeafbc70" providerId="LiveId" clId="{0881EF56-F957-4063-AF8D-B9108D98C73F}" dt="2022-05-16T08:51:23.225" v="3986" actId="47"/>
        <pc:sldMkLst>
          <pc:docMk/>
          <pc:sldMk cId="1506959912" sldId="260"/>
        </pc:sldMkLst>
      </pc:sldChg>
      <pc:sldChg chg="addSp delSp modSp add mod modClrScheme chgLayout">
        <pc:chgData name="Thomas Bolon" userId="b54efb58eeafbc70" providerId="LiveId" clId="{0881EF56-F957-4063-AF8D-B9108D98C73F}" dt="2022-05-16T08:58:29.928" v="4019" actId="20577"/>
        <pc:sldMkLst>
          <pc:docMk/>
          <pc:sldMk cId="2983368134" sldId="261"/>
        </pc:sldMkLst>
        <pc:spChg chg="add del mod ord">
          <ac:chgData name="Thomas Bolon" userId="b54efb58eeafbc70" providerId="LiveId" clId="{0881EF56-F957-4063-AF8D-B9108D98C73F}" dt="2022-05-16T07:58:51.962" v="728" actId="478"/>
          <ac:spMkLst>
            <pc:docMk/>
            <pc:sldMk cId="2983368134" sldId="261"/>
            <ac:spMk id="2" creationId="{0DE50008-E0E0-4347-1CDB-D07F005DF75E}"/>
          </ac:spMkLst>
        </pc:spChg>
        <pc:spChg chg="add mod ord">
          <ac:chgData name="Thomas Bolon" userId="b54efb58eeafbc70" providerId="LiveId" clId="{0881EF56-F957-4063-AF8D-B9108D98C73F}" dt="2022-05-16T08:37:25.780" v="2702" actId="20577"/>
          <ac:spMkLst>
            <pc:docMk/>
            <pc:sldMk cId="2983368134" sldId="261"/>
            <ac:spMk id="3" creationId="{14EFDC0A-BD77-D84F-70D1-930D830A975E}"/>
          </ac:spMkLst>
        </pc:spChg>
        <pc:spChg chg="add del mod">
          <ac:chgData name="Thomas Bolon" userId="b54efb58eeafbc70" providerId="LiveId" clId="{0881EF56-F957-4063-AF8D-B9108D98C73F}" dt="2022-05-16T07:59:33.193" v="735" actId="478"/>
          <ac:spMkLst>
            <pc:docMk/>
            <pc:sldMk cId="2983368134" sldId="261"/>
            <ac:spMk id="5" creationId="{46E82E9C-4B03-5F29-E054-AA35711D59E6}"/>
          </ac:spMkLst>
        </pc:spChg>
        <pc:spChg chg="mod ord">
          <ac:chgData name="Thomas Bolon" userId="b54efb58eeafbc70" providerId="LiveId" clId="{0881EF56-F957-4063-AF8D-B9108D98C73F}" dt="2022-05-16T08:58:29.928" v="4019" actId="20577"/>
          <ac:spMkLst>
            <pc:docMk/>
            <pc:sldMk cId="2983368134" sldId="261"/>
            <ac:spMk id="162" creationId="{00000000-0000-0000-0000-000000000000}"/>
          </ac:spMkLst>
        </pc:spChg>
      </pc:sldChg>
      <pc:sldChg chg="addSp delSp modSp add mod">
        <pc:chgData name="Thomas Bolon" userId="b54efb58eeafbc70" providerId="LiveId" clId="{0881EF56-F957-4063-AF8D-B9108D98C73F}" dt="2022-05-16T08:58:34.664" v="4027" actId="20577"/>
        <pc:sldMkLst>
          <pc:docMk/>
          <pc:sldMk cId="2162557280" sldId="262"/>
        </pc:sldMkLst>
        <pc:spChg chg="mod">
          <ac:chgData name="Thomas Bolon" userId="b54efb58eeafbc70" providerId="LiveId" clId="{0881EF56-F957-4063-AF8D-B9108D98C73F}" dt="2022-05-16T08:32:19.544" v="2359" actId="20577"/>
          <ac:spMkLst>
            <pc:docMk/>
            <pc:sldMk cId="2162557280" sldId="262"/>
            <ac:spMk id="2" creationId="{0DE50008-E0E0-4347-1CDB-D07F005DF75E}"/>
          </ac:spMkLst>
        </pc:spChg>
        <pc:spChg chg="del">
          <ac:chgData name="Thomas Bolon" userId="b54efb58eeafbc70" providerId="LiveId" clId="{0881EF56-F957-4063-AF8D-B9108D98C73F}" dt="2022-05-16T07:58:47.642" v="726" actId="478"/>
          <ac:spMkLst>
            <pc:docMk/>
            <pc:sldMk cId="2162557280" sldId="262"/>
            <ac:spMk id="3" creationId="{14EFDC0A-BD77-D84F-70D1-930D830A975E}"/>
          </ac:spMkLst>
        </pc:spChg>
        <pc:spChg chg="add del mod">
          <ac:chgData name="Thomas Bolon" userId="b54efb58eeafbc70" providerId="LiveId" clId="{0881EF56-F957-4063-AF8D-B9108D98C73F}" dt="2022-05-16T07:58:49.744" v="727" actId="478"/>
          <ac:spMkLst>
            <pc:docMk/>
            <pc:sldMk cId="2162557280" sldId="262"/>
            <ac:spMk id="5" creationId="{FC708824-2970-E2C3-8461-CE41DC1DBAA8}"/>
          </ac:spMkLst>
        </pc:spChg>
        <pc:spChg chg="mod">
          <ac:chgData name="Thomas Bolon" userId="b54efb58eeafbc70" providerId="LiveId" clId="{0881EF56-F957-4063-AF8D-B9108D98C73F}" dt="2022-05-16T08:58:34.664" v="4027" actId="20577"/>
          <ac:spMkLst>
            <pc:docMk/>
            <pc:sldMk cId="2162557280" sldId="262"/>
            <ac:spMk id="162" creationId="{00000000-0000-0000-0000-000000000000}"/>
          </ac:spMkLst>
        </pc:spChg>
      </pc:sldChg>
      <pc:sldChg chg="add del">
        <pc:chgData name="Thomas Bolon" userId="b54efb58eeafbc70" providerId="LiveId" clId="{0881EF56-F957-4063-AF8D-B9108D98C73F}" dt="2022-05-16T08:00:47.313" v="752" actId="47"/>
        <pc:sldMkLst>
          <pc:docMk/>
          <pc:sldMk cId="1091582566" sldId="263"/>
        </pc:sldMkLst>
      </pc:sldChg>
      <pc:sldChg chg="modSp add mod ord">
        <pc:chgData name="Thomas Bolon" userId="b54efb58eeafbc70" providerId="LiveId" clId="{0881EF56-F957-4063-AF8D-B9108D98C73F}" dt="2022-05-16T08:01:41.162" v="828" actId="20577"/>
        <pc:sldMkLst>
          <pc:docMk/>
          <pc:sldMk cId="3945444177" sldId="264"/>
        </pc:sldMkLst>
        <pc:spChg chg="mod">
          <ac:chgData name="Thomas Bolon" userId="b54efb58eeafbc70" providerId="LiveId" clId="{0881EF56-F957-4063-AF8D-B9108D98C73F}" dt="2022-05-16T08:01:41.162" v="828" actId="20577"/>
          <ac:spMkLst>
            <pc:docMk/>
            <pc:sldMk cId="3945444177" sldId="264"/>
            <ac:spMk id="172" creationId="{00000000-0000-0000-0000-000000000000}"/>
          </ac:spMkLst>
        </pc:spChg>
      </pc:sldChg>
      <pc:sldChg chg="addSp delSp modSp add mod">
        <pc:chgData name="Thomas Bolon" userId="b54efb58eeafbc70" providerId="LiveId" clId="{0881EF56-F957-4063-AF8D-B9108D98C73F}" dt="2022-05-16T08:04:31.716" v="914" actId="20577"/>
        <pc:sldMkLst>
          <pc:docMk/>
          <pc:sldMk cId="4208402289" sldId="265"/>
        </pc:sldMkLst>
        <pc:spChg chg="add del mod">
          <ac:chgData name="Thomas Bolon" userId="b54efb58eeafbc70" providerId="LiveId" clId="{0881EF56-F957-4063-AF8D-B9108D98C73F}" dt="2022-05-16T08:04:17.259" v="903"/>
          <ac:spMkLst>
            <pc:docMk/>
            <pc:sldMk cId="4208402289" sldId="265"/>
            <ac:spMk id="3" creationId="{A1AF5345-836F-7247-0E1E-99E296BA5C6A}"/>
          </ac:spMkLst>
        </pc:spChg>
        <pc:spChg chg="add mod">
          <ac:chgData name="Thomas Bolon" userId="b54efb58eeafbc70" providerId="LiveId" clId="{0881EF56-F957-4063-AF8D-B9108D98C73F}" dt="2022-05-16T08:04:31.716" v="914" actId="20577"/>
          <ac:spMkLst>
            <pc:docMk/>
            <pc:sldMk cId="4208402289" sldId="265"/>
            <ac:spMk id="5" creationId="{BF188FEE-70A2-C52C-01D5-9C0298F220C0}"/>
          </ac:spMkLst>
        </pc:spChg>
        <pc:spChg chg="del">
          <ac:chgData name="Thomas Bolon" userId="b54efb58eeafbc70" providerId="LiveId" clId="{0881EF56-F957-4063-AF8D-B9108D98C73F}" dt="2022-05-16T08:04:14.927" v="902" actId="478"/>
          <ac:spMkLst>
            <pc:docMk/>
            <pc:sldMk cId="4208402289" sldId="265"/>
            <ac:spMk id="167" creationId="{00000000-0000-0000-0000-000000000000}"/>
          </ac:spMkLst>
        </pc:spChg>
      </pc:sldChg>
      <pc:sldChg chg="addSp delSp modSp add mod ord">
        <pc:chgData name="Thomas Bolon" userId="b54efb58eeafbc70" providerId="LiveId" clId="{0881EF56-F957-4063-AF8D-B9108D98C73F}" dt="2022-05-16T08:58:10.488" v="4010" actId="478"/>
        <pc:sldMkLst>
          <pc:docMk/>
          <pc:sldMk cId="1165775794" sldId="266"/>
        </pc:sldMkLst>
        <pc:spChg chg="mod">
          <ac:chgData name="Thomas Bolon" userId="b54efb58eeafbc70" providerId="LiveId" clId="{0881EF56-F957-4063-AF8D-B9108D98C73F}" dt="2022-05-16T08:07:31.703" v="1056" actId="20577"/>
          <ac:spMkLst>
            <pc:docMk/>
            <pc:sldMk cId="1165775794" sldId="266"/>
            <ac:spMk id="3" creationId="{14EFDC0A-BD77-D84F-70D1-930D830A975E}"/>
          </ac:spMkLst>
        </pc:spChg>
        <pc:spChg chg="mod">
          <ac:chgData name="Thomas Bolon" userId="b54efb58eeafbc70" providerId="LiveId" clId="{0881EF56-F957-4063-AF8D-B9108D98C73F}" dt="2022-05-16T08:06:14.438" v="932" actId="20577"/>
          <ac:spMkLst>
            <pc:docMk/>
            <pc:sldMk cId="1165775794" sldId="266"/>
            <ac:spMk id="162" creationId="{00000000-0000-0000-0000-000000000000}"/>
          </ac:spMkLst>
        </pc:spChg>
        <pc:picChg chg="add del mod">
          <ac:chgData name="Thomas Bolon" userId="b54efb58eeafbc70" providerId="LiveId" clId="{0881EF56-F957-4063-AF8D-B9108D98C73F}" dt="2022-05-16T08:53:09.069" v="3998" actId="478"/>
          <ac:picMkLst>
            <pc:docMk/>
            <pc:sldMk cId="1165775794" sldId="266"/>
            <ac:picMk id="1026" creationId="{909C6B07-36BF-DB12-08C4-8076E5D5AFFF}"/>
          </ac:picMkLst>
        </pc:picChg>
        <pc:picChg chg="add del mod">
          <ac:chgData name="Thomas Bolon" userId="b54efb58eeafbc70" providerId="LiveId" clId="{0881EF56-F957-4063-AF8D-B9108D98C73F}" dt="2022-05-16T08:58:10.488" v="4010" actId="478"/>
          <ac:picMkLst>
            <pc:docMk/>
            <pc:sldMk cId="1165775794" sldId="266"/>
            <ac:picMk id="1028" creationId="{D7BA7A6B-D885-47E2-F7AC-025ECC8C1FA2}"/>
          </ac:picMkLst>
        </pc:picChg>
      </pc:sldChg>
      <pc:sldChg chg="addSp delSp modSp add mod">
        <pc:chgData name="Thomas Bolon" userId="b54efb58eeafbc70" providerId="LiveId" clId="{0881EF56-F957-4063-AF8D-B9108D98C73F}" dt="2022-05-16T08:58:11.385" v="4011" actId="478"/>
        <pc:sldMkLst>
          <pc:docMk/>
          <pc:sldMk cId="2003522803" sldId="267"/>
        </pc:sldMkLst>
        <pc:spChg chg="mod">
          <ac:chgData name="Thomas Bolon" userId="b54efb58eeafbc70" providerId="LiveId" clId="{0881EF56-F957-4063-AF8D-B9108D98C73F}" dt="2022-05-16T08:13:36.033" v="1725" actId="14100"/>
          <ac:spMkLst>
            <pc:docMk/>
            <pc:sldMk cId="2003522803" sldId="267"/>
            <ac:spMk id="3" creationId="{14EFDC0A-BD77-D84F-70D1-930D830A975E}"/>
          </ac:spMkLst>
        </pc:spChg>
        <pc:spChg chg="mod">
          <ac:chgData name="Thomas Bolon" userId="b54efb58eeafbc70" providerId="LiveId" clId="{0881EF56-F957-4063-AF8D-B9108D98C73F}" dt="2022-05-16T08:08:21.344" v="1145" actId="20577"/>
          <ac:spMkLst>
            <pc:docMk/>
            <pc:sldMk cId="2003522803" sldId="267"/>
            <ac:spMk id="162" creationId="{00000000-0000-0000-0000-000000000000}"/>
          </ac:spMkLst>
        </pc:spChg>
        <pc:picChg chg="add del mod">
          <ac:chgData name="Thomas Bolon" userId="b54efb58eeafbc70" providerId="LiveId" clId="{0881EF56-F957-4063-AF8D-B9108D98C73F}" dt="2022-05-16T08:58:11.385" v="4011" actId="478"/>
          <ac:picMkLst>
            <pc:docMk/>
            <pc:sldMk cId="2003522803" sldId="267"/>
            <ac:picMk id="4" creationId="{00CF93E1-4B88-519C-3A77-CBF8E3A775F3}"/>
          </ac:picMkLst>
        </pc:picChg>
        <pc:picChg chg="add del mod">
          <ac:chgData name="Thomas Bolon" userId="b54efb58eeafbc70" providerId="LiveId" clId="{0881EF56-F957-4063-AF8D-B9108D98C73F}" dt="2022-05-16T08:54:43.766" v="4003" actId="478"/>
          <ac:picMkLst>
            <pc:docMk/>
            <pc:sldMk cId="2003522803" sldId="267"/>
            <ac:picMk id="2050" creationId="{83415578-BD04-8DA0-7AFE-C8CA19F835B1}"/>
          </ac:picMkLst>
        </pc:picChg>
      </pc:sldChg>
      <pc:sldChg chg="modSp add mod ord">
        <pc:chgData name="Thomas Bolon" userId="b54efb58eeafbc70" providerId="LiveId" clId="{0881EF56-F957-4063-AF8D-B9108D98C73F}" dt="2022-05-16T08:11:15.738" v="1568" actId="20577"/>
        <pc:sldMkLst>
          <pc:docMk/>
          <pc:sldMk cId="2719287658" sldId="268"/>
        </pc:sldMkLst>
        <pc:spChg chg="mod">
          <ac:chgData name="Thomas Bolon" userId="b54efb58eeafbc70" providerId="LiveId" clId="{0881EF56-F957-4063-AF8D-B9108D98C73F}" dt="2022-05-16T08:11:06.866" v="1560" actId="20577"/>
          <ac:spMkLst>
            <pc:docMk/>
            <pc:sldMk cId="2719287658" sldId="268"/>
            <ac:spMk id="3" creationId="{14EFDC0A-BD77-D84F-70D1-930D830A975E}"/>
          </ac:spMkLst>
        </pc:spChg>
        <pc:spChg chg="mod">
          <ac:chgData name="Thomas Bolon" userId="b54efb58eeafbc70" providerId="LiveId" clId="{0881EF56-F957-4063-AF8D-B9108D98C73F}" dt="2022-05-16T08:11:15.738" v="1568" actId="20577"/>
          <ac:spMkLst>
            <pc:docMk/>
            <pc:sldMk cId="2719287658" sldId="268"/>
            <ac:spMk id="162" creationId="{00000000-0000-0000-0000-000000000000}"/>
          </ac:spMkLst>
        </pc:spChg>
      </pc:sldChg>
      <pc:sldChg chg="modSp add mod ord">
        <pc:chgData name="Thomas Bolon" userId="b54efb58eeafbc70" providerId="LiveId" clId="{0881EF56-F957-4063-AF8D-B9108D98C73F}" dt="2022-05-16T08:12:19.539" v="1586" actId="20577"/>
        <pc:sldMkLst>
          <pc:docMk/>
          <pc:sldMk cId="119414342" sldId="269"/>
        </pc:sldMkLst>
        <pc:spChg chg="mod">
          <ac:chgData name="Thomas Bolon" userId="b54efb58eeafbc70" providerId="LiveId" clId="{0881EF56-F957-4063-AF8D-B9108D98C73F}" dt="2022-05-16T08:12:19.539" v="1586" actId="20577"/>
          <ac:spMkLst>
            <pc:docMk/>
            <pc:sldMk cId="119414342" sldId="269"/>
            <ac:spMk id="172" creationId="{00000000-0000-0000-0000-000000000000}"/>
          </ac:spMkLst>
        </pc:spChg>
      </pc:sldChg>
      <pc:sldChg chg="modSp add mod ord">
        <pc:chgData name="Thomas Bolon" userId="b54efb58eeafbc70" providerId="LiveId" clId="{0881EF56-F957-4063-AF8D-B9108D98C73F}" dt="2022-05-16T08:57:41.728" v="4007" actId="6549"/>
        <pc:sldMkLst>
          <pc:docMk/>
          <pc:sldMk cId="2865481843" sldId="270"/>
        </pc:sldMkLst>
        <pc:spChg chg="mod">
          <ac:chgData name="Thomas Bolon" userId="b54efb58eeafbc70" providerId="LiveId" clId="{0881EF56-F957-4063-AF8D-B9108D98C73F}" dt="2022-05-16T08:57:41.728" v="4007" actId="6549"/>
          <ac:spMkLst>
            <pc:docMk/>
            <pc:sldMk cId="2865481843" sldId="270"/>
            <ac:spMk id="3" creationId="{14EFDC0A-BD77-D84F-70D1-930D830A975E}"/>
          </ac:spMkLst>
        </pc:spChg>
        <pc:spChg chg="mod">
          <ac:chgData name="Thomas Bolon" userId="b54efb58eeafbc70" providerId="LiveId" clId="{0881EF56-F957-4063-AF8D-B9108D98C73F}" dt="2022-05-16T08:12:48.403" v="1646" actId="20577"/>
          <ac:spMkLst>
            <pc:docMk/>
            <pc:sldMk cId="2865481843" sldId="270"/>
            <ac:spMk id="162" creationId="{00000000-0000-0000-0000-000000000000}"/>
          </ac:spMkLst>
        </pc:spChg>
      </pc:sldChg>
      <pc:sldChg chg="addSp delSp modSp add del mod ord">
        <pc:chgData name="Thomas Bolon" userId="b54efb58eeafbc70" providerId="LiveId" clId="{0881EF56-F957-4063-AF8D-B9108D98C73F}" dt="2022-05-16T08:51:20.354" v="3983" actId="47"/>
        <pc:sldMkLst>
          <pc:docMk/>
          <pc:sldMk cId="3732312464" sldId="271"/>
        </pc:sldMkLst>
        <pc:spChg chg="del mod">
          <ac:chgData name="Thomas Bolon" userId="b54efb58eeafbc70" providerId="LiveId" clId="{0881EF56-F957-4063-AF8D-B9108D98C73F}" dt="2022-05-16T08:20:15.018" v="1850" actId="478"/>
          <ac:spMkLst>
            <pc:docMk/>
            <pc:sldMk cId="3732312464" sldId="271"/>
            <ac:spMk id="3" creationId="{14EFDC0A-BD77-D84F-70D1-930D830A975E}"/>
          </ac:spMkLst>
        </pc:spChg>
        <pc:spChg chg="add del mod">
          <ac:chgData name="Thomas Bolon" userId="b54efb58eeafbc70" providerId="LiveId" clId="{0881EF56-F957-4063-AF8D-B9108D98C73F}" dt="2022-05-16T08:20:16.912" v="1851" actId="478"/>
          <ac:spMkLst>
            <pc:docMk/>
            <pc:sldMk cId="3732312464" sldId="271"/>
            <ac:spMk id="4" creationId="{137383D3-0F93-D2A2-1736-FEC096F7EEAA}"/>
          </ac:spMkLst>
        </pc:spChg>
        <pc:spChg chg="add del">
          <ac:chgData name="Thomas Bolon" userId="b54efb58eeafbc70" providerId="LiveId" clId="{0881EF56-F957-4063-AF8D-B9108D98C73F}" dt="2022-05-16T08:20:27.593" v="1853" actId="478"/>
          <ac:spMkLst>
            <pc:docMk/>
            <pc:sldMk cId="3732312464" sldId="271"/>
            <ac:spMk id="5" creationId="{289C9074-3F70-E1E4-A74C-A3E4CBD8EB38}"/>
          </ac:spMkLst>
        </pc:spChg>
        <pc:spChg chg="add del mod">
          <ac:chgData name="Thomas Bolon" userId="b54efb58eeafbc70" providerId="LiveId" clId="{0881EF56-F957-4063-AF8D-B9108D98C73F}" dt="2022-05-16T08:20:31.032" v="1856" actId="478"/>
          <ac:spMkLst>
            <pc:docMk/>
            <pc:sldMk cId="3732312464" sldId="271"/>
            <ac:spMk id="6" creationId="{A8C0C8AF-2A8E-C8C8-1C36-74A8F3AA134A}"/>
          </ac:spMkLst>
        </pc:spChg>
        <pc:spChg chg="add del mod">
          <ac:chgData name="Thomas Bolon" userId="b54efb58eeafbc70" providerId="LiveId" clId="{0881EF56-F957-4063-AF8D-B9108D98C73F}" dt="2022-05-16T08:20:41.137" v="1859" actId="478"/>
          <ac:spMkLst>
            <pc:docMk/>
            <pc:sldMk cId="3732312464" sldId="271"/>
            <ac:spMk id="7" creationId="{52271821-5F50-FB86-C751-C67003C4BE17}"/>
          </ac:spMkLst>
        </pc:spChg>
        <pc:spChg chg="add del">
          <ac:chgData name="Thomas Bolon" userId="b54efb58eeafbc70" providerId="LiveId" clId="{0881EF56-F957-4063-AF8D-B9108D98C73F}" dt="2022-05-16T08:21:00.940" v="1862"/>
          <ac:spMkLst>
            <pc:docMk/>
            <pc:sldMk cId="3732312464" sldId="271"/>
            <ac:spMk id="10" creationId="{D5345490-31FE-8135-4F3A-8B46D2D25B81}"/>
          </ac:spMkLst>
        </pc:spChg>
        <pc:spChg chg="mod">
          <ac:chgData name="Thomas Bolon" userId="b54efb58eeafbc70" providerId="LiveId" clId="{0881EF56-F957-4063-AF8D-B9108D98C73F}" dt="2022-05-16T08:16:22.614" v="1844" actId="20577"/>
          <ac:spMkLst>
            <pc:docMk/>
            <pc:sldMk cId="3732312464" sldId="271"/>
            <ac:spMk id="162" creationId="{00000000-0000-0000-0000-000000000000}"/>
          </ac:spMkLst>
        </pc:spChg>
        <pc:picChg chg="add del">
          <ac:chgData name="Thomas Bolon" userId="b54efb58eeafbc70" providerId="LiveId" clId="{0881EF56-F957-4063-AF8D-B9108D98C73F}" dt="2022-05-16T08:22:10.314" v="1874" actId="478"/>
          <ac:picMkLst>
            <pc:docMk/>
            <pc:sldMk cId="3732312464" sldId="271"/>
            <ac:picMk id="9" creationId="{9A9092B6-F593-BF11-718C-036034543FD6}"/>
          </ac:picMkLst>
        </pc:picChg>
        <pc:picChg chg="add del mod">
          <ac:chgData name="Thomas Bolon" userId="b54efb58eeafbc70" providerId="LiveId" clId="{0881EF56-F957-4063-AF8D-B9108D98C73F}" dt="2022-05-16T08:22:11.330" v="1875" actId="478"/>
          <ac:picMkLst>
            <pc:docMk/>
            <pc:sldMk cId="3732312464" sldId="271"/>
            <ac:picMk id="12" creationId="{166695BA-F6E3-D96E-B5F1-084580B124E4}"/>
          </ac:picMkLst>
        </pc:picChg>
        <pc:picChg chg="add del mod">
          <ac:chgData name="Thomas Bolon" userId="b54efb58eeafbc70" providerId="LiveId" clId="{0881EF56-F957-4063-AF8D-B9108D98C73F}" dt="2022-05-16T08:22:09.969" v="1873" actId="478"/>
          <ac:picMkLst>
            <pc:docMk/>
            <pc:sldMk cId="3732312464" sldId="271"/>
            <ac:picMk id="14" creationId="{5830D698-D542-2ED3-8341-BF0D9A5C2AC9}"/>
          </ac:picMkLst>
        </pc:picChg>
        <pc:picChg chg="add del mod">
          <ac:chgData name="Thomas Bolon" userId="b54efb58eeafbc70" providerId="LiveId" clId="{0881EF56-F957-4063-AF8D-B9108D98C73F}" dt="2022-05-16T08:22:09.593" v="1872" actId="478"/>
          <ac:picMkLst>
            <pc:docMk/>
            <pc:sldMk cId="3732312464" sldId="271"/>
            <ac:picMk id="16" creationId="{740E1FCA-79E5-9B0F-1D5E-59748A84A4B8}"/>
          </ac:picMkLst>
        </pc:picChg>
        <pc:picChg chg="add del mod">
          <ac:chgData name="Thomas Bolon" userId="b54efb58eeafbc70" providerId="LiveId" clId="{0881EF56-F957-4063-AF8D-B9108D98C73F}" dt="2022-05-16T08:22:09.234" v="1871" actId="478"/>
          <ac:picMkLst>
            <pc:docMk/>
            <pc:sldMk cId="3732312464" sldId="271"/>
            <ac:picMk id="18" creationId="{7D2B7F62-0551-4E52-A7AD-8C3DB28F2396}"/>
          </ac:picMkLst>
        </pc:picChg>
        <pc:picChg chg="add mod">
          <ac:chgData name="Thomas Bolon" userId="b54efb58eeafbc70" providerId="LiveId" clId="{0881EF56-F957-4063-AF8D-B9108D98C73F}" dt="2022-05-16T08:22:30.262" v="1882" actId="14100"/>
          <ac:picMkLst>
            <pc:docMk/>
            <pc:sldMk cId="3732312464" sldId="271"/>
            <ac:picMk id="20" creationId="{7DEF4A6D-B075-B42B-EF50-E4845C05A654}"/>
          </ac:picMkLst>
        </pc:picChg>
        <pc:picChg chg="add mod">
          <ac:chgData name="Thomas Bolon" userId="b54efb58eeafbc70" providerId="LiveId" clId="{0881EF56-F957-4063-AF8D-B9108D98C73F}" dt="2022-05-16T08:22:22.750" v="1880" actId="1076"/>
          <ac:picMkLst>
            <pc:docMk/>
            <pc:sldMk cId="3732312464" sldId="271"/>
            <ac:picMk id="1026" creationId="{238201E9-8D79-00AC-61B2-3A7A4C18F4E3}"/>
          </ac:picMkLst>
        </pc:picChg>
      </pc:sldChg>
      <pc:sldChg chg="addSp modSp add mod ord">
        <pc:chgData name="Thomas Bolon" userId="b54efb58eeafbc70" providerId="LiveId" clId="{0881EF56-F957-4063-AF8D-B9108D98C73F}" dt="2022-05-16T08:24:16.322" v="1947" actId="403"/>
        <pc:sldMkLst>
          <pc:docMk/>
          <pc:sldMk cId="3284684458" sldId="272"/>
        </pc:sldMkLst>
        <pc:spChg chg="mod">
          <ac:chgData name="Thomas Bolon" userId="b54efb58eeafbc70" providerId="LiveId" clId="{0881EF56-F957-4063-AF8D-B9108D98C73F}" dt="2022-05-16T08:24:16.322" v="1947" actId="403"/>
          <ac:spMkLst>
            <pc:docMk/>
            <pc:sldMk cId="3284684458" sldId="272"/>
            <ac:spMk id="3" creationId="{14EFDC0A-BD77-D84F-70D1-930D830A975E}"/>
          </ac:spMkLst>
        </pc:spChg>
        <pc:spChg chg="mod">
          <ac:chgData name="Thomas Bolon" userId="b54efb58eeafbc70" providerId="LiveId" clId="{0881EF56-F957-4063-AF8D-B9108D98C73F}" dt="2022-05-16T08:23:10.179" v="1909" actId="20577"/>
          <ac:spMkLst>
            <pc:docMk/>
            <pc:sldMk cId="3284684458" sldId="272"/>
            <ac:spMk id="162" creationId="{00000000-0000-0000-0000-000000000000}"/>
          </ac:spMkLst>
        </pc:spChg>
        <pc:picChg chg="add mod">
          <ac:chgData name="Thomas Bolon" userId="b54efb58eeafbc70" providerId="LiveId" clId="{0881EF56-F957-4063-AF8D-B9108D98C73F}" dt="2022-05-16T08:23:12.984" v="1910"/>
          <ac:picMkLst>
            <pc:docMk/>
            <pc:sldMk cId="3284684458" sldId="272"/>
            <ac:picMk id="4" creationId="{DF6690C5-BEEB-1AEB-E0F3-8CDB31DFC3CE}"/>
          </ac:picMkLst>
        </pc:picChg>
        <pc:picChg chg="add mod">
          <ac:chgData name="Thomas Bolon" userId="b54efb58eeafbc70" providerId="LiveId" clId="{0881EF56-F957-4063-AF8D-B9108D98C73F}" dt="2022-05-16T08:23:16.192" v="1911"/>
          <ac:picMkLst>
            <pc:docMk/>
            <pc:sldMk cId="3284684458" sldId="272"/>
            <ac:picMk id="5" creationId="{A0BEE503-76AE-01F4-E682-5BA792434407}"/>
          </ac:picMkLst>
        </pc:picChg>
      </pc:sldChg>
      <pc:sldChg chg="addSp delSp modSp add del mod">
        <pc:chgData name="Thomas Bolon" userId="b54efb58eeafbc70" providerId="LiveId" clId="{0881EF56-F957-4063-AF8D-B9108D98C73F}" dt="2022-05-16T08:43:12.263" v="3166" actId="47"/>
        <pc:sldMkLst>
          <pc:docMk/>
          <pc:sldMk cId="1439192391" sldId="273"/>
        </pc:sldMkLst>
        <pc:spChg chg="mod">
          <ac:chgData name="Thomas Bolon" userId="b54efb58eeafbc70" providerId="LiveId" clId="{0881EF56-F957-4063-AF8D-B9108D98C73F}" dt="2022-05-16T08:38:40.742" v="2703" actId="6549"/>
          <ac:spMkLst>
            <pc:docMk/>
            <pc:sldMk cId="1439192391" sldId="273"/>
            <ac:spMk id="3" creationId="{14EFDC0A-BD77-D84F-70D1-930D830A975E}"/>
          </ac:spMkLst>
        </pc:spChg>
        <pc:spChg chg="mod">
          <ac:chgData name="Thomas Bolon" userId="b54efb58eeafbc70" providerId="LiveId" clId="{0881EF56-F957-4063-AF8D-B9108D98C73F}" dt="2022-05-16T08:24:40.980" v="1961" actId="20577"/>
          <ac:spMkLst>
            <pc:docMk/>
            <pc:sldMk cId="1439192391" sldId="273"/>
            <ac:spMk id="162" creationId="{00000000-0000-0000-0000-000000000000}"/>
          </ac:spMkLst>
        </pc:spChg>
        <pc:picChg chg="add mod">
          <ac:chgData name="Thomas Bolon" userId="b54efb58eeafbc70" providerId="LiveId" clId="{0881EF56-F957-4063-AF8D-B9108D98C73F}" dt="2022-05-16T08:25:52.072" v="1973" actId="14100"/>
          <ac:picMkLst>
            <pc:docMk/>
            <pc:sldMk cId="1439192391" sldId="273"/>
            <ac:picMk id="4" creationId="{7509878F-8E06-7A12-D4AA-A3633E4F5291}"/>
          </ac:picMkLst>
        </pc:picChg>
        <pc:picChg chg="del">
          <ac:chgData name="Thomas Bolon" userId="b54efb58eeafbc70" providerId="LiveId" clId="{0881EF56-F957-4063-AF8D-B9108D98C73F}" dt="2022-05-16T08:24:59.347" v="1969" actId="478"/>
          <ac:picMkLst>
            <pc:docMk/>
            <pc:sldMk cId="1439192391" sldId="273"/>
            <ac:picMk id="4" creationId="{DF6690C5-BEEB-1AEB-E0F3-8CDB31DFC3CE}"/>
          </ac:picMkLst>
        </pc:picChg>
        <pc:picChg chg="del">
          <ac:chgData name="Thomas Bolon" userId="b54efb58eeafbc70" providerId="LiveId" clId="{0881EF56-F957-4063-AF8D-B9108D98C73F}" dt="2022-05-16T08:24:59.956" v="1970" actId="478"/>
          <ac:picMkLst>
            <pc:docMk/>
            <pc:sldMk cId="1439192391" sldId="273"/>
            <ac:picMk id="5" creationId="{A0BEE503-76AE-01F4-E682-5BA792434407}"/>
          </ac:picMkLst>
        </pc:picChg>
      </pc:sldChg>
      <pc:sldChg chg="modSp add del mod ord">
        <pc:chgData name="Thomas Bolon" userId="b54efb58eeafbc70" providerId="LiveId" clId="{0881EF56-F957-4063-AF8D-B9108D98C73F}" dt="2022-05-16T08:51:21.403" v="3984" actId="47"/>
        <pc:sldMkLst>
          <pc:docMk/>
          <pc:sldMk cId="739670587" sldId="274"/>
        </pc:sldMkLst>
        <pc:spChg chg="mod">
          <ac:chgData name="Thomas Bolon" userId="b54efb58eeafbc70" providerId="LiveId" clId="{0881EF56-F957-4063-AF8D-B9108D98C73F}" dt="2022-05-16T08:26:48.237" v="1991" actId="20577"/>
          <ac:spMkLst>
            <pc:docMk/>
            <pc:sldMk cId="739670587" sldId="274"/>
            <ac:spMk id="5" creationId="{BF188FEE-70A2-C52C-01D5-9C0298F220C0}"/>
          </ac:spMkLst>
        </pc:spChg>
      </pc:sldChg>
      <pc:sldChg chg="modSp add del mod ord">
        <pc:chgData name="Thomas Bolon" userId="b54efb58eeafbc70" providerId="LiveId" clId="{0881EF56-F957-4063-AF8D-B9108D98C73F}" dt="2022-05-16T08:51:22.077" v="3985" actId="47"/>
        <pc:sldMkLst>
          <pc:docMk/>
          <pc:sldMk cId="144513071" sldId="275"/>
        </pc:sldMkLst>
        <pc:spChg chg="mod">
          <ac:chgData name="Thomas Bolon" userId="b54efb58eeafbc70" providerId="LiveId" clId="{0881EF56-F957-4063-AF8D-B9108D98C73F}" dt="2022-05-16T08:27:24.870" v="2059" actId="20577"/>
          <ac:spMkLst>
            <pc:docMk/>
            <pc:sldMk cId="144513071" sldId="275"/>
            <ac:spMk id="3" creationId="{14EFDC0A-BD77-D84F-70D1-930D830A975E}"/>
          </ac:spMkLst>
        </pc:spChg>
        <pc:spChg chg="mod">
          <ac:chgData name="Thomas Bolon" userId="b54efb58eeafbc70" providerId="LiveId" clId="{0881EF56-F957-4063-AF8D-B9108D98C73F}" dt="2022-05-16T08:27:03.717" v="2005" actId="20577"/>
          <ac:spMkLst>
            <pc:docMk/>
            <pc:sldMk cId="144513071" sldId="275"/>
            <ac:spMk id="162" creationId="{00000000-0000-0000-0000-000000000000}"/>
          </ac:spMkLst>
        </pc:spChg>
      </pc:sldChg>
      <pc:sldChg chg="add del">
        <pc:chgData name="Thomas Bolon" userId="b54efb58eeafbc70" providerId="LiveId" clId="{0881EF56-F957-4063-AF8D-B9108D98C73F}" dt="2022-05-16T08:58:00.192" v="4008" actId="47"/>
        <pc:sldMkLst>
          <pc:docMk/>
          <pc:sldMk cId="1753586927" sldId="276"/>
        </pc:sldMkLst>
      </pc:sldChg>
      <pc:sldChg chg="addSp delSp modSp add mod">
        <pc:chgData name="Thomas Bolon" userId="b54efb58eeafbc70" providerId="LiveId" clId="{0881EF56-F957-4063-AF8D-B9108D98C73F}" dt="2022-05-16T08:47:20.026" v="3572" actId="20577"/>
        <pc:sldMkLst>
          <pc:docMk/>
          <pc:sldMk cId="1569930605" sldId="277"/>
        </pc:sldMkLst>
        <pc:spChg chg="mod">
          <ac:chgData name="Thomas Bolon" userId="b54efb58eeafbc70" providerId="LiveId" clId="{0881EF56-F957-4063-AF8D-B9108D98C73F}" dt="2022-05-16T08:47:20.026" v="3572" actId="20577"/>
          <ac:spMkLst>
            <pc:docMk/>
            <pc:sldMk cId="1569930605" sldId="277"/>
            <ac:spMk id="3" creationId="{14EFDC0A-BD77-D84F-70D1-930D830A975E}"/>
          </ac:spMkLst>
        </pc:spChg>
        <pc:spChg chg="mod">
          <ac:chgData name="Thomas Bolon" userId="b54efb58eeafbc70" providerId="LiveId" clId="{0881EF56-F957-4063-AF8D-B9108D98C73F}" dt="2022-05-16T08:43:53.801" v="3194" actId="313"/>
          <ac:spMkLst>
            <pc:docMk/>
            <pc:sldMk cId="1569930605" sldId="277"/>
            <ac:spMk id="162" creationId="{00000000-0000-0000-0000-000000000000}"/>
          </ac:spMkLst>
        </pc:spChg>
        <pc:picChg chg="del">
          <ac:chgData name="Thomas Bolon" userId="b54efb58eeafbc70" providerId="LiveId" clId="{0881EF56-F957-4063-AF8D-B9108D98C73F}" dt="2022-05-16T08:43:55.744" v="3195" actId="478"/>
          <ac:picMkLst>
            <pc:docMk/>
            <pc:sldMk cId="1569930605" sldId="277"/>
            <ac:picMk id="4" creationId="{7509878F-8E06-7A12-D4AA-A3633E4F5291}"/>
          </ac:picMkLst>
        </pc:picChg>
        <pc:picChg chg="add del mod">
          <ac:chgData name="Thomas Bolon" userId="b54efb58eeafbc70" providerId="LiveId" clId="{0881EF56-F957-4063-AF8D-B9108D98C73F}" dt="2022-05-16T08:44:57.648" v="3248" actId="478"/>
          <ac:picMkLst>
            <pc:docMk/>
            <pc:sldMk cId="1569930605" sldId="277"/>
            <ac:picMk id="5" creationId="{AD41D28F-BC45-893B-1092-9034B980675C}"/>
          </ac:picMkLst>
        </pc:picChg>
      </pc:sldChg>
      <pc:sldChg chg="modSp add mod">
        <pc:chgData name="Thomas Bolon" userId="b54efb58eeafbc70" providerId="LiveId" clId="{0881EF56-F957-4063-AF8D-B9108D98C73F}" dt="2022-05-16T09:02:46.891" v="4033" actId="20577"/>
        <pc:sldMkLst>
          <pc:docMk/>
          <pc:sldMk cId="69279641" sldId="278"/>
        </pc:sldMkLst>
        <pc:spChg chg="mod">
          <ac:chgData name="Thomas Bolon" userId="b54efb58eeafbc70" providerId="LiveId" clId="{0881EF56-F957-4063-AF8D-B9108D98C73F}" dt="2022-05-16T09:02:46.891" v="4033" actId="20577"/>
          <ac:spMkLst>
            <pc:docMk/>
            <pc:sldMk cId="69279641" sldId="278"/>
            <ac:spMk id="3" creationId="{14EFDC0A-BD77-D84F-70D1-930D830A975E}"/>
          </ac:spMkLst>
        </pc:spChg>
        <pc:picChg chg="mod">
          <ac:chgData name="Thomas Bolon" userId="b54efb58eeafbc70" providerId="LiveId" clId="{0881EF56-F957-4063-AF8D-B9108D98C73F}" dt="2022-05-16T09:02:41.148" v="4031" actId="1076"/>
          <ac:picMkLst>
            <pc:docMk/>
            <pc:sldMk cId="69279641" sldId="278"/>
            <ac:picMk id="4" creationId="{7509878F-8E06-7A12-D4AA-A3633E4F5291}"/>
          </ac:picMkLst>
        </pc:picChg>
      </pc:sldChg>
      <pc:sldChg chg="modSp add mod">
        <pc:chgData name="Thomas Bolon" userId="b54efb58eeafbc70" providerId="LiveId" clId="{0881EF56-F957-4063-AF8D-B9108D98C73F}" dt="2022-05-16T08:52:02.581" v="3994" actId="20577"/>
        <pc:sldMkLst>
          <pc:docMk/>
          <pc:sldMk cId="979566748" sldId="279"/>
        </pc:sldMkLst>
        <pc:spChg chg="mod">
          <ac:chgData name="Thomas Bolon" userId="b54efb58eeafbc70" providerId="LiveId" clId="{0881EF56-F957-4063-AF8D-B9108D98C73F}" dt="2022-05-16T08:52:02.581" v="3994" actId="20577"/>
          <ac:spMkLst>
            <pc:docMk/>
            <pc:sldMk cId="979566748" sldId="279"/>
            <ac:spMk id="2" creationId="{0DE50008-E0E0-4347-1CDB-D07F005DF75E}"/>
          </ac:spMkLst>
        </pc:spChg>
        <pc:spChg chg="mod">
          <ac:chgData name="Thomas Bolon" userId="b54efb58eeafbc70" providerId="LiveId" clId="{0881EF56-F957-4063-AF8D-B9108D98C73F}" dt="2022-05-16T08:33:46.458" v="2368" actId="20577"/>
          <ac:spMkLst>
            <pc:docMk/>
            <pc:sldMk cId="979566748" sldId="279"/>
            <ac:spMk id="162" creationId="{00000000-0000-0000-0000-000000000000}"/>
          </ac:spMkLst>
        </pc:spChg>
      </pc:sldChg>
      <pc:sldChg chg="modSp add mod">
        <pc:chgData name="Thomas Bolon" userId="b54efb58eeafbc70" providerId="LiveId" clId="{0881EF56-F957-4063-AF8D-B9108D98C73F}" dt="2022-05-16T09:03:57.910" v="4042" actId="20577"/>
        <pc:sldMkLst>
          <pc:docMk/>
          <pc:sldMk cId="729341176" sldId="280"/>
        </pc:sldMkLst>
        <pc:spChg chg="mod">
          <ac:chgData name="Thomas Bolon" userId="b54efb58eeafbc70" providerId="LiveId" clId="{0881EF56-F957-4063-AF8D-B9108D98C73F}" dt="2022-05-16T09:03:57.910" v="4042" actId="20577"/>
          <ac:spMkLst>
            <pc:docMk/>
            <pc:sldMk cId="729341176" sldId="280"/>
            <ac:spMk id="3" creationId="{14EFDC0A-BD77-D84F-70D1-930D830A975E}"/>
          </ac:spMkLst>
        </pc:spChg>
      </pc:sldChg>
      <pc:sldChg chg="modSp add mod ord">
        <pc:chgData name="Thomas Bolon" userId="b54efb58eeafbc70" providerId="LiveId" clId="{0881EF56-F957-4063-AF8D-B9108D98C73F}" dt="2022-05-16T08:43:44.087" v="3185" actId="20577"/>
        <pc:sldMkLst>
          <pc:docMk/>
          <pc:sldMk cId="398553674" sldId="281"/>
        </pc:sldMkLst>
        <pc:spChg chg="mod">
          <ac:chgData name="Thomas Bolon" userId="b54efb58eeafbc70" providerId="LiveId" clId="{0881EF56-F957-4063-AF8D-B9108D98C73F}" dt="2022-05-16T08:43:44.087" v="3185" actId="20577"/>
          <ac:spMkLst>
            <pc:docMk/>
            <pc:sldMk cId="398553674" sldId="281"/>
            <ac:spMk id="5" creationId="{BF188FEE-70A2-C52C-01D5-9C0298F220C0}"/>
          </ac:spMkLst>
        </pc:spChg>
      </pc:sldChg>
      <pc:sldChg chg="addSp delSp modSp add mod ord">
        <pc:chgData name="Thomas Bolon" userId="b54efb58eeafbc70" providerId="LiveId" clId="{0881EF56-F957-4063-AF8D-B9108D98C73F}" dt="2022-05-16T08:44:52.033" v="3247"/>
        <pc:sldMkLst>
          <pc:docMk/>
          <pc:sldMk cId="590344859" sldId="282"/>
        </pc:sldMkLst>
        <pc:spChg chg="del mod">
          <ac:chgData name="Thomas Bolon" userId="b54efb58eeafbc70" providerId="LiveId" clId="{0881EF56-F957-4063-AF8D-B9108D98C73F}" dt="2022-05-16T08:44:29.536" v="3239" actId="478"/>
          <ac:spMkLst>
            <pc:docMk/>
            <pc:sldMk cId="590344859" sldId="282"/>
            <ac:spMk id="3" creationId="{14EFDC0A-BD77-D84F-70D1-930D830A975E}"/>
          </ac:spMkLst>
        </pc:spChg>
        <pc:spChg chg="add del mod">
          <ac:chgData name="Thomas Bolon" userId="b54efb58eeafbc70" providerId="LiveId" clId="{0881EF56-F957-4063-AF8D-B9108D98C73F}" dt="2022-05-16T08:44:43.616" v="3244" actId="478"/>
          <ac:spMkLst>
            <pc:docMk/>
            <pc:sldMk cId="590344859" sldId="282"/>
            <ac:spMk id="4" creationId="{3AFA7BC6-6375-DAD4-D3D8-CE082CCE5832}"/>
          </ac:spMkLst>
        </pc:spChg>
        <pc:spChg chg="del">
          <ac:chgData name="Thomas Bolon" userId="b54efb58eeafbc70" providerId="LiveId" clId="{0881EF56-F957-4063-AF8D-B9108D98C73F}" dt="2022-05-16T08:44:40.626" v="3242" actId="478"/>
          <ac:spMkLst>
            <pc:docMk/>
            <pc:sldMk cId="590344859" sldId="282"/>
            <ac:spMk id="162" creationId="{00000000-0000-0000-0000-000000000000}"/>
          </ac:spMkLst>
        </pc:spChg>
        <pc:picChg chg="del">
          <ac:chgData name="Thomas Bolon" userId="b54efb58eeafbc70" providerId="LiveId" clId="{0881EF56-F957-4063-AF8D-B9108D98C73F}" dt="2022-05-16T08:44:27.452" v="3238" actId="21"/>
          <ac:picMkLst>
            <pc:docMk/>
            <pc:sldMk cId="590344859" sldId="282"/>
            <ac:picMk id="5" creationId="{AD41D28F-BC45-893B-1092-9034B980675C}"/>
          </ac:picMkLst>
        </pc:picChg>
        <pc:picChg chg="add mod">
          <ac:chgData name="Thomas Bolon" userId="b54efb58eeafbc70" providerId="LiveId" clId="{0881EF56-F957-4063-AF8D-B9108D98C73F}" dt="2022-05-16T08:44:45.790" v="3245" actId="1076"/>
          <ac:picMkLst>
            <pc:docMk/>
            <pc:sldMk cId="590344859" sldId="282"/>
            <ac:picMk id="6" creationId="{768ABC9F-E5AB-89F6-4E19-7DA98C2CFAE6}"/>
          </ac:picMkLst>
        </pc:picChg>
      </pc:sldChg>
      <pc:sldChg chg="modSp add mod">
        <pc:chgData name="Thomas Bolon" userId="b54efb58eeafbc70" providerId="LiveId" clId="{0881EF56-F957-4063-AF8D-B9108D98C73F}" dt="2022-05-16T08:50:06.722" v="3973" actId="404"/>
        <pc:sldMkLst>
          <pc:docMk/>
          <pc:sldMk cId="4286059869" sldId="283"/>
        </pc:sldMkLst>
        <pc:spChg chg="mod">
          <ac:chgData name="Thomas Bolon" userId="b54efb58eeafbc70" providerId="LiveId" clId="{0881EF56-F957-4063-AF8D-B9108D98C73F}" dt="2022-05-16T08:50:06.722" v="3973" actId="404"/>
          <ac:spMkLst>
            <pc:docMk/>
            <pc:sldMk cId="4286059869" sldId="283"/>
            <ac:spMk id="3" creationId="{14EFDC0A-BD77-D84F-70D1-930D830A975E}"/>
          </ac:spMkLst>
        </pc:spChg>
        <pc:spChg chg="mod">
          <ac:chgData name="Thomas Bolon" userId="b54efb58eeafbc70" providerId="LiveId" clId="{0881EF56-F957-4063-AF8D-B9108D98C73F}" dt="2022-05-16T08:47:42.395" v="3589" actId="20577"/>
          <ac:spMkLst>
            <pc:docMk/>
            <pc:sldMk cId="4286059869" sldId="283"/>
            <ac:spMk id="162" creationId="{00000000-0000-0000-0000-000000000000}"/>
          </ac:spMkLst>
        </pc:spChg>
      </pc:sldChg>
      <pc:sldChg chg="add del">
        <pc:chgData name="Thomas Bolon" userId="b54efb58eeafbc70" providerId="LiveId" clId="{0881EF56-F957-4063-AF8D-B9108D98C73F}" dt="2022-05-16T08:58:02.334" v="4009" actId="47"/>
        <pc:sldMkLst>
          <pc:docMk/>
          <pc:sldMk cId="963748460" sldId="284"/>
        </pc:sldMkLst>
      </pc:sldChg>
      <pc:sldChg chg="modSp add mod ord">
        <pc:chgData name="Thomas Bolon" userId="b54efb58eeafbc70" providerId="LiveId" clId="{0881EF56-F957-4063-AF8D-B9108D98C73F}" dt="2022-05-16T11:46:32.902" v="4231"/>
        <pc:sldMkLst>
          <pc:docMk/>
          <pc:sldMk cId="3456434825" sldId="285"/>
        </pc:sldMkLst>
        <pc:spChg chg="mod">
          <ac:chgData name="Thomas Bolon" userId="b54efb58eeafbc70" providerId="LiveId" clId="{0881EF56-F957-4063-AF8D-B9108D98C73F}" dt="2022-05-16T09:05:39.487" v="4053" actId="20577"/>
          <ac:spMkLst>
            <pc:docMk/>
            <pc:sldMk cId="3456434825" sldId="285"/>
            <ac:spMk id="172" creationId="{00000000-0000-0000-0000-000000000000}"/>
          </ac:spMkLst>
        </pc:spChg>
      </pc:sldChg>
      <pc:sldChg chg="modSp add del mod">
        <pc:chgData name="Thomas Bolon" userId="b54efb58eeafbc70" providerId="LiveId" clId="{0881EF56-F957-4063-AF8D-B9108D98C73F}" dt="2022-05-16T11:46:47.753" v="4251" actId="47"/>
        <pc:sldMkLst>
          <pc:docMk/>
          <pc:sldMk cId="1986393474" sldId="286"/>
        </pc:sldMkLst>
        <pc:spChg chg="mod">
          <ac:chgData name="Thomas Bolon" userId="b54efb58eeafbc70" providerId="LiveId" clId="{0881EF56-F957-4063-AF8D-B9108D98C73F}" dt="2022-05-16T09:06:02.675" v="4066" actId="20577"/>
          <ac:spMkLst>
            <pc:docMk/>
            <pc:sldMk cId="1986393474" sldId="286"/>
            <ac:spMk id="172" creationId="{00000000-0000-0000-0000-000000000000}"/>
          </ac:spMkLst>
        </pc:spChg>
      </pc:sldChg>
      <pc:sldChg chg="modSp add mod ord">
        <pc:chgData name="Thomas Bolon" userId="b54efb58eeafbc70" providerId="LiveId" clId="{0881EF56-F957-4063-AF8D-B9108D98C73F}" dt="2022-05-16T11:46:42.714" v="4248" actId="20577"/>
        <pc:sldMkLst>
          <pc:docMk/>
          <pc:sldMk cId="3907054635" sldId="287"/>
        </pc:sldMkLst>
        <pc:spChg chg="mod">
          <ac:chgData name="Thomas Bolon" userId="b54efb58eeafbc70" providerId="LiveId" clId="{0881EF56-F957-4063-AF8D-B9108D98C73F}" dt="2022-05-16T11:46:42.714" v="4248" actId="20577"/>
          <ac:spMkLst>
            <pc:docMk/>
            <pc:sldMk cId="3907054635" sldId="287"/>
            <ac:spMk id="5" creationId="{BF188FEE-70A2-C52C-01D5-9C0298F220C0}"/>
          </ac:spMkLst>
        </pc:spChg>
      </pc:sldChg>
      <pc:sldChg chg="modSp add del mod">
        <pc:chgData name="Thomas Bolon" userId="b54efb58eeafbc70" providerId="LiveId" clId="{0881EF56-F957-4063-AF8D-B9108D98C73F}" dt="2022-05-16T11:46:45.934" v="4250" actId="47"/>
        <pc:sldMkLst>
          <pc:docMk/>
          <pc:sldMk cId="3956886957" sldId="288"/>
        </pc:sldMkLst>
        <pc:spChg chg="mod">
          <ac:chgData name="Thomas Bolon" userId="b54efb58eeafbc70" providerId="LiveId" clId="{0881EF56-F957-4063-AF8D-B9108D98C73F}" dt="2022-05-16T09:11:10.495" v="4229" actId="20577"/>
          <ac:spMkLst>
            <pc:docMk/>
            <pc:sldMk cId="3956886957" sldId="288"/>
            <ac:spMk id="3" creationId="{14EFDC0A-BD77-D84F-70D1-930D830A975E}"/>
          </ac:spMkLst>
        </pc:spChg>
        <pc:spChg chg="mod">
          <ac:chgData name="Thomas Bolon" userId="b54efb58eeafbc70" providerId="LiveId" clId="{0881EF56-F957-4063-AF8D-B9108D98C73F}" dt="2022-05-16T09:11:07.823" v="4221" actId="20577"/>
          <ac:spMkLst>
            <pc:docMk/>
            <pc:sldMk cId="3956886957" sldId="288"/>
            <ac:spMk id="162" creationId="{00000000-0000-0000-0000-000000000000}"/>
          </ac:spMkLst>
        </pc:spChg>
      </pc:sldChg>
      <pc:sldChg chg="add del">
        <pc:chgData name="Thomas Bolon" userId="b54efb58eeafbc70" providerId="LiveId" clId="{0881EF56-F957-4063-AF8D-B9108D98C73F}" dt="2022-05-16T11:46:45.304" v="4249" actId="47"/>
        <pc:sldMkLst>
          <pc:docMk/>
          <pc:sldMk cId="3044034339" sldId="289"/>
        </pc:sldMkLst>
      </pc:sldChg>
      <pc:sldMasterChg chg="add addSldLayout delSldLayout modSldLayout">
        <pc:chgData name="Thomas Bolon" userId="b54efb58eeafbc70" providerId="LiveId" clId="{0881EF56-F957-4063-AF8D-B9108D98C73F}" dt="2022-05-16T08:05:14.805" v="917" actId="2711"/>
        <pc:sldMasterMkLst>
          <pc:docMk/>
          <pc:sldMasterMk cId="0" sldId="2147483669"/>
        </pc:sldMasterMkLst>
        <pc:sldLayoutChg chg="add del">
          <pc:chgData name="Thomas Bolon" userId="b54efb58eeafbc70" providerId="LiveId" clId="{0881EF56-F957-4063-AF8D-B9108D98C73F}" dt="2022-05-16T07:50:11.167" v="143" actId="47"/>
          <pc:sldLayoutMkLst>
            <pc:docMk/>
            <pc:sldMasterMk cId="0" sldId="2147483669"/>
            <pc:sldLayoutMk cId="0" sldId="2147483653"/>
          </pc:sldLayoutMkLst>
        </pc:sldLayoutChg>
        <pc:sldLayoutChg chg="add del">
          <pc:chgData name="Thomas Bolon" userId="b54efb58eeafbc70" providerId="LiveId" clId="{0881EF56-F957-4063-AF8D-B9108D98C73F}" dt="2022-05-16T07:46:33.205" v="78" actId="47"/>
          <pc:sldLayoutMkLst>
            <pc:docMk/>
            <pc:sldMasterMk cId="0" sldId="2147483669"/>
            <pc:sldLayoutMk cId="0" sldId="2147483654"/>
          </pc:sldLayoutMkLst>
        </pc:sldLayoutChg>
        <pc:sldLayoutChg chg="modSp add mod">
          <pc:chgData name="Thomas Bolon" userId="b54efb58eeafbc70" providerId="LiveId" clId="{0881EF56-F957-4063-AF8D-B9108D98C73F}" dt="2022-05-16T08:05:14.805" v="917" actId="2711"/>
          <pc:sldLayoutMkLst>
            <pc:docMk/>
            <pc:sldMasterMk cId="0" sldId="2147483669"/>
            <pc:sldLayoutMk cId="0" sldId="2147483656"/>
          </pc:sldLayoutMkLst>
          <pc:spChg chg="mod">
            <ac:chgData name="Thomas Bolon" userId="b54efb58eeafbc70" providerId="LiveId" clId="{0881EF56-F957-4063-AF8D-B9108D98C73F}" dt="2022-05-16T08:05:14.805" v="917" actId="2711"/>
            <ac:spMkLst>
              <pc:docMk/>
              <pc:sldMasterMk cId="0" sldId="2147483669"/>
              <pc:sldLayoutMk cId="0" sldId="2147483656"/>
              <ac:spMk id="56" creationId="{00000000-0000-0000-0000-000000000000}"/>
            </ac:spMkLst>
          </pc:spChg>
        </pc:sldLayoutChg>
        <pc:sldLayoutChg chg="add">
          <pc:chgData name="Thomas Bolon" userId="b54efb58eeafbc70" providerId="LiveId" clId="{0881EF56-F957-4063-AF8D-B9108D98C73F}" dt="2022-05-16T07:46:48.816" v="131" actId="27028"/>
          <pc:sldLayoutMkLst>
            <pc:docMk/>
            <pc:sldMasterMk cId="0" sldId="2147483669"/>
            <pc:sldLayoutMk cId="0" sldId="2147483657"/>
          </pc:sldLayoutMkLst>
        </pc:sldLayoutChg>
        <pc:sldLayoutChg chg="add del">
          <pc:chgData name="Thomas Bolon" userId="b54efb58eeafbc70" providerId="LiveId" clId="{0881EF56-F957-4063-AF8D-B9108D98C73F}" dt="2022-05-16T08:04:07.069" v="900" actId="27028"/>
          <pc:sldLayoutMkLst>
            <pc:docMk/>
            <pc:sldMasterMk cId="0" sldId="2147483669"/>
            <pc:sldLayoutMk cId="0" sldId="2147483659"/>
          </pc:sldLayoutMkLst>
        </pc:sldLayoutChg>
        <pc:sldLayoutChg chg="add">
          <pc:chgData name="Thomas Bolon" userId="b54efb58eeafbc70" providerId="LiveId" clId="{0881EF56-F957-4063-AF8D-B9108D98C73F}" dt="2022-05-16T08:00:46.020" v="750" actId="27028"/>
          <pc:sldLayoutMkLst>
            <pc:docMk/>
            <pc:sldMasterMk cId="0" sldId="2147483669"/>
            <pc:sldLayoutMk cId="0" sldId="2147483660"/>
          </pc:sldLayoutMkLst>
        </pc:sldLayoutChg>
      </pc:sldMasterChg>
      <pc:sldMasterChg chg="replId modSldLayout">
        <pc:chgData name="Thomas Bolon" userId="b54efb58eeafbc70" providerId="LiveId" clId="{0881EF56-F957-4063-AF8D-B9108D98C73F}" dt="2022-05-16T08:00:46.020" v="750" actId="27028"/>
        <pc:sldMasterMkLst>
          <pc:docMk/>
          <pc:sldMasterMk cId="1239103828" sldId="2147483674"/>
        </pc:sldMasterMkLst>
        <pc:sldLayoutChg chg="replId">
          <pc:chgData name="Thomas Bolon" userId="b54efb58eeafbc70" providerId="LiveId" clId="{0881EF56-F957-4063-AF8D-B9108D98C73F}" dt="2022-05-16T07:46:09.288" v="72" actId="27028"/>
          <pc:sldLayoutMkLst>
            <pc:docMk/>
            <pc:sldMasterMk cId="1239103828" sldId="2147483674"/>
            <pc:sldLayoutMk cId="3568642053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D57D-9EEF-4FF7-B960-E56ED1431C6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B9313-A374-4917-A5BD-F436695C4D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2005976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82005976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82005976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82005976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27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200597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200597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479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200597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200597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50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200597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200597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40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200597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200597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652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82005976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82005976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714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200597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200597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998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200597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200597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468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200597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200597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353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82005976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82005976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8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82005976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82005976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82005976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82005976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02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200597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200597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200597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200597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1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200597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200597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449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82005976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82005976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200597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200597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447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200597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200597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22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200597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200597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13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blue">
  <p:cSld name="MAIN_POINT_1">
    <p:bg>
      <p:bgPr>
        <a:solidFill>
          <a:srgbClr val="445CC7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6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200" y="6015601"/>
            <a:ext cx="1495539" cy="5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orange">
  <p:cSld name="MAIN_POINT_1_1">
    <p:bg>
      <p:bgPr>
        <a:solidFill>
          <a:srgbClr val="F5A800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6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200" y="6015601"/>
            <a:ext cx="1495539" cy="5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alternative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200" y="6015602"/>
            <a:ext cx="1495539" cy="5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6443200" y="1536633"/>
            <a:ext cx="5333200" cy="4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○"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■"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○"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■"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○"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Raleway"/>
              <a:buChar char="■"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283067" y="5893800"/>
            <a:ext cx="5651200" cy="768400"/>
          </a:xfrm>
          <a:prstGeom prst="roundRect">
            <a:avLst>
              <a:gd name="adj" fmla="val 16794"/>
            </a:avLst>
          </a:prstGeom>
          <a:solidFill>
            <a:srgbClr val="F5A800"/>
          </a:solidFill>
          <a:ln w="9525" cap="flat" cmpd="sng">
            <a:solidFill>
              <a:srgbClr val="F5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" name="Google Shape;55;p10"/>
          <p:cNvSpPr/>
          <p:nvPr/>
        </p:nvSpPr>
        <p:spPr>
          <a:xfrm>
            <a:off x="6238033" y="5893800"/>
            <a:ext cx="5651200" cy="768400"/>
          </a:xfrm>
          <a:prstGeom prst="roundRect">
            <a:avLst>
              <a:gd name="adj" fmla="val 16667"/>
            </a:avLst>
          </a:prstGeom>
          <a:solidFill>
            <a:srgbClr val="445CC7"/>
          </a:solidFill>
          <a:ln w="9525" cap="flat" cmpd="sng">
            <a:solidFill>
              <a:srgbClr val="445C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" name="Google Shape;56;p10"/>
          <p:cNvSpPr txBox="1"/>
          <p:nvPr/>
        </p:nvSpPr>
        <p:spPr>
          <a:xfrm>
            <a:off x="10991811" y="60144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33">
                <a:solidFill>
                  <a:schemeClr val="bg1"/>
                </a:solidFill>
                <a:latin typeface="Raleway" pitchFamily="2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333" dirty="0">
              <a:solidFill>
                <a:schemeClr val="bg1"/>
              </a:solidFill>
              <a:latin typeface="Raleway" pitchFamily="2" charset="0"/>
            </a:endParaRPr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200" y="6015601"/>
            <a:ext cx="1495539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415600" y="1536633"/>
            <a:ext cx="5333200" cy="4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○"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■"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○"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■"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○"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Raleway"/>
              <a:buChar char="■"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">
  <p:cSld name="Title slide blue">
    <p:bg>
      <p:bgPr>
        <a:solidFill>
          <a:srgbClr val="445CC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aleway"/>
              <a:buNone/>
              <a:defRPr sz="6933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Raleway"/>
              <a:buNone/>
              <a:defRPr sz="3733" b="1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7" r:id="rId3"/>
    <p:sldLayoutId id="2147483656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OpenTelemetry</a:t>
            </a:r>
            <a:endParaRPr dirty="0"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/>
              <a:t>Observabilité logicielle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/>
                </a:solidFill>
                <a:latin typeface="Raleway" pitchFamily="2" charset="0"/>
              </a:rPr>
              <a:t>Standardisation</a:t>
            </a:r>
            <a:endParaRPr sz="4000" b="1" dirty="0">
              <a:solidFill>
                <a:schemeClr val="bg1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latin typeface="Raleway" pitchFamily="2" charset="0"/>
                <a:cs typeface="Segoe UI Semibold" panose="020B0702040204020203" pitchFamily="34" charset="0"/>
              </a:rPr>
              <a:t>Réinvention de la roue pour chaque offre SaaS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EFDC0A-BD77-D84F-70D1-930D830A97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0" y="1536633"/>
            <a:ext cx="11360800" cy="409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3200" dirty="0"/>
              <a:t>Collecte métriques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Collecte logs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Protocole de transport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Rendu des données</a:t>
            </a:r>
          </a:p>
          <a:p>
            <a:pPr marL="186262" indent="0">
              <a:lnSpc>
                <a:spcPct val="150000"/>
              </a:lnSpc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6548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latin typeface="Raleway" pitchFamily="2" charset="0"/>
                <a:cs typeface="Segoe UI Semibold" panose="020B0702040204020203" pitchFamily="34" charset="0"/>
              </a:rPr>
              <a:t>Projets fondateurs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EFDC0A-BD77-D84F-70D1-930D830A97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0" y="1536633"/>
            <a:ext cx="11360800" cy="4094400"/>
          </a:xfrm>
        </p:spPr>
        <p:txBody>
          <a:bodyPr/>
          <a:lstStyle/>
          <a:p>
            <a:pPr marL="186262" indent="0">
              <a:buNone/>
            </a:pPr>
            <a:r>
              <a:rPr lang="fr-FR" sz="2400" b="1" dirty="0" err="1"/>
              <a:t>OpenCensus</a:t>
            </a:r>
            <a:endParaRPr lang="fr-FR" sz="2000" b="1" dirty="0"/>
          </a:p>
          <a:p>
            <a:pPr marL="186262" indent="0">
              <a:buNone/>
            </a:pPr>
            <a:r>
              <a:rPr lang="fr-FR" sz="2000" dirty="0"/>
              <a:t>traces et métriques</a:t>
            </a:r>
          </a:p>
          <a:p>
            <a:pPr marL="186262" indent="0">
              <a:buNone/>
            </a:pPr>
            <a:r>
              <a:rPr lang="fr-FR" sz="2000" dirty="0"/>
              <a:t>Google (projet </a:t>
            </a:r>
            <a:r>
              <a:rPr lang="fr-FR" sz="2000" dirty="0" err="1"/>
              <a:t>Census</a:t>
            </a:r>
            <a:r>
              <a:rPr lang="fr-FR" sz="2000" dirty="0"/>
              <a:t>), mai 2018</a:t>
            </a:r>
          </a:p>
          <a:p>
            <a:pPr marL="186262" indent="0">
              <a:buNone/>
            </a:pPr>
            <a:r>
              <a:rPr lang="fr-FR" sz="2000" dirty="0"/>
              <a:t>binaires et qq langages (java, </a:t>
            </a:r>
            <a:r>
              <a:rPr lang="fr-FR" sz="2000" dirty="0" err="1"/>
              <a:t>node</a:t>
            </a:r>
            <a:r>
              <a:rPr lang="fr-FR" sz="2000" dirty="0"/>
              <a:t>, python, go)</a:t>
            </a:r>
          </a:p>
          <a:p>
            <a:endParaRPr lang="fr-FR" sz="2000" dirty="0"/>
          </a:p>
          <a:p>
            <a:endParaRPr lang="fr-FR" sz="2000" dirty="0"/>
          </a:p>
          <a:p>
            <a:pPr marL="186262" indent="0">
              <a:buNone/>
            </a:pPr>
            <a:r>
              <a:rPr lang="fr-FR" sz="2400" b="1" dirty="0" err="1"/>
              <a:t>OpenTracing</a:t>
            </a:r>
            <a:endParaRPr lang="fr-FR" sz="2000" b="1" dirty="0"/>
          </a:p>
          <a:p>
            <a:pPr marL="186262" indent="0">
              <a:buNone/>
            </a:pPr>
            <a:r>
              <a:rPr lang="fr-FR" sz="2000" dirty="0"/>
              <a:t>traces</a:t>
            </a:r>
          </a:p>
          <a:p>
            <a:pPr marL="186262" indent="0">
              <a:buNone/>
            </a:pPr>
            <a:r>
              <a:rPr lang="fr-FR" sz="2000" dirty="0"/>
              <a:t>CNCF, début 2017</a:t>
            </a:r>
          </a:p>
          <a:p>
            <a:pPr marL="186262" indent="0">
              <a:buNone/>
            </a:pPr>
            <a:r>
              <a:rPr lang="fr-FR" sz="2000" dirty="0"/>
              <a:t>multi-langages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DF6690C5-BEEB-1AEB-E0F3-8CDB31DFC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290" y="1951765"/>
            <a:ext cx="2271346" cy="564894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A0BEE503-76AE-01F4-E682-5BA792434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290" y="4741865"/>
            <a:ext cx="232442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8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 err="1">
                <a:latin typeface="Raleway" pitchFamily="2" charset="0"/>
                <a:cs typeface="Segoe UI Semibold" panose="020B0702040204020203" pitchFamily="34" charset="0"/>
              </a:rPr>
              <a:t>OpenTelemetry</a:t>
            </a:r>
            <a:endParaRPr lang="fr-FR" sz="3200" dirty="0">
              <a:latin typeface="Raleway" pitchFamily="2" charset="0"/>
              <a:cs typeface="Segoe UI Semibold" panose="020B07020402040202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EFDC0A-BD77-D84F-70D1-930D830A97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0" y="1536633"/>
            <a:ext cx="11360800" cy="4094400"/>
          </a:xfrm>
        </p:spPr>
        <p:txBody>
          <a:bodyPr/>
          <a:lstStyle/>
          <a:p>
            <a:pPr marL="186262" indent="0">
              <a:buNone/>
            </a:pPr>
            <a:r>
              <a:rPr lang="fr-FR" sz="2400" dirty="0"/>
              <a:t>Traces, métriques et logs</a:t>
            </a:r>
          </a:p>
          <a:p>
            <a:pPr marL="186262" indent="0">
              <a:buNone/>
            </a:pPr>
            <a:endParaRPr lang="fr-FR" sz="2400" dirty="0"/>
          </a:p>
          <a:p>
            <a:pPr marL="186262" indent="0">
              <a:buNone/>
            </a:pPr>
            <a:r>
              <a:rPr lang="fr-FR" sz="2400" dirty="0"/>
              <a:t>Standardisation format d’échanges (.proto) :</a:t>
            </a:r>
            <a:br>
              <a:rPr lang="fr-FR" sz="2400" dirty="0"/>
            </a:br>
            <a:r>
              <a:rPr lang="fr-FR" sz="2400" dirty="0" err="1"/>
              <a:t>vendor</a:t>
            </a:r>
            <a:r>
              <a:rPr lang="fr-FR" sz="2400" dirty="0"/>
              <a:t> </a:t>
            </a:r>
            <a:r>
              <a:rPr lang="fr-FR" sz="2400" dirty="0" err="1"/>
              <a:t>agnostic</a:t>
            </a:r>
            <a:endParaRPr lang="fr-FR" sz="2400" dirty="0"/>
          </a:p>
          <a:p>
            <a:pPr marL="186262" indent="0">
              <a:buNone/>
            </a:pPr>
            <a:endParaRPr lang="fr-FR" sz="2400" dirty="0"/>
          </a:p>
          <a:p>
            <a:pPr marL="186262" indent="0">
              <a:buNone/>
            </a:pPr>
            <a:r>
              <a:rPr lang="fr-FR" sz="2400" dirty="0"/>
              <a:t>Librairie unique par langage pour exporter les données</a:t>
            </a:r>
          </a:p>
          <a:p>
            <a:pPr marL="186262" indent="0">
              <a:buNone/>
            </a:pPr>
            <a:endParaRPr lang="fr-FR" sz="2400" dirty="0"/>
          </a:p>
          <a:p>
            <a:pPr marL="186262" indent="0">
              <a:buNone/>
            </a:pPr>
            <a:r>
              <a:rPr lang="fr-FR" sz="2400" dirty="0"/>
              <a:t>Outil collecteur (binaire) pour agréger les données et export vers plate-forme spécifique</a:t>
            </a:r>
          </a:p>
        </p:txBody>
      </p:sp>
      <p:pic>
        <p:nvPicPr>
          <p:cNvPr id="4" name="Google Shape;243;p43">
            <a:extLst>
              <a:ext uri="{FF2B5EF4-FFF2-40B4-BE49-F238E27FC236}">
                <a16:creationId xmlns:a16="http://schemas.microsoft.com/office/drawing/2014/main" id="{7509878F-8E06-7A12-D4AA-A3633E4F52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584" y="419318"/>
            <a:ext cx="3626737" cy="2287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7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 err="1">
                <a:latin typeface="Raleway" pitchFamily="2" charset="0"/>
                <a:cs typeface="Segoe UI Semibold" panose="020B0702040204020203" pitchFamily="34" charset="0"/>
              </a:rPr>
              <a:t>OpenTelemetry</a:t>
            </a:r>
            <a:endParaRPr lang="fr-FR" sz="3200" dirty="0">
              <a:latin typeface="Raleway" pitchFamily="2" charset="0"/>
              <a:cs typeface="Segoe UI Semibold" panose="020B07020402040202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EFDC0A-BD77-D84F-70D1-930D830A97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0" y="1536633"/>
            <a:ext cx="11360800" cy="4094400"/>
          </a:xfrm>
        </p:spPr>
        <p:txBody>
          <a:bodyPr/>
          <a:lstStyle/>
          <a:p>
            <a:pPr marL="186262" indent="0">
              <a:buNone/>
            </a:pPr>
            <a:endParaRPr lang="fr-FR" sz="2400" dirty="0"/>
          </a:p>
          <a:p>
            <a:pPr marL="186262" indent="0">
              <a:buNone/>
            </a:pPr>
            <a:r>
              <a:rPr lang="fr-FR" sz="2400" dirty="0"/>
              <a:t>+10 langages supportés (c++, .NET, go, java, python,</a:t>
            </a:r>
            <a:br>
              <a:rPr lang="fr-FR" sz="2400" dirty="0"/>
            </a:br>
            <a:r>
              <a:rPr lang="fr-FR" sz="2400" dirty="0" err="1"/>
              <a:t>ruby</a:t>
            </a:r>
            <a:r>
              <a:rPr lang="fr-FR" sz="2400" dirty="0"/>
              <a:t>, </a:t>
            </a:r>
            <a:r>
              <a:rPr lang="fr-FR" sz="2400" dirty="0" err="1"/>
              <a:t>rust</a:t>
            </a:r>
            <a:r>
              <a:rPr lang="fr-FR" sz="2400" dirty="0"/>
              <a:t>…)</a:t>
            </a:r>
          </a:p>
          <a:p>
            <a:pPr marL="186262" indent="0">
              <a:buNone/>
            </a:pPr>
            <a:endParaRPr lang="fr-FR" sz="2400" dirty="0"/>
          </a:p>
          <a:p>
            <a:pPr marL="186262" indent="0">
              <a:buNone/>
            </a:pPr>
            <a:r>
              <a:rPr lang="fr-FR" sz="2400" dirty="0"/>
              <a:t>+40 formats d’exports spécifiques (AWS </a:t>
            </a:r>
            <a:r>
              <a:rPr lang="fr-FR" sz="2400" dirty="0" err="1"/>
              <a:t>CloudWatch</a:t>
            </a:r>
            <a:r>
              <a:rPr lang="fr-FR" sz="2400" dirty="0"/>
              <a:t>, Azure Monitor, </a:t>
            </a:r>
            <a:r>
              <a:rPr lang="fr-FR" sz="2400" dirty="0" err="1"/>
              <a:t>Datadog</a:t>
            </a:r>
            <a:r>
              <a:rPr lang="fr-FR" sz="2400" dirty="0"/>
              <a:t>, </a:t>
            </a:r>
            <a:r>
              <a:rPr lang="fr-FR" sz="2400" dirty="0" err="1"/>
              <a:t>Dynatrace</a:t>
            </a:r>
            <a:r>
              <a:rPr lang="fr-FR" sz="2400" dirty="0"/>
              <a:t>, </a:t>
            </a:r>
            <a:r>
              <a:rPr lang="fr-FR" sz="2400" dirty="0" err="1"/>
              <a:t>ElasticSearch</a:t>
            </a:r>
            <a:r>
              <a:rPr lang="fr-FR" sz="2400" dirty="0"/>
              <a:t>, </a:t>
            </a:r>
            <a:r>
              <a:rPr lang="fr-FR" sz="2400" dirty="0" err="1"/>
              <a:t>Prometheus</a:t>
            </a:r>
            <a:r>
              <a:rPr lang="fr-FR" sz="2400" dirty="0"/>
              <a:t>, </a:t>
            </a:r>
            <a:r>
              <a:rPr lang="fr-FR" sz="2400" dirty="0" err="1"/>
              <a:t>Sentry</a:t>
            </a:r>
            <a:r>
              <a:rPr lang="fr-FR" sz="2400" dirty="0"/>
              <a:t>,…)</a:t>
            </a:r>
          </a:p>
          <a:p>
            <a:pPr marL="186262" indent="0">
              <a:buNone/>
            </a:pPr>
            <a:endParaRPr lang="fr-FR" sz="2400" dirty="0"/>
          </a:p>
          <a:p>
            <a:pPr marL="186262" indent="0">
              <a:buNone/>
            </a:pPr>
            <a:r>
              <a:rPr lang="fr-FR" sz="2400" dirty="0"/>
              <a:t>+15 produits commerciaux acceptant le format natif OTEL (AWS, Azure, </a:t>
            </a:r>
            <a:r>
              <a:rPr lang="fr-FR" sz="2400" dirty="0" err="1"/>
              <a:t>Grafana</a:t>
            </a:r>
            <a:r>
              <a:rPr lang="fr-FR" sz="2400" dirty="0"/>
              <a:t>, </a:t>
            </a:r>
            <a:r>
              <a:rPr lang="fr-FR" sz="2400" dirty="0" err="1"/>
              <a:t>Datadog</a:t>
            </a:r>
            <a:r>
              <a:rPr lang="fr-FR" sz="2400" dirty="0"/>
              <a:t>, New </a:t>
            </a:r>
            <a:r>
              <a:rPr lang="fr-FR" sz="2400" dirty="0" err="1"/>
              <a:t>Relic</a:t>
            </a:r>
            <a:r>
              <a:rPr lang="fr-FR" sz="2400" dirty="0"/>
              <a:t>, F5)</a:t>
            </a:r>
          </a:p>
        </p:txBody>
      </p:sp>
      <p:pic>
        <p:nvPicPr>
          <p:cNvPr id="4" name="Google Shape;243;p43">
            <a:extLst>
              <a:ext uri="{FF2B5EF4-FFF2-40B4-BE49-F238E27FC236}">
                <a16:creationId xmlns:a16="http://schemas.microsoft.com/office/drawing/2014/main" id="{7509878F-8E06-7A12-D4AA-A3633E4F52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584" y="419318"/>
            <a:ext cx="3626737" cy="2287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34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2;p32">
            <a:extLst>
              <a:ext uri="{FF2B5EF4-FFF2-40B4-BE49-F238E27FC236}">
                <a16:creationId xmlns:a16="http://schemas.microsoft.com/office/drawing/2014/main" id="{BF188FEE-70A2-C52C-01D5-9C0298F220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4050" y="600075"/>
            <a:ext cx="8489950" cy="545465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/>
                </a:solidFill>
                <a:latin typeface="Raleway" pitchFamily="2" charset="0"/>
              </a:rPr>
              <a:t>Fonctionnement</a:t>
            </a:r>
            <a:endParaRPr sz="4000" b="1" dirty="0">
              <a:solidFill>
                <a:schemeClr val="bg1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8ABC9F-E5AB-89F6-4E19-7DA98C2CF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90" y="1420130"/>
            <a:ext cx="1013601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4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latin typeface="Raleway" pitchFamily="2" charset="0"/>
                <a:cs typeface="Segoe UI Semibold" panose="020B0702040204020203" pitchFamily="34" charset="0"/>
              </a:rPr>
              <a:t>« Actif »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EFDC0A-BD77-D84F-70D1-930D830A97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0" y="1536633"/>
            <a:ext cx="11360800" cy="4094400"/>
          </a:xfrm>
        </p:spPr>
        <p:txBody>
          <a:bodyPr/>
          <a:lstStyle/>
          <a:p>
            <a:pPr marL="186262" indent="0">
              <a:buNone/>
            </a:pPr>
            <a:r>
              <a:rPr lang="fr-FR" sz="2000" dirty="0"/>
              <a:t>Rendre application observable</a:t>
            </a:r>
          </a:p>
          <a:p>
            <a:pPr marL="186262" indent="0">
              <a:buNone/>
            </a:pPr>
            <a:endParaRPr lang="fr-FR" sz="2000" dirty="0"/>
          </a:p>
          <a:p>
            <a:pPr marL="186262" indent="0">
              <a:buNone/>
            </a:pPr>
            <a:r>
              <a:rPr lang="fr-FR" sz="2000" dirty="0"/>
              <a:t>Code dans votre app et vos librairies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Soit API native (0 dépendances) : </a:t>
            </a:r>
            <a:r>
              <a:rPr lang="fr-FR" sz="2000" dirty="0" err="1"/>
              <a:t>ILogging</a:t>
            </a:r>
            <a:r>
              <a:rPr lang="fr-FR" sz="2000" dirty="0"/>
              <a:t>, </a:t>
            </a:r>
            <a:r>
              <a:rPr lang="fr-FR" sz="2000" dirty="0" err="1"/>
              <a:t>ActivitySource</a:t>
            </a:r>
            <a:r>
              <a:rPr lang="fr-FR" sz="2000" dirty="0"/>
              <a:t>, </a:t>
            </a:r>
            <a:r>
              <a:rPr lang="fr-FR" sz="2000" dirty="0" err="1"/>
              <a:t>Meter</a:t>
            </a:r>
            <a:endParaRPr lang="fr-F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Soit API </a:t>
            </a:r>
            <a:r>
              <a:rPr lang="fr-FR" sz="2000" dirty="0" err="1"/>
              <a:t>OpenTelemetry</a:t>
            </a:r>
            <a:endParaRPr lang="fr-FR" sz="2000" dirty="0"/>
          </a:p>
          <a:p>
            <a:pP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186262" indent="0">
              <a:buNone/>
            </a:pPr>
            <a:r>
              <a:rPr lang="fr-FR" sz="2000" dirty="0"/>
              <a:t>SDK dans l’app hôte pour configurer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Paramétrage collecte / export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Composants bas niveau à surveiller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Sampling / </a:t>
            </a:r>
            <a:r>
              <a:rPr lang="fr-FR" sz="2000" dirty="0" err="1"/>
              <a:t>filtering</a:t>
            </a:r>
            <a:r>
              <a:rPr lang="fr-FR" sz="2000" dirty="0"/>
              <a:t> / </a:t>
            </a:r>
            <a:r>
              <a:rPr lang="fr-FR" sz="2000" dirty="0" err="1"/>
              <a:t>enrichment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6993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latin typeface="Raleway" pitchFamily="2" charset="0"/>
                <a:cs typeface="Segoe UI Semibold" panose="020B0702040204020203" pitchFamily="34" charset="0"/>
              </a:rPr>
              <a:t>« Passif » (New)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EFDC0A-BD77-D84F-70D1-930D830A97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0" y="1536633"/>
            <a:ext cx="11360800" cy="4094400"/>
          </a:xfrm>
        </p:spPr>
        <p:txBody>
          <a:bodyPr/>
          <a:lstStyle/>
          <a:p>
            <a:r>
              <a:rPr lang="fr-FR" sz="2000" dirty="0"/>
              <a:t>Auto-instrumentation</a:t>
            </a:r>
          </a:p>
          <a:p>
            <a:r>
              <a:rPr lang="fr-FR" sz="2000" dirty="0"/>
              <a:t>Branchement sur une app sans intervention</a:t>
            </a:r>
          </a:p>
          <a:p>
            <a:r>
              <a:rPr lang="fr-FR" sz="2000" dirty="0"/>
              <a:t>.NET et Java</a:t>
            </a:r>
          </a:p>
          <a:p>
            <a:r>
              <a:rPr lang="fr-FR" sz="2000" dirty="0"/>
              <a:t>.NET : API de profiling pour « injecter » </a:t>
            </a:r>
            <a:r>
              <a:rPr lang="fr-FR" sz="2000" dirty="0" err="1"/>
              <a:t>OpenTelemetry</a:t>
            </a:r>
            <a:r>
              <a:rPr lang="fr-FR" sz="2000" dirty="0"/>
              <a:t> sans modifier le programme.</a:t>
            </a:r>
          </a:p>
          <a:p>
            <a:r>
              <a:rPr lang="fr-FR" sz="2000" dirty="0"/>
              <a:t>Permet de se brancher uniquement sur certains composants d’instrumentation :</a:t>
            </a:r>
            <a:br>
              <a:rPr lang="fr-FR" sz="2000" dirty="0"/>
            </a:br>
            <a:r>
              <a:rPr lang="fr-FR" sz="2000" dirty="0"/>
              <a:t>	</a:t>
            </a:r>
            <a:r>
              <a:rPr lang="fr-FR" sz="1600" dirty="0"/>
              <a:t>Serveur HTTP</a:t>
            </a:r>
            <a:br>
              <a:rPr lang="fr-FR" sz="1600" dirty="0"/>
            </a:br>
            <a:r>
              <a:rPr lang="fr-FR" sz="1600" dirty="0"/>
              <a:t>	Client HTTP</a:t>
            </a:r>
            <a:br>
              <a:rPr lang="fr-FR" sz="1600" dirty="0"/>
            </a:br>
            <a:r>
              <a:rPr lang="fr-FR" sz="1600" dirty="0"/>
              <a:t>	SQL Server</a:t>
            </a:r>
            <a:br>
              <a:rPr lang="fr-FR" sz="1600" dirty="0"/>
            </a:br>
            <a:r>
              <a:rPr lang="fr-FR" sz="1600" dirty="0"/>
              <a:t>	</a:t>
            </a:r>
            <a:r>
              <a:rPr lang="fr-FR" sz="1600" dirty="0" err="1"/>
              <a:t>Entity</a:t>
            </a:r>
            <a:r>
              <a:rPr lang="fr-FR" sz="1600" dirty="0"/>
              <a:t> Framework</a:t>
            </a:r>
            <a:br>
              <a:rPr lang="fr-FR" sz="1600" dirty="0"/>
            </a:br>
            <a:r>
              <a:rPr lang="fr-FR" sz="1600" dirty="0"/>
              <a:t>	Redis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6059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/>
                </a:solidFill>
                <a:latin typeface="Raleway" pitchFamily="2" charset="0"/>
              </a:rPr>
              <a:t>Démos</a:t>
            </a:r>
            <a:endParaRPr sz="4000" b="1" dirty="0">
              <a:solidFill>
                <a:schemeClr val="bg1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3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/>
                </a:solidFill>
                <a:latin typeface="Raleway" pitchFamily="2" charset="0"/>
              </a:rPr>
              <a:t>Savoir ce qu’il se passe dans votre logiciel</a:t>
            </a:r>
            <a:endParaRPr sz="4000" b="1" dirty="0">
              <a:solidFill>
                <a:schemeClr val="bg1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4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2;p32">
            <a:extLst>
              <a:ext uri="{FF2B5EF4-FFF2-40B4-BE49-F238E27FC236}">
                <a16:creationId xmlns:a16="http://schemas.microsoft.com/office/drawing/2014/main" id="{BF188FEE-70A2-C52C-01D5-9C0298F220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4050" y="600075"/>
            <a:ext cx="8489950" cy="545465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/>
                </a:solidFill>
                <a:latin typeface="Raleway" pitchFamily="2" charset="0"/>
              </a:rPr>
              <a:t>Questions ?</a:t>
            </a:r>
            <a:endParaRPr sz="4000" b="1" dirty="0">
              <a:solidFill>
                <a:schemeClr val="bg1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5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latin typeface="Raleway" pitchFamily="2" charset="0"/>
                <a:cs typeface="Segoe UI Semibold" panose="020B0702040204020203" pitchFamily="34" charset="0"/>
              </a:rPr>
              <a:t>Approche 1 : À la demande / Diagnostic / On </a:t>
            </a:r>
            <a:r>
              <a:rPr lang="fr-FR" sz="3200" dirty="0" err="1">
                <a:latin typeface="Raleway" pitchFamily="2" charset="0"/>
                <a:cs typeface="Segoe UI Semibold" panose="020B0702040204020203" pitchFamily="34" charset="0"/>
              </a:rPr>
              <a:t>Device</a:t>
            </a:r>
            <a:endParaRPr lang="fr-FR" sz="3200" dirty="0">
              <a:latin typeface="Raleway" pitchFamily="2" charset="0"/>
              <a:cs typeface="Segoe UI Semibold" panose="020B07020402040202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EFDC0A-BD77-D84F-70D1-930D830A97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0" y="1536633"/>
            <a:ext cx="11360800" cy="4094400"/>
          </a:xfrm>
        </p:spPr>
        <p:txBody>
          <a:bodyPr/>
          <a:lstStyle/>
          <a:p>
            <a:pPr marL="186262" indent="0">
              <a:buNone/>
            </a:pPr>
            <a:r>
              <a:rPr lang="fr-FR" sz="2400" dirty="0"/>
              <a:t>Comprendre un problème au moment où il se produit, via analyse intensive.</a:t>
            </a:r>
          </a:p>
          <a:p>
            <a:pPr marL="186262" indent="0">
              <a:buNone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Dump mémoire / threads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Profiling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Traces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 err="1"/>
              <a:t>Debug</a:t>
            </a:r>
            <a:r>
              <a:rPr lang="fr-FR" sz="2400" dirty="0"/>
              <a:t> Local</a:t>
            </a:r>
          </a:p>
          <a:p>
            <a:pPr marL="186262" indent="0">
              <a:buNone/>
            </a:pPr>
            <a:endParaRPr lang="en-US" sz="2400" dirty="0"/>
          </a:p>
          <a:p>
            <a:pPr marL="186262" indent="0">
              <a:buNone/>
            </a:pPr>
            <a:r>
              <a:rPr lang="en-US" sz="2400" dirty="0" err="1"/>
              <a:t>Nécessite</a:t>
            </a:r>
            <a:r>
              <a:rPr lang="en-US" sz="2400" dirty="0"/>
              <a:t> un </a:t>
            </a:r>
            <a:r>
              <a:rPr lang="en-US" sz="2400" dirty="0" err="1"/>
              <a:t>accès</a:t>
            </a:r>
            <a:r>
              <a:rPr lang="en-US" sz="2400" dirty="0"/>
              <a:t> </a:t>
            </a:r>
            <a:r>
              <a:rPr lang="en-US" sz="2400" dirty="0" err="1"/>
              <a:t>privilégié</a:t>
            </a:r>
            <a:r>
              <a:rPr lang="en-US" sz="2400" dirty="0"/>
              <a:t>, reproduction possible, </a:t>
            </a:r>
            <a:r>
              <a:rPr lang="en-US" sz="2400" dirty="0" err="1"/>
              <a:t>outils</a:t>
            </a:r>
            <a:r>
              <a:rPr lang="en-US" sz="2400" dirty="0"/>
              <a:t> bas </a:t>
            </a:r>
            <a:r>
              <a:rPr lang="en-US" sz="2400" dirty="0" err="1"/>
              <a:t>niveau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8336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latin typeface="Raleway" pitchFamily="2" charset="0"/>
                <a:cs typeface="Segoe UI Semibold" panose="020B0702040204020203" pitchFamily="34" charset="0"/>
              </a:rPr>
              <a:t>Approche 2 : Continue / Collectée / Surveillance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DE50008-E0E0-4347-1CDB-D07F005DF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27489"/>
            <a:ext cx="11360800" cy="4094400"/>
          </a:xfrm>
        </p:spPr>
        <p:txBody>
          <a:bodyPr/>
          <a:lstStyle/>
          <a:p>
            <a:pPr marL="186262" indent="0">
              <a:buNone/>
            </a:pPr>
            <a:r>
              <a:rPr lang="fr-FR" sz="2400" dirty="0"/>
              <a:t>Surveiller un système, avoir des alertes pro-actives, revenir sur un évènement passé.</a:t>
            </a:r>
          </a:p>
          <a:p>
            <a:pPr marL="186262" indent="0">
              <a:buNone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Logs indexés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Métriques applicatives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Traces distribuées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186262" indent="0">
              <a:buNone/>
            </a:pPr>
            <a:endParaRPr lang="fr-FR" sz="2400" dirty="0"/>
          </a:p>
          <a:p>
            <a:pPr marL="186262" indent="0">
              <a:buNone/>
            </a:pPr>
            <a:r>
              <a:rPr lang="fr-FR" sz="2400" dirty="0"/>
              <a:t>Pensée et mise en place en amont, outils de supervision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255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latin typeface="Raleway" pitchFamily="2" charset="0"/>
                <a:cs typeface="Segoe UI Semibold" panose="020B0702040204020203" pitchFamily="34" charset="0"/>
              </a:rPr>
              <a:t>Exemples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DE50008-E0E0-4347-1CDB-D07F005DF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27489"/>
            <a:ext cx="11360800" cy="4094400"/>
          </a:xfrm>
        </p:spPr>
        <p:txBody>
          <a:bodyPr/>
          <a:lstStyle/>
          <a:p>
            <a:pPr marL="186262" indent="0">
              <a:buNone/>
            </a:pPr>
            <a:r>
              <a:rPr lang="fr-FR" sz="2400" dirty="0"/>
              <a:t>Pourquoi notre site a renvoyé des erreurs 500 pendant 15 minutes ?</a:t>
            </a:r>
          </a:p>
          <a:p>
            <a:pPr marL="186262" indent="0">
              <a:buNone/>
            </a:pPr>
            <a:endParaRPr lang="fr-FR" sz="2400" dirty="0"/>
          </a:p>
          <a:p>
            <a:pPr marL="186262" indent="0">
              <a:buNone/>
            </a:pPr>
            <a:r>
              <a:rPr lang="fr-FR" sz="2400" dirty="0"/>
              <a:t>Pourquoi la fonctionnalité d’impression plante chez ce client ?</a:t>
            </a:r>
          </a:p>
          <a:p>
            <a:pPr marL="186262" indent="0">
              <a:buNone/>
            </a:pPr>
            <a:endParaRPr lang="fr-FR" sz="2400" dirty="0"/>
          </a:p>
          <a:p>
            <a:pPr marL="186262" indent="0">
              <a:buNone/>
            </a:pPr>
            <a:r>
              <a:rPr lang="fr-FR" sz="2400" dirty="0"/>
              <a:t>Pourquoi ce process serveur prend 100% de CPU de temps en temps ?</a:t>
            </a:r>
          </a:p>
          <a:p>
            <a:pPr marL="186262" indent="0">
              <a:buNone/>
            </a:pPr>
            <a:endParaRPr lang="fr-FR" sz="2400" dirty="0"/>
          </a:p>
          <a:p>
            <a:pPr marL="186262" indent="0">
              <a:buNone/>
            </a:pPr>
            <a:r>
              <a:rPr lang="fr-FR" sz="2400" dirty="0"/>
              <a:t>Pourquoi tout rame ?</a:t>
            </a:r>
          </a:p>
        </p:txBody>
      </p:sp>
    </p:spTree>
    <p:extLst>
      <p:ext uri="{BB962C8B-B14F-4D97-AF65-F5344CB8AC3E}">
        <p14:creationId xmlns:p14="http://schemas.microsoft.com/office/powerpoint/2010/main" val="97956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2;p32">
            <a:extLst>
              <a:ext uri="{FF2B5EF4-FFF2-40B4-BE49-F238E27FC236}">
                <a16:creationId xmlns:a16="http://schemas.microsoft.com/office/drawing/2014/main" id="{BF188FEE-70A2-C52C-01D5-9C0298F220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4050" y="600075"/>
            <a:ext cx="8489950" cy="545465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/>
                </a:solidFill>
                <a:latin typeface="Raleway" pitchFamily="2" charset="0"/>
              </a:rPr>
              <a:t>Écosystèmes</a:t>
            </a:r>
            <a:endParaRPr sz="4000" b="1" dirty="0">
              <a:solidFill>
                <a:schemeClr val="bg1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latin typeface="Raleway" pitchFamily="2" charset="0"/>
                <a:cs typeface="Segoe UI Semibold" panose="020B0702040204020203" pitchFamily="34" charset="0"/>
              </a:rPr>
              <a:t>À l’origine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EFDC0A-BD77-D84F-70D1-930D830A97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0" y="1536633"/>
            <a:ext cx="11360800" cy="409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200" dirty="0"/>
              <a:t>Logs systèmes</a:t>
            </a:r>
          </a:p>
          <a:p>
            <a:pPr lvl="1">
              <a:lnSpc>
                <a:spcPct val="100000"/>
              </a:lnSpc>
            </a:pPr>
            <a:r>
              <a:rPr lang="fr-FR" sz="2933" dirty="0" err="1"/>
              <a:t>eventlog</a:t>
            </a:r>
            <a:r>
              <a:rPr lang="fr-FR" sz="2933" dirty="0"/>
              <a:t> </a:t>
            </a:r>
            <a:r>
              <a:rPr lang="fr-FR" sz="2933" dirty="0" err="1"/>
              <a:t>windows</a:t>
            </a:r>
            <a:r>
              <a:rPr lang="fr-FR" sz="2933" dirty="0"/>
              <a:t>, /var/log</a:t>
            </a:r>
          </a:p>
          <a:p>
            <a:pPr marL="812780" lvl="1" indent="0">
              <a:lnSpc>
                <a:spcPct val="100000"/>
              </a:lnSpc>
              <a:buNone/>
            </a:pPr>
            <a:endParaRPr lang="fr-FR" sz="2933" dirty="0"/>
          </a:p>
          <a:p>
            <a:pPr>
              <a:lnSpc>
                <a:spcPct val="100000"/>
              </a:lnSpc>
            </a:pPr>
            <a:r>
              <a:rPr lang="fr-FR" sz="3467" dirty="0"/>
              <a:t>Monitoring système</a:t>
            </a:r>
          </a:p>
          <a:p>
            <a:pPr lvl="1">
              <a:lnSpc>
                <a:spcPct val="100000"/>
              </a:lnSpc>
            </a:pPr>
            <a:r>
              <a:rPr lang="fr-FR" sz="3200" dirty="0" err="1"/>
              <a:t>collectd</a:t>
            </a:r>
            <a:r>
              <a:rPr lang="fr-FR" sz="3200" dirty="0"/>
              <a:t>, </a:t>
            </a:r>
            <a:r>
              <a:rPr lang="fr-FR" sz="3200" dirty="0" err="1"/>
              <a:t>perfmon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16577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latin typeface="Raleway" pitchFamily="2" charset="0"/>
                <a:cs typeface="Segoe UI Semibold" panose="020B0702040204020203" pitchFamily="34" charset="0"/>
              </a:rPr>
              <a:t>Fin des « mainframes », début distribution systèmes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EFDC0A-BD77-D84F-70D1-930D830A97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0" y="1536632"/>
            <a:ext cx="11360800" cy="44937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200" dirty="0"/>
              <a:t>Monitoring distribué</a:t>
            </a:r>
          </a:p>
          <a:p>
            <a:pPr lvl="1">
              <a:lnSpc>
                <a:spcPct val="100000"/>
              </a:lnSpc>
            </a:pPr>
            <a:r>
              <a:rPr lang="fr-FR" sz="2933" dirty="0"/>
              <a:t>SNMP</a:t>
            </a:r>
          </a:p>
          <a:p>
            <a:pPr lvl="1">
              <a:lnSpc>
                <a:spcPct val="100000"/>
              </a:lnSpc>
            </a:pPr>
            <a:r>
              <a:rPr lang="fr-FR" sz="2933" dirty="0" err="1"/>
              <a:t>syslog</a:t>
            </a:r>
            <a:endParaRPr lang="fr-FR" sz="2933" dirty="0"/>
          </a:p>
          <a:p>
            <a:pPr lvl="1">
              <a:lnSpc>
                <a:spcPct val="100000"/>
              </a:lnSpc>
            </a:pPr>
            <a:r>
              <a:rPr lang="fr-FR" sz="2933" dirty="0"/>
              <a:t>graphite (</a:t>
            </a:r>
            <a:r>
              <a:rPr lang="fr-FR" sz="2933" dirty="0" err="1"/>
              <a:t>tsdb</a:t>
            </a:r>
            <a:r>
              <a:rPr lang="fr-FR" sz="2933" dirty="0"/>
              <a:t>)</a:t>
            </a:r>
          </a:p>
          <a:p>
            <a:pPr lvl="1">
              <a:lnSpc>
                <a:spcPct val="100000"/>
              </a:lnSpc>
            </a:pPr>
            <a:r>
              <a:rPr lang="fr-FR" sz="2933" dirty="0"/>
              <a:t>Nagios</a:t>
            </a:r>
          </a:p>
          <a:p>
            <a:pPr lvl="1">
              <a:lnSpc>
                <a:spcPct val="100000"/>
              </a:lnSpc>
            </a:pPr>
            <a:r>
              <a:rPr lang="fr-FR" sz="2933" dirty="0" err="1"/>
              <a:t>collectd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00352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latin typeface="Raleway" pitchFamily="2" charset="0"/>
                <a:cs typeface="Segoe UI Semibold" panose="020B0702040204020203" pitchFamily="34" charset="0"/>
              </a:rPr>
              <a:t>Ajout monitoring applicatif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EFDC0A-BD77-D84F-70D1-930D830A97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0" y="1536633"/>
            <a:ext cx="11360800" cy="409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200" dirty="0"/>
              <a:t>Logs centralisés : stocker ses logs dans un dépôt central (log4j + </a:t>
            </a:r>
            <a:r>
              <a:rPr lang="fr-FR" sz="3200" dirty="0" err="1"/>
              <a:t>appender</a:t>
            </a:r>
            <a:r>
              <a:rPr lang="fr-FR" sz="3200" dirty="0"/>
              <a:t>, </a:t>
            </a:r>
            <a:r>
              <a:rPr lang="fr-FR" sz="3200" dirty="0" err="1"/>
              <a:t>nlog</a:t>
            </a:r>
            <a:r>
              <a:rPr lang="fr-FR" sz="3200" dirty="0"/>
              <a:t> + </a:t>
            </a:r>
            <a:r>
              <a:rPr lang="fr-FR" sz="3200" dirty="0" err="1"/>
              <a:t>sql</a:t>
            </a:r>
            <a:r>
              <a:rPr lang="fr-FR" sz="3200" dirty="0"/>
              <a:t>, etc.)</a:t>
            </a:r>
          </a:p>
          <a:p>
            <a:pPr>
              <a:lnSpc>
                <a:spcPct val="100000"/>
              </a:lnSpc>
            </a:pPr>
            <a:endParaRPr lang="fr-FR" sz="3200" dirty="0"/>
          </a:p>
          <a:p>
            <a:pPr>
              <a:lnSpc>
                <a:spcPct val="100000"/>
              </a:lnSpc>
            </a:pPr>
            <a:r>
              <a:rPr lang="fr-FR" sz="3200" dirty="0"/>
              <a:t>Offres SaaS : New </a:t>
            </a:r>
            <a:r>
              <a:rPr lang="fr-FR" sz="3200" dirty="0" err="1"/>
              <a:t>Relic</a:t>
            </a:r>
            <a:r>
              <a:rPr lang="fr-FR" sz="3200" dirty="0"/>
              <a:t>, </a:t>
            </a:r>
            <a:r>
              <a:rPr lang="fr-FR" sz="3200" dirty="0" err="1"/>
              <a:t>Datadog</a:t>
            </a:r>
            <a:r>
              <a:rPr lang="fr-FR" sz="3200" dirty="0"/>
              <a:t>, Application Insights, </a:t>
            </a:r>
            <a:r>
              <a:rPr lang="fr-FR" sz="3200" dirty="0" err="1"/>
              <a:t>Dynatrace</a:t>
            </a:r>
            <a:r>
              <a:rPr lang="fr-FR" sz="3200" dirty="0"/>
              <a:t>, etc.</a:t>
            </a:r>
          </a:p>
          <a:p>
            <a:pPr>
              <a:lnSpc>
                <a:spcPct val="100000"/>
              </a:lnSpc>
            </a:pPr>
            <a:endParaRPr lang="fr-FR" sz="3200" dirty="0"/>
          </a:p>
          <a:p>
            <a:pPr>
              <a:lnSpc>
                <a:spcPct val="100000"/>
              </a:lnSpc>
            </a:pPr>
            <a:r>
              <a:rPr lang="fr-FR" sz="3200" dirty="0"/>
              <a:t>Time </a:t>
            </a:r>
            <a:r>
              <a:rPr lang="fr-FR" sz="3200" dirty="0" err="1"/>
              <a:t>Series</a:t>
            </a:r>
            <a:r>
              <a:rPr lang="fr-FR" sz="3200" dirty="0"/>
              <a:t> </a:t>
            </a:r>
            <a:r>
              <a:rPr lang="fr-FR" sz="3200" dirty="0" err="1"/>
              <a:t>Databases</a:t>
            </a:r>
            <a:r>
              <a:rPr lang="fr-FR" sz="3200" dirty="0"/>
              <a:t> : </a:t>
            </a:r>
            <a:r>
              <a:rPr lang="fr-FR" sz="3200" dirty="0" err="1"/>
              <a:t>prometheus</a:t>
            </a:r>
            <a:r>
              <a:rPr lang="fr-FR" sz="3200" dirty="0"/>
              <a:t>, </a:t>
            </a:r>
            <a:r>
              <a:rPr lang="fr-FR" sz="3200" dirty="0" err="1"/>
              <a:t>influxdb</a:t>
            </a:r>
            <a:endParaRPr lang="fr-FR" sz="3200" dirty="0"/>
          </a:p>
          <a:p>
            <a:pPr>
              <a:lnSpc>
                <a:spcPct val="100000"/>
              </a:lnSpc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7192876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488</Words>
  <Application>Microsoft Office PowerPoint</Application>
  <PresentationFormat>Grand écran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Raleway</vt:lpstr>
      <vt:lpstr>Simple Light</vt:lpstr>
      <vt:lpstr>OpenTelemetry</vt:lpstr>
      <vt:lpstr>Savoir ce qu’il se passe dans votre logiciel</vt:lpstr>
      <vt:lpstr>Approche 1 : À la demande / Diagnostic / On Device</vt:lpstr>
      <vt:lpstr>Approche 2 : Continue / Collectée / Surveillance</vt:lpstr>
      <vt:lpstr>Exemples</vt:lpstr>
      <vt:lpstr>Écosystèmes</vt:lpstr>
      <vt:lpstr>À l’origine</vt:lpstr>
      <vt:lpstr>Fin des « mainframes », début distribution systèmes</vt:lpstr>
      <vt:lpstr>Ajout monitoring applicatif</vt:lpstr>
      <vt:lpstr>Standardisation</vt:lpstr>
      <vt:lpstr>Réinvention de la roue pour chaque offre SaaS</vt:lpstr>
      <vt:lpstr>Projets fondateurs</vt:lpstr>
      <vt:lpstr>OpenTelemetry</vt:lpstr>
      <vt:lpstr>OpenTelemetry</vt:lpstr>
      <vt:lpstr>Fonctionnement</vt:lpstr>
      <vt:lpstr>Présentation PowerPoint</vt:lpstr>
      <vt:lpstr>« Actif »</vt:lpstr>
      <vt:lpstr>« Passif » (New)</vt:lpstr>
      <vt:lpstr>Démos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OpenTelemetry</dc:title>
  <dc:creator>Thomas Bolon</dc:creator>
  <cp:lastModifiedBy>Thomas Bolon</cp:lastModifiedBy>
  <cp:revision>1</cp:revision>
  <dcterms:created xsi:type="dcterms:W3CDTF">2022-05-16T07:42:44Z</dcterms:created>
  <dcterms:modified xsi:type="dcterms:W3CDTF">2022-05-16T11:46:50Z</dcterms:modified>
</cp:coreProperties>
</file>