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7"/>
  </p:notesMasterIdLst>
  <p:sldIdLst>
    <p:sldId id="256" r:id="rId5"/>
    <p:sldId id="257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6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C4B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6FF85-4407-40D8-B442-04733F54818F}" v="79" dt="2018-10-15T15:03:54.814"/>
    <p1510:client id="{D916B878-597B-4898-AF25-CC81F30B0846}" v="38" dt="2018-10-15T15:04:38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71" d="100"/>
          <a:sy n="71" d="100"/>
        </p:scale>
        <p:origin x="12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on" userId="b54efb58eeafbc70" providerId="LiveId" clId="{D916B878-597B-4898-AF25-CC81F30B0846}"/>
    <pc:docChg chg="undo custSel addSld modSld sldOrd">
      <pc:chgData name="Thomas Bolon" userId="b54efb58eeafbc70" providerId="LiveId" clId="{D916B878-597B-4898-AF25-CC81F30B0846}" dt="2018-10-15T15:04:38.120" v="3167" actId="20577"/>
      <pc:docMkLst>
        <pc:docMk/>
      </pc:docMkLst>
      <pc:sldChg chg="modSp">
        <pc:chgData name="Thomas Bolon" userId="b54efb58eeafbc70" providerId="LiveId" clId="{D916B878-597B-4898-AF25-CC81F30B0846}" dt="2018-10-15T10:58:27.871" v="3116" actId="20577"/>
        <pc:sldMkLst>
          <pc:docMk/>
          <pc:sldMk cId="477504486" sldId="257"/>
        </pc:sldMkLst>
        <pc:spChg chg="mod">
          <ac:chgData name="Thomas Bolon" userId="b54efb58eeafbc70" providerId="LiveId" clId="{D916B878-597B-4898-AF25-CC81F30B0846}" dt="2018-10-15T10:58:27.871" v="3116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modNotesTx">
        <pc:chgData name="Thomas Bolon" userId="b54efb58eeafbc70" providerId="LiveId" clId="{D916B878-597B-4898-AF25-CC81F30B0846}" dt="2018-10-15T09:40:00.493" v="1131" actId="20577"/>
        <pc:sldMkLst>
          <pc:docMk/>
          <pc:sldMk cId="2859071109" sldId="261"/>
        </pc:sldMkLst>
      </pc:sldChg>
      <pc:sldChg chg="modAnim">
        <pc:chgData name="Thomas Bolon" userId="b54efb58eeafbc70" providerId="LiveId" clId="{D916B878-597B-4898-AF25-CC81F30B0846}" dt="2018-10-15T10:55:38.715" v="3066"/>
        <pc:sldMkLst>
          <pc:docMk/>
          <pc:sldMk cId="1507861551" sldId="263"/>
        </pc:sldMkLst>
      </pc:sldChg>
      <pc:sldChg chg="modSp">
        <pc:chgData name="Thomas Bolon" userId="b54efb58eeafbc70" providerId="LiveId" clId="{D916B878-597B-4898-AF25-CC81F30B0846}" dt="2018-10-15T11:00:30.266" v="3157" actId="2710"/>
        <pc:sldMkLst>
          <pc:docMk/>
          <pc:sldMk cId="1326955157" sldId="267"/>
        </pc:sldMkLst>
        <pc:spChg chg="mod">
          <ac:chgData name="Thomas Bolon" userId="b54efb58eeafbc70" providerId="LiveId" clId="{D916B878-597B-4898-AF25-CC81F30B0846}" dt="2018-10-15T11:00:30.266" v="3157" actId="2710"/>
          <ac:spMkLst>
            <pc:docMk/>
            <pc:sldMk cId="1326955157" sldId="267"/>
            <ac:spMk id="2" creationId="{9854F6B1-9A29-47D2-8AA6-EA9FFD02BA9D}"/>
          </ac:spMkLst>
        </pc:spChg>
      </pc:sldChg>
      <pc:sldChg chg="modSp">
        <pc:chgData name="Thomas Bolon" userId="b54efb58eeafbc70" providerId="LiveId" clId="{D916B878-597B-4898-AF25-CC81F30B0846}" dt="2018-10-15T11:00:57.649" v="3160" actId="2710"/>
        <pc:sldMkLst>
          <pc:docMk/>
          <pc:sldMk cId="1846199901" sldId="269"/>
        </pc:sldMkLst>
        <pc:spChg chg="mod">
          <ac:chgData name="Thomas Bolon" userId="b54efb58eeafbc70" providerId="LiveId" clId="{D916B878-597B-4898-AF25-CC81F30B0846}" dt="2018-10-15T11:00:57.649" v="3160" actId="2710"/>
          <ac:spMkLst>
            <pc:docMk/>
            <pc:sldMk cId="1846199901" sldId="269"/>
            <ac:spMk id="2" creationId="{9854F6B1-9A29-47D2-8AA6-EA9FFD02BA9D}"/>
          </ac:spMkLst>
        </pc:spChg>
      </pc:sldChg>
      <pc:sldChg chg="modSp add">
        <pc:chgData name="Thomas Bolon" userId="b54efb58eeafbc70" providerId="LiveId" clId="{D916B878-597B-4898-AF25-CC81F30B0846}" dt="2018-10-15T09:46:07.566" v="1364" actId="20577"/>
        <pc:sldMkLst>
          <pc:docMk/>
          <pc:sldMk cId="2284073690" sldId="273"/>
        </pc:sldMkLst>
        <pc:spChg chg="mod">
          <ac:chgData name="Thomas Bolon" userId="b54efb58eeafbc70" providerId="LiveId" clId="{D916B878-597B-4898-AF25-CC81F30B0846}" dt="2018-10-15T09:46:07.566" v="1364" actId="20577"/>
          <ac:spMkLst>
            <pc:docMk/>
            <pc:sldMk cId="2284073690" sldId="273"/>
            <ac:spMk id="2" creationId="{8C45101C-DF7C-4B0B-95A3-253EE2965AD8}"/>
          </ac:spMkLst>
        </pc:spChg>
        <pc:spChg chg="mod">
          <ac:chgData name="Thomas Bolon" userId="b54efb58eeafbc70" providerId="LiveId" clId="{D916B878-597B-4898-AF25-CC81F30B0846}" dt="2018-10-15T09:45:11.396" v="1154" actId="20577"/>
          <ac:spMkLst>
            <pc:docMk/>
            <pc:sldMk cId="2284073690" sldId="273"/>
            <ac:spMk id="3" creationId="{32A9E5B3-918B-4F93-A9EB-12C31D31D2F7}"/>
          </ac:spMkLst>
        </pc:spChg>
      </pc:sldChg>
      <pc:sldChg chg="addSp modSp add">
        <pc:chgData name="Thomas Bolon" userId="b54efb58eeafbc70" providerId="LiveId" clId="{D916B878-597B-4898-AF25-CC81F30B0846}" dt="2018-10-15T09:49:28.564" v="1460" actId="3064"/>
        <pc:sldMkLst>
          <pc:docMk/>
          <pc:sldMk cId="2425575405" sldId="274"/>
        </pc:sldMkLst>
        <pc:spChg chg="mod">
          <ac:chgData name="Thomas Bolon" userId="b54efb58eeafbc70" providerId="LiveId" clId="{D916B878-597B-4898-AF25-CC81F30B0846}" dt="2018-10-15T09:47:24.488" v="1397" actId="20577"/>
          <ac:spMkLst>
            <pc:docMk/>
            <pc:sldMk cId="2425575405" sldId="274"/>
            <ac:spMk id="2" creationId="{A8D5A632-E076-493A-9E35-86B722801A30}"/>
          </ac:spMkLst>
        </pc:spChg>
        <pc:spChg chg="add mod">
          <ac:chgData name="Thomas Bolon" userId="b54efb58eeafbc70" providerId="LiveId" clId="{D916B878-597B-4898-AF25-CC81F30B0846}" dt="2018-10-15T09:49:09.534" v="1444" actId="164"/>
          <ac:spMkLst>
            <pc:docMk/>
            <pc:sldMk cId="2425575405" sldId="274"/>
            <ac:spMk id="3" creationId="{7F7B723B-CB70-4828-8D67-B80EE2DEAEB1}"/>
          </ac:spMkLst>
        </pc:spChg>
        <pc:spChg chg="add mod">
          <ac:chgData name="Thomas Bolon" userId="b54efb58eeafbc70" providerId="LiveId" clId="{D916B878-597B-4898-AF25-CC81F30B0846}" dt="2018-10-15T09:49:09.534" v="1444" actId="164"/>
          <ac:spMkLst>
            <pc:docMk/>
            <pc:sldMk cId="2425575405" sldId="274"/>
            <ac:spMk id="4" creationId="{58A26BAF-D4A1-4D63-B018-CD0E0EA34B63}"/>
          </ac:spMkLst>
        </pc:spChg>
        <pc:spChg chg="add mod">
          <ac:chgData name="Thomas Bolon" userId="b54efb58eeafbc70" providerId="LiveId" clId="{D916B878-597B-4898-AF25-CC81F30B0846}" dt="2018-10-15T09:49:28.564" v="1460" actId="3064"/>
          <ac:spMkLst>
            <pc:docMk/>
            <pc:sldMk cId="2425575405" sldId="274"/>
            <ac:spMk id="5" creationId="{0654B4C0-99F2-415E-98B0-44C3CD87FBD9}"/>
          </ac:spMkLst>
        </pc:spChg>
        <pc:grpChg chg="add mod">
          <ac:chgData name="Thomas Bolon" userId="b54efb58eeafbc70" providerId="LiveId" clId="{D916B878-597B-4898-AF25-CC81F30B0846}" dt="2018-10-15T09:49:15.373" v="1459" actId="1076"/>
          <ac:grpSpMkLst>
            <pc:docMk/>
            <pc:sldMk cId="2425575405" sldId="274"/>
            <ac:grpSpMk id="6" creationId="{7E31B1CD-0EEB-4E2F-99C0-8B4CCF5BC797}"/>
          </ac:grpSpMkLst>
        </pc:grpChg>
      </pc:sldChg>
      <pc:sldChg chg="addSp delSp modSp add">
        <pc:chgData name="Thomas Bolon" userId="b54efb58eeafbc70" providerId="LiveId" clId="{D916B878-597B-4898-AF25-CC81F30B0846}" dt="2018-10-15T09:51:14.539" v="1521" actId="1076"/>
        <pc:sldMkLst>
          <pc:docMk/>
          <pc:sldMk cId="3247802235" sldId="275"/>
        </pc:sldMkLst>
        <pc:spChg chg="mod">
          <ac:chgData name="Thomas Bolon" userId="b54efb58eeafbc70" providerId="LiveId" clId="{D916B878-597B-4898-AF25-CC81F30B0846}" dt="2018-10-15T09:50:01.063" v="1484" actId="20577"/>
          <ac:spMkLst>
            <pc:docMk/>
            <pc:sldMk cId="3247802235" sldId="275"/>
            <ac:spMk id="2" creationId="{A8D5A632-E076-493A-9E35-86B722801A30}"/>
          </ac:spMkLst>
        </pc:spChg>
        <pc:spChg chg="mod topLvl">
          <ac:chgData name="Thomas Bolon" userId="b54efb58eeafbc70" providerId="LiveId" clId="{D916B878-597B-4898-AF25-CC81F30B0846}" dt="2018-10-15T09:50:12.634" v="1489" actId="14100"/>
          <ac:spMkLst>
            <pc:docMk/>
            <pc:sldMk cId="3247802235" sldId="275"/>
            <ac:spMk id="3" creationId="{7F7B723B-CB70-4828-8D67-B80EE2DEAEB1}"/>
          </ac:spMkLst>
        </pc:spChg>
        <pc:spChg chg="mod topLvl">
          <ac:chgData name="Thomas Bolon" userId="b54efb58eeafbc70" providerId="LiveId" clId="{D916B878-597B-4898-AF25-CC81F30B0846}" dt="2018-10-15T09:50:24.030" v="1492" actId="1076"/>
          <ac:spMkLst>
            <pc:docMk/>
            <pc:sldMk cId="3247802235" sldId="275"/>
            <ac:spMk id="4" creationId="{58A26BAF-D4A1-4D63-B018-CD0E0EA34B63}"/>
          </ac:spMkLst>
        </pc:spChg>
        <pc:spChg chg="del mod topLvl">
          <ac:chgData name="Thomas Bolon" userId="b54efb58eeafbc70" providerId="LiveId" clId="{D916B878-597B-4898-AF25-CC81F30B0846}" dt="2018-10-15T09:50:18.084" v="1490"/>
          <ac:spMkLst>
            <pc:docMk/>
            <pc:sldMk cId="3247802235" sldId="275"/>
            <ac:spMk id="5" creationId="{0654B4C0-99F2-415E-98B0-44C3CD87FBD9}"/>
          </ac:spMkLst>
        </pc:spChg>
        <pc:spChg chg="add mod ord">
          <ac:chgData name="Thomas Bolon" userId="b54efb58eeafbc70" providerId="LiveId" clId="{D916B878-597B-4898-AF25-CC81F30B0846}" dt="2018-10-15T09:50:47.293" v="1501" actId="1076"/>
          <ac:spMkLst>
            <pc:docMk/>
            <pc:sldMk cId="3247802235" sldId="275"/>
            <ac:spMk id="7" creationId="{EEF39D82-3B1C-479C-96A4-62A48C6791C6}"/>
          </ac:spMkLst>
        </pc:spChg>
        <pc:spChg chg="add mod">
          <ac:chgData name="Thomas Bolon" userId="b54efb58eeafbc70" providerId="LiveId" clId="{D916B878-597B-4898-AF25-CC81F30B0846}" dt="2018-10-15T09:50:52.032" v="1518" actId="20577"/>
          <ac:spMkLst>
            <pc:docMk/>
            <pc:sldMk cId="3247802235" sldId="275"/>
            <ac:spMk id="8" creationId="{6464FB35-6081-4597-8258-2CDCD1D8FC9F}"/>
          </ac:spMkLst>
        </pc:spChg>
        <pc:spChg chg="add mod">
          <ac:chgData name="Thomas Bolon" userId="b54efb58eeafbc70" providerId="LiveId" clId="{D916B878-597B-4898-AF25-CC81F30B0846}" dt="2018-10-15T09:51:14.539" v="1521" actId="1076"/>
          <ac:spMkLst>
            <pc:docMk/>
            <pc:sldMk cId="3247802235" sldId="275"/>
            <ac:spMk id="9" creationId="{88A2CDAA-1650-4F35-AA5C-153B925FC1C2}"/>
          </ac:spMkLst>
        </pc:spChg>
        <pc:grpChg chg="del mod">
          <ac:chgData name="Thomas Bolon" userId="b54efb58eeafbc70" providerId="LiveId" clId="{D916B878-597B-4898-AF25-CC81F30B0846}" dt="2018-10-15T09:50:07.723" v="1487" actId="165"/>
          <ac:grpSpMkLst>
            <pc:docMk/>
            <pc:sldMk cId="3247802235" sldId="275"/>
            <ac:grpSpMk id="6" creationId="{7E31B1CD-0EEB-4E2F-99C0-8B4CCF5BC797}"/>
          </ac:grpSpMkLst>
        </pc:grpChg>
      </pc:sldChg>
      <pc:sldChg chg="addSp delSp modSp add">
        <pc:chgData name="Thomas Bolon" userId="b54efb58eeafbc70" providerId="LiveId" clId="{D916B878-597B-4898-AF25-CC81F30B0846}" dt="2018-10-15T10:08:27.959" v="1675" actId="14100"/>
        <pc:sldMkLst>
          <pc:docMk/>
          <pc:sldMk cId="2697394016" sldId="276"/>
        </pc:sldMkLst>
        <pc:spChg chg="mod">
          <ac:chgData name="Thomas Bolon" userId="b54efb58eeafbc70" providerId="LiveId" clId="{D916B878-597B-4898-AF25-CC81F30B0846}" dt="2018-10-15T09:52:09.019" v="1539" actId="20577"/>
          <ac:spMkLst>
            <pc:docMk/>
            <pc:sldMk cId="2697394016" sldId="276"/>
            <ac:spMk id="2" creationId="{3F1B49D7-7F7E-48EF-932B-63CC54C23623}"/>
          </ac:spMkLst>
        </pc:spChg>
        <pc:spChg chg="add mod">
          <ac:chgData name="Thomas Bolon" userId="b54efb58eeafbc70" providerId="LiveId" clId="{D916B878-597B-4898-AF25-CC81F30B0846}" dt="2018-10-15T10:07:35.074" v="1660" actId="164"/>
          <ac:spMkLst>
            <pc:docMk/>
            <pc:sldMk cId="2697394016" sldId="276"/>
            <ac:spMk id="3" creationId="{AA282C79-69D4-4B6D-9692-083F307566BF}"/>
          </ac:spMkLst>
        </pc:spChg>
        <pc:spChg chg="add del">
          <ac:chgData name="Thomas Bolon" userId="b54efb58eeafbc70" providerId="LiveId" clId="{D916B878-597B-4898-AF25-CC81F30B0846}" dt="2018-10-15T09:52:29.200" v="1541" actId="478"/>
          <ac:spMkLst>
            <pc:docMk/>
            <pc:sldMk cId="2697394016" sldId="276"/>
            <ac:spMk id="4" creationId="{61B11E69-A271-445B-AE70-3041C0480799}"/>
          </ac:spMkLst>
        </pc:spChg>
        <pc:spChg chg="add del">
          <ac:chgData name="Thomas Bolon" userId="b54efb58eeafbc70" providerId="LiveId" clId="{D916B878-597B-4898-AF25-CC81F30B0846}" dt="2018-10-15T09:52:40.968" v="1558" actId="478"/>
          <ac:spMkLst>
            <pc:docMk/>
            <pc:sldMk cId="2697394016" sldId="276"/>
            <ac:spMk id="5" creationId="{8BA89C86-7FB6-4B2F-81D9-9C4741777EA2}"/>
          </ac:spMkLst>
        </pc:spChg>
        <pc:spChg chg="add mod">
          <ac:chgData name="Thomas Bolon" userId="b54efb58eeafbc70" providerId="LiveId" clId="{D916B878-597B-4898-AF25-CC81F30B0846}" dt="2018-10-15T10:07:35.074" v="1660" actId="164"/>
          <ac:spMkLst>
            <pc:docMk/>
            <pc:sldMk cId="2697394016" sldId="276"/>
            <ac:spMk id="6" creationId="{D3395837-4524-4039-A246-985452E0CE69}"/>
          </ac:spMkLst>
        </pc:spChg>
        <pc:spChg chg="add mod">
          <ac:chgData name="Thomas Bolon" userId="b54efb58eeafbc70" providerId="LiveId" clId="{D916B878-597B-4898-AF25-CC81F30B0846}" dt="2018-10-15T10:08:27.959" v="1675" actId="14100"/>
          <ac:spMkLst>
            <pc:docMk/>
            <pc:sldMk cId="2697394016" sldId="276"/>
            <ac:spMk id="7" creationId="{239A9A30-A00E-449E-AD83-CC4025939D1F}"/>
          </ac:spMkLst>
        </pc:spChg>
        <pc:spChg chg="add mod">
          <ac:chgData name="Thomas Bolon" userId="b54efb58eeafbc70" providerId="LiveId" clId="{D916B878-597B-4898-AF25-CC81F30B0846}" dt="2018-10-15T10:07:46.116" v="1666" actId="1076"/>
          <ac:spMkLst>
            <pc:docMk/>
            <pc:sldMk cId="2697394016" sldId="276"/>
            <ac:spMk id="8" creationId="{3BFCA4B2-72AB-401C-A626-8275184A4DA8}"/>
          </ac:spMkLst>
        </pc:spChg>
        <pc:spChg chg="add mod">
          <ac:chgData name="Thomas Bolon" userId="b54efb58eeafbc70" providerId="LiveId" clId="{D916B878-597B-4898-AF25-CC81F30B0846}" dt="2018-10-15T10:07:14.245" v="1658" actId="1076"/>
          <ac:spMkLst>
            <pc:docMk/>
            <pc:sldMk cId="2697394016" sldId="276"/>
            <ac:spMk id="9" creationId="{5D5F1465-3B02-410D-9D9F-F8017CF4838C}"/>
          </ac:spMkLst>
        </pc:spChg>
        <pc:grpChg chg="add mod">
          <ac:chgData name="Thomas Bolon" userId="b54efb58eeafbc70" providerId="LiveId" clId="{D916B878-597B-4898-AF25-CC81F30B0846}" dt="2018-10-15T10:08:02.752" v="1669" actId="1076"/>
          <ac:grpSpMkLst>
            <pc:docMk/>
            <pc:sldMk cId="2697394016" sldId="276"/>
            <ac:grpSpMk id="12" creationId="{F6F6A279-8D93-433D-9D39-36B4B62DACF1}"/>
          </ac:grpSpMkLst>
        </pc:grpChg>
        <pc:grpChg chg="add mod">
          <ac:chgData name="Thomas Bolon" userId="b54efb58eeafbc70" providerId="LiveId" clId="{D916B878-597B-4898-AF25-CC81F30B0846}" dt="2018-10-15T10:08:06.315" v="1670" actId="1076"/>
          <ac:grpSpMkLst>
            <pc:docMk/>
            <pc:sldMk cId="2697394016" sldId="276"/>
            <ac:grpSpMk id="13" creationId="{2A4C3311-93C8-4805-A938-677F87D6364C}"/>
          </ac:grpSpMkLst>
        </pc:grpChg>
        <pc:picChg chg="add mod">
          <ac:chgData name="Thomas Bolon" userId="b54efb58eeafbc70" providerId="LiveId" clId="{D916B878-597B-4898-AF25-CC81F30B0846}" dt="2018-10-15T10:07:32.009" v="1659" actId="164"/>
          <ac:picMkLst>
            <pc:docMk/>
            <pc:sldMk cId="2697394016" sldId="276"/>
            <ac:picMk id="11" creationId="{262E6968-AECC-4802-B1A8-A8A525EFC86E}"/>
          </ac:picMkLst>
        </pc:picChg>
      </pc:sldChg>
      <pc:sldChg chg="addSp delSp modSp add">
        <pc:chgData name="Thomas Bolon" userId="b54efb58eeafbc70" providerId="LiveId" clId="{D916B878-597B-4898-AF25-CC81F30B0846}" dt="2018-10-15T10:08:17.926" v="1672" actId="14100"/>
        <pc:sldMkLst>
          <pc:docMk/>
          <pc:sldMk cId="3750426564" sldId="277"/>
        </pc:sldMkLst>
        <pc:spChg chg="mod">
          <ac:chgData name="Thomas Bolon" userId="b54efb58eeafbc70" providerId="LiveId" clId="{D916B878-597B-4898-AF25-CC81F30B0846}" dt="2018-10-15T10:05:28.255" v="1605" actId="20577"/>
          <ac:spMkLst>
            <pc:docMk/>
            <pc:sldMk cId="3750426564" sldId="277"/>
            <ac:spMk id="2" creationId="{3F1B49D7-7F7E-48EF-932B-63CC54C23623}"/>
          </ac:spMkLst>
        </pc:spChg>
        <pc:spChg chg="mod">
          <ac:chgData name="Thomas Bolon" userId="b54efb58eeafbc70" providerId="LiveId" clId="{D916B878-597B-4898-AF25-CC81F30B0846}" dt="2018-10-15T10:08:17.926" v="1672" actId="14100"/>
          <ac:spMkLst>
            <pc:docMk/>
            <pc:sldMk cId="3750426564" sldId="277"/>
            <ac:spMk id="3" creationId="{AA282C79-69D4-4B6D-9692-083F307566BF}"/>
          </ac:spMkLst>
        </pc:spChg>
        <pc:spChg chg="mod ord">
          <ac:chgData name="Thomas Bolon" userId="b54efb58eeafbc70" providerId="LiveId" clId="{D916B878-597B-4898-AF25-CC81F30B0846}" dt="2018-10-15T10:06:41.605" v="1638" actId="1035"/>
          <ac:spMkLst>
            <pc:docMk/>
            <pc:sldMk cId="3750426564" sldId="277"/>
            <ac:spMk id="6" creationId="{D3395837-4524-4039-A246-985452E0CE69}"/>
          </ac:spMkLst>
        </pc:spChg>
        <pc:spChg chg="mod">
          <ac:chgData name="Thomas Bolon" userId="b54efb58eeafbc70" providerId="LiveId" clId="{D916B878-597B-4898-AF25-CC81F30B0846}" dt="2018-10-15T10:07:02.610" v="1651" actId="14100"/>
          <ac:spMkLst>
            <pc:docMk/>
            <pc:sldMk cId="3750426564" sldId="277"/>
            <ac:spMk id="7" creationId="{239A9A30-A00E-449E-AD83-CC4025939D1F}"/>
          </ac:spMkLst>
        </pc:spChg>
        <pc:spChg chg="del">
          <ac:chgData name="Thomas Bolon" userId="b54efb58eeafbc70" providerId="LiveId" clId="{D916B878-597B-4898-AF25-CC81F30B0846}" dt="2018-10-15T10:05:32.409" v="1606" actId="478"/>
          <ac:spMkLst>
            <pc:docMk/>
            <pc:sldMk cId="3750426564" sldId="277"/>
            <ac:spMk id="8" creationId="{3BFCA4B2-72AB-401C-A626-8275184A4DA8}"/>
          </ac:spMkLst>
        </pc:spChg>
        <pc:spChg chg="mod">
          <ac:chgData name="Thomas Bolon" userId="b54efb58eeafbc70" providerId="LiveId" clId="{D916B878-597B-4898-AF25-CC81F30B0846}" dt="2018-10-15T10:07:07.408" v="1654" actId="1076"/>
          <ac:spMkLst>
            <pc:docMk/>
            <pc:sldMk cId="3750426564" sldId="277"/>
            <ac:spMk id="9" creationId="{5D5F1465-3B02-410D-9D9F-F8017CF4838C}"/>
          </ac:spMkLst>
        </pc:spChg>
        <pc:spChg chg="mod topLvl">
          <ac:chgData name="Thomas Bolon" userId="b54efb58eeafbc70" providerId="LiveId" clId="{D916B878-597B-4898-AF25-CC81F30B0846}" dt="2018-10-15T10:08:15.464" v="1671" actId="14100"/>
          <ac:spMkLst>
            <pc:docMk/>
            <pc:sldMk cId="3750426564" sldId="277"/>
            <ac:spMk id="12" creationId="{17396431-FC84-4BFE-8F22-B58A2D7A62DD}"/>
          </ac:spMkLst>
        </pc:spChg>
        <pc:spChg chg="del">
          <ac:chgData name="Thomas Bolon" userId="b54efb58eeafbc70" providerId="LiveId" clId="{D916B878-597B-4898-AF25-CC81F30B0846}" dt="2018-10-15T10:05:55.423" v="1612" actId="478"/>
          <ac:spMkLst>
            <pc:docMk/>
            <pc:sldMk cId="3750426564" sldId="277"/>
            <ac:spMk id="13" creationId="{C49A0508-34AE-4D91-AC8F-35AC8547828C}"/>
          </ac:spMkLst>
        </pc:spChg>
        <pc:spChg chg="del mod topLvl">
          <ac:chgData name="Thomas Bolon" userId="b54efb58eeafbc70" providerId="LiveId" clId="{D916B878-597B-4898-AF25-CC81F30B0846}" dt="2018-10-15T10:06:04.820" v="1616" actId="478"/>
          <ac:spMkLst>
            <pc:docMk/>
            <pc:sldMk cId="3750426564" sldId="277"/>
            <ac:spMk id="14" creationId="{D361C5E9-B0A9-475F-8827-49819CC3A169}"/>
          </ac:spMkLst>
        </pc:spChg>
        <pc:spChg chg="add mod">
          <ac:chgData name="Thomas Bolon" userId="b54efb58eeafbc70" providerId="LiveId" clId="{D916B878-597B-4898-AF25-CC81F30B0846}" dt="2018-10-15T10:06:43.863" v="1639" actId="14100"/>
          <ac:spMkLst>
            <pc:docMk/>
            <pc:sldMk cId="3750426564" sldId="277"/>
            <ac:spMk id="15" creationId="{1A0C0CF8-0F9C-4F82-A57A-A5F62E616B0A}"/>
          </ac:spMkLst>
        </pc:spChg>
        <pc:grpChg chg="add del mod">
          <ac:chgData name="Thomas Bolon" userId="b54efb58eeafbc70" providerId="LiveId" clId="{D916B878-597B-4898-AF25-CC81F30B0846}" dt="2018-10-15T10:06:02.492" v="1615" actId="165"/>
          <ac:grpSpMkLst>
            <pc:docMk/>
            <pc:sldMk cId="3750426564" sldId="277"/>
            <ac:grpSpMk id="10" creationId="{E108BE8D-CDFE-4DA9-AB89-6010EB8A51E9}"/>
          </ac:grpSpMkLst>
        </pc:grpChg>
        <pc:picChg chg="del">
          <ac:chgData name="Thomas Bolon" userId="b54efb58eeafbc70" providerId="LiveId" clId="{D916B878-597B-4898-AF25-CC81F30B0846}" dt="2018-10-15T10:05:38.909" v="1607" actId="478"/>
          <ac:picMkLst>
            <pc:docMk/>
            <pc:sldMk cId="3750426564" sldId="277"/>
            <ac:picMk id="11" creationId="{262E6968-AECC-4802-B1A8-A8A525EFC86E}"/>
          </ac:picMkLst>
        </pc:picChg>
      </pc:sldChg>
      <pc:sldChg chg="modSp add modNotesTx">
        <pc:chgData name="Thomas Bolon" userId="b54efb58eeafbc70" providerId="LiveId" clId="{D916B878-597B-4898-AF25-CC81F30B0846}" dt="2018-10-15T10:09:47.240" v="1688" actId="6549"/>
        <pc:sldMkLst>
          <pc:docMk/>
          <pc:sldMk cId="1448293936" sldId="278"/>
        </pc:sldMkLst>
        <pc:spChg chg="mod">
          <ac:chgData name="Thomas Bolon" userId="b54efb58eeafbc70" providerId="LiveId" clId="{D916B878-597B-4898-AF25-CC81F30B0846}" dt="2018-10-15T10:09:37.279" v="1687" actId="20577"/>
          <ac:spMkLst>
            <pc:docMk/>
            <pc:sldMk cId="1448293936" sldId="278"/>
            <ac:spMk id="2" creationId="{89E36756-4ECC-4563-9847-79578B809B5C}"/>
          </ac:spMkLst>
        </pc:spChg>
      </pc:sldChg>
      <pc:sldChg chg="modSp add">
        <pc:chgData name="Thomas Bolon" userId="b54efb58eeafbc70" providerId="LiveId" clId="{D916B878-597B-4898-AF25-CC81F30B0846}" dt="2018-10-15T15:04:38.120" v="3167" actId="20577"/>
        <pc:sldMkLst>
          <pc:docMk/>
          <pc:sldMk cId="3789901518" sldId="279"/>
        </pc:sldMkLst>
        <pc:spChg chg="mod">
          <ac:chgData name="Thomas Bolon" userId="b54efb58eeafbc70" providerId="LiveId" clId="{D916B878-597B-4898-AF25-CC81F30B0846}" dt="2018-10-15T15:04:38.120" v="3167" actId="20577"/>
          <ac:spMkLst>
            <pc:docMk/>
            <pc:sldMk cId="3789901518" sldId="279"/>
            <ac:spMk id="2" creationId="{8C45101C-DF7C-4B0B-95A3-253EE2965AD8}"/>
          </ac:spMkLst>
        </pc:spChg>
        <pc:spChg chg="mod">
          <ac:chgData name="Thomas Bolon" userId="b54efb58eeafbc70" providerId="LiveId" clId="{D916B878-597B-4898-AF25-CC81F30B0846}" dt="2018-10-15T10:17:55.690" v="1740" actId="313"/>
          <ac:spMkLst>
            <pc:docMk/>
            <pc:sldMk cId="3789901518" sldId="279"/>
            <ac:spMk id="3" creationId="{32A9E5B3-918B-4F93-A9EB-12C31D31D2F7}"/>
          </ac:spMkLst>
        </pc:spChg>
      </pc:sldChg>
      <pc:sldChg chg="modSp add ord">
        <pc:chgData name="Thomas Bolon" userId="b54efb58eeafbc70" providerId="LiveId" clId="{D916B878-597B-4898-AF25-CC81F30B0846}" dt="2018-10-15T10:48:25.801" v="2132" actId="20577"/>
        <pc:sldMkLst>
          <pc:docMk/>
          <pc:sldMk cId="1476486551" sldId="280"/>
        </pc:sldMkLst>
        <pc:spChg chg="mod">
          <ac:chgData name="Thomas Bolon" userId="b54efb58eeafbc70" providerId="LiveId" clId="{D916B878-597B-4898-AF25-CC81F30B0846}" dt="2018-10-15T10:48:25.801" v="2132" actId="20577"/>
          <ac:spMkLst>
            <pc:docMk/>
            <pc:sldMk cId="1476486551" sldId="280"/>
            <ac:spMk id="2" creationId="{89E36756-4ECC-4563-9847-79578B809B5C}"/>
          </ac:spMkLst>
        </pc:spChg>
      </pc:sldChg>
      <pc:sldChg chg="modSp add ord">
        <pc:chgData name="Thomas Bolon" userId="b54efb58eeafbc70" providerId="LiveId" clId="{D916B878-597B-4898-AF25-CC81F30B0846}" dt="2018-10-15T10:54:46.922" v="3065" actId="20577"/>
        <pc:sldMkLst>
          <pc:docMk/>
          <pc:sldMk cId="2374837218" sldId="281"/>
        </pc:sldMkLst>
        <pc:spChg chg="mod">
          <ac:chgData name="Thomas Bolon" userId="b54efb58eeafbc70" providerId="LiveId" clId="{D916B878-597B-4898-AF25-CC81F30B0846}" dt="2018-10-15T10:54:46.922" v="3065" actId="20577"/>
          <ac:spMkLst>
            <pc:docMk/>
            <pc:sldMk cId="2374837218" sldId="281"/>
            <ac:spMk id="2" creationId="{8C45101C-DF7C-4B0B-95A3-253EE2965AD8}"/>
          </ac:spMkLst>
        </pc:spChg>
        <pc:spChg chg="mod">
          <ac:chgData name="Thomas Bolon" userId="b54efb58eeafbc70" providerId="LiveId" clId="{D916B878-597B-4898-AF25-CC81F30B0846}" dt="2018-10-15T10:49:07.236" v="2195" actId="20577"/>
          <ac:spMkLst>
            <pc:docMk/>
            <pc:sldMk cId="2374837218" sldId="281"/>
            <ac:spMk id="3" creationId="{32A9E5B3-918B-4F93-A9EB-12C31D31D2F7}"/>
          </ac:spMkLst>
        </pc:spChg>
      </pc:sldChg>
      <pc:sldChg chg="modSp add">
        <pc:chgData name="Thomas Bolon" userId="b54efb58eeafbc70" providerId="LiveId" clId="{D916B878-597B-4898-AF25-CC81F30B0846}" dt="2018-10-15T10:51:37.891" v="2689" actId="20577"/>
        <pc:sldMkLst>
          <pc:docMk/>
          <pc:sldMk cId="3372601222" sldId="282"/>
        </pc:sldMkLst>
        <pc:spChg chg="mod">
          <ac:chgData name="Thomas Bolon" userId="b54efb58eeafbc70" providerId="LiveId" clId="{D916B878-597B-4898-AF25-CC81F30B0846}" dt="2018-10-15T10:51:37.891" v="2689" actId="20577"/>
          <ac:spMkLst>
            <pc:docMk/>
            <pc:sldMk cId="3372601222" sldId="282"/>
            <ac:spMk id="2" creationId="{8C45101C-DF7C-4B0B-95A3-253EE2965AD8}"/>
          </ac:spMkLst>
        </pc:spChg>
        <pc:spChg chg="mod">
          <ac:chgData name="Thomas Bolon" userId="b54efb58eeafbc70" providerId="LiveId" clId="{D916B878-597B-4898-AF25-CC81F30B0846}" dt="2018-10-15T10:50:53.345" v="2586" actId="20577"/>
          <ac:spMkLst>
            <pc:docMk/>
            <pc:sldMk cId="3372601222" sldId="282"/>
            <ac:spMk id="3" creationId="{32A9E5B3-918B-4F93-A9EB-12C31D31D2F7}"/>
          </ac:spMkLst>
        </pc:spChg>
      </pc:sldChg>
    </pc:docChg>
  </pc:docChgLst>
  <pc:docChgLst>
    <pc:chgData name="Thomas Bolon" userId="b54efb58eeafbc70" providerId="LiveId" clId="{2896FF85-4407-40D8-B442-04733F54818F}"/>
    <pc:docChg chg="undo custSel addSld delSld modSld sldOrd modSection">
      <pc:chgData name="Thomas Bolon" userId="b54efb58eeafbc70" providerId="LiveId" clId="{2896FF85-4407-40D8-B442-04733F54818F}" dt="2018-10-15T16:27:42.160" v="3112" actId="20577"/>
      <pc:docMkLst>
        <pc:docMk/>
      </pc:docMkLst>
      <pc:sldChg chg="modSp">
        <pc:chgData name="Thomas Bolon" userId="b54efb58eeafbc70" providerId="LiveId" clId="{2896FF85-4407-40D8-B442-04733F54818F}" dt="2018-10-15T16:27:42.160" v="3112" actId="20577"/>
        <pc:sldMkLst>
          <pc:docMk/>
          <pc:sldMk cId="477504486" sldId="257"/>
        </pc:sldMkLst>
        <pc:spChg chg="mod">
          <ac:chgData name="Thomas Bolon" userId="b54efb58eeafbc70" providerId="LiveId" clId="{2896FF85-4407-40D8-B442-04733F54818F}" dt="2018-10-15T14:24:43.927" v="2817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Thomas Bolon" userId="b54efb58eeafbc70" providerId="LiveId" clId="{2896FF85-4407-40D8-B442-04733F54818F}" dt="2018-10-15T16:27:42.160" v="3112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Thomas Bolon" userId="b54efb58eeafbc70" providerId="LiveId" clId="{2896FF85-4407-40D8-B442-04733F54818F}" dt="2018-10-14T14:09:25.695" v="86" actId="2696"/>
        <pc:sldMkLst>
          <pc:docMk/>
          <pc:sldMk cId="3869674650" sldId="260"/>
        </pc:sldMkLst>
      </pc:sldChg>
      <pc:sldChg chg="modSp ord modTransition modNotesTx">
        <pc:chgData name="Thomas Bolon" userId="b54efb58eeafbc70" providerId="LiveId" clId="{2896FF85-4407-40D8-B442-04733F54818F}" dt="2018-10-14T15:51:24.727" v="2816"/>
        <pc:sldMkLst>
          <pc:docMk/>
          <pc:sldMk cId="2859071109" sldId="261"/>
        </pc:sldMkLst>
        <pc:spChg chg="mod">
          <ac:chgData name="Thomas Bolon" userId="b54efb58eeafbc70" providerId="LiveId" clId="{2896FF85-4407-40D8-B442-04733F54818F}" dt="2018-10-14T15:46:18.785" v="2773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Thomas Bolon" userId="b54efb58eeafbc70" providerId="LiveId" clId="{2896FF85-4407-40D8-B442-04733F54818F}" dt="2018-10-14T14:59:40.717" v="1572" actId="2696"/>
        <pc:sldMkLst>
          <pc:docMk/>
          <pc:sldMk cId="1725036062" sldId="262"/>
        </pc:sldMkLst>
      </pc:sldChg>
      <pc:sldChg chg="addSp delSp modSp">
        <pc:chgData name="Thomas Bolon" userId="b54efb58eeafbc70" providerId="LiveId" clId="{2896FF85-4407-40D8-B442-04733F54818F}" dt="2018-10-14T14:14:37.323" v="159" actId="1076"/>
        <pc:sldMkLst>
          <pc:docMk/>
          <pc:sldMk cId="1507861551" sldId="263"/>
        </pc:sldMkLst>
        <pc:spChg chg="del">
          <ac:chgData name="Thomas Bolon" userId="b54efb58eeafbc70" providerId="LiveId" clId="{2896FF85-4407-40D8-B442-04733F54818F}" dt="2018-10-14T14:09:54.236" v="87"/>
          <ac:spMkLst>
            <pc:docMk/>
            <pc:sldMk cId="1507861551" sldId="263"/>
            <ac:spMk id="2" creationId="{9854F6B1-9A29-47D2-8AA6-EA9FFD02BA9D}"/>
          </ac:spMkLst>
        </pc:spChg>
        <pc:spChg chg="del">
          <ac:chgData name="Thomas Bolon" userId="b54efb58eeafbc70" providerId="LiveId" clId="{2896FF85-4407-40D8-B442-04733F54818F}" dt="2018-10-14T14:09:54.236" v="87"/>
          <ac:spMkLst>
            <pc:docMk/>
            <pc:sldMk cId="1507861551" sldId="263"/>
            <ac:spMk id="3" creationId="{4D6FEFBB-5DFC-4490-BA6A-1BC45DEA5EC8}"/>
          </ac:spMkLst>
        </pc:spChg>
        <pc:spChg chg="add mod">
          <ac:chgData name="Thomas Bolon" userId="b54efb58eeafbc70" providerId="LiveId" clId="{2896FF85-4407-40D8-B442-04733F54818F}" dt="2018-10-14T14:14:05.957" v="134" actId="164"/>
          <ac:spMkLst>
            <pc:docMk/>
            <pc:sldMk cId="1507861551" sldId="263"/>
            <ac:spMk id="4" creationId="{DEC1D28C-266D-40E5-9C67-296374380B9F}"/>
          </ac:spMkLst>
        </pc:spChg>
        <pc:spChg chg="add mod">
          <ac:chgData name="Thomas Bolon" userId="b54efb58eeafbc70" providerId="LiveId" clId="{2896FF85-4407-40D8-B442-04733F54818F}" dt="2018-10-14T14:14:05.957" v="134" actId="164"/>
          <ac:spMkLst>
            <pc:docMk/>
            <pc:sldMk cId="1507861551" sldId="263"/>
            <ac:spMk id="7" creationId="{5F5330A5-949B-4305-BD18-43C7710B4769}"/>
          </ac:spMkLst>
        </pc:spChg>
        <pc:spChg chg="add mod">
          <ac:chgData name="Thomas Bolon" userId="b54efb58eeafbc70" providerId="LiveId" clId="{2896FF85-4407-40D8-B442-04733F54818F}" dt="2018-10-14T14:14:05.957" v="134" actId="164"/>
          <ac:spMkLst>
            <pc:docMk/>
            <pc:sldMk cId="1507861551" sldId="263"/>
            <ac:spMk id="8" creationId="{A2AE295A-B5AE-429C-BD50-27CA9842CB68}"/>
          </ac:spMkLst>
        </pc:spChg>
        <pc:spChg chg="add mod">
          <ac:chgData name="Thomas Bolon" userId="b54efb58eeafbc70" providerId="LiveId" clId="{2896FF85-4407-40D8-B442-04733F54818F}" dt="2018-10-14T14:14:05.957" v="134" actId="164"/>
          <ac:spMkLst>
            <pc:docMk/>
            <pc:sldMk cId="1507861551" sldId="263"/>
            <ac:spMk id="9" creationId="{42C79C57-6726-4A69-AD46-12EBA60CAE02}"/>
          </ac:spMkLst>
        </pc:spChg>
        <pc:spChg chg="add mod">
          <ac:chgData name="Thomas Bolon" userId="b54efb58eeafbc70" providerId="LiveId" clId="{2896FF85-4407-40D8-B442-04733F54818F}" dt="2018-10-14T14:14:37.323" v="159" actId="1076"/>
          <ac:spMkLst>
            <pc:docMk/>
            <pc:sldMk cId="1507861551" sldId="263"/>
            <ac:spMk id="11" creationId="{4F1DC28A-8D09-4222-8EE1-EE40FD5B3635}"/>
          </ac:spMkLst>
        </pc:spChg>
        <pc:grpChg chg="add mod">
          <ac:chgData name="Thomas Bolon" userId="b54efb58eeafbc70" providerId="LiveId" clId="{2896FF85-4407-40D8-B442-04733F54818F}" dt="2018-10-14T14:14:09.159" v="135" actId="1076"/>
          <ac:grpSpMkLst>
            <pc:docMk/>
            <pc:sldMk cId="1507861551" sldId="263"/>
            <ac:grpSpMk id="10" creationId="{9F115016-4FA6-458E-95CB-5E18BDDA2243}"/>
          </ac:grpSpMkLst>
        </pc:grpChg>
        <pc:cxnChg chg="add mod">
          <ac:chgData name="Thomas Bolon" userId="b54efb58eeafbc70" providerId="LiveId" clId="{2896FF85-4407-40D8-B442-04733F54818F}" dt="2018-10-14T14:14:05.957" v="134" actId="164"/>
          <ac:cxnSpMkLst>
            <pc:docMk/>
            <pc:sldMk cId="1507861551" sldId="263"/>
            <ac:cxnSpMk id="6" creationId="{293EAD1F-5CA2-48A9-8782-133A89638102}"/>
          </ac:cxnSpMkLst>
        </pc:cxnChg>
      </pc:sldChg>
      <pc:sldChg chg="add del">
        <pc:chgData name="Thomas Bolon" userId="b54efb58eeafbc70" providerId="LiveId" clId="{2896FF85-4407-40D8-B442-04733F54818F}" dt="2018-10-14T14:59:35.916" v="1570" actId="2696"/>
        <pc:sldMkLst>
          <pc:docMk/>
          <pc:sldMk cId="2996599761" sldId="264"/>
        </pc:sldMkLst>
      </pc:sldChg>
      <pc:sldChg chg="addSp delSp modSp add">
        <pc:chgData name="Thomas Bolon" userId="b54efb58eeafbc70" providerId="LiveId" clId="{2896FF85-4407-40D8-B442-04733F54818F}" dt="2018-10-14T14:22:40.158" v="250" actId="1076"/>
        <pc:sldMkLst>
          <pc:docMk/>
          <pc:sldMk cId="1846872106" sldId="265"/>
        </pc:sldMkLst>
        <pc:spChg chg="add mod ord">
          <ac:chgData name="Thomas Bolon" userId="b54efb58eeafbc70" providerId="LiveId" clId="{2896FF85-4407-40D8-B442-04733F54818F}" dt="2018-10-14T14:16:34.209" v="172" actId="164"/>
          <ac:spMkLst>
            <pc:docMk/>
            <pc:sldMk cId="1846872106" sldId="265"/>
            <ac:spMk id="5" creationId="{D3FFC4F7-C114-4D2E-9257-A60EF97450D7}"/>
          </ac:spMkLst>
        </pc:spChg>
        <pc:spChg chg="del">
          <ac:chgData name="Thomas Bolon" userId="b54efb58eeafbc70" providerId="LiveId" clId="{2896FF85-4407-40D8-B442-04733F54818F}" dt="2018-10-14T14:15:44.632" v="162" actId="478"/>
          <ac:spMkLst>
            <pc:docMk/>
            <pc:sldMk cId="1846872106" sldId="265"/>
            <ac:spMk id="11" creationId="{4F1DC28A-8D09-4222-8EE1-EE40FD5B3635}"/>
          </ac:spMkLst>
        </pc:spChg>
        <pc:spChg chg="add mod">
          <ac:chgData name="Thomas Bolon" userId="b54efb58eeafbc70" providerId="LiveId" clId="{2896FF85-4407-40D8-B442-04733F54818F}" dt="2018-10-14T14:19:26.675" v="243" actId="1076"/>
          <ac:spMkLst>
            <pc:docMk/>
            <pc:sldMk cId="1846872106" sldId="265"/>
            <ac:spMk id="13" creationId="{E1D340B8-990A-46F2-917C-908380BD49BE}"/>
          </ac:spMkLst>
        </pc:spChg>
        <pc:spChg chg="add del mod">
          <ac:chgData name="Thomas Bolon" userId="b54efb58eeafbc70" providerId="LiveId" clId="{2896FF85-4407-40D8-B442-04733F54818F}" dt="2018-10-14T14:18:09.400" v="237" actId="1076"/>
          <ac:spMkLst>
            <pc:docMk/>
            <pc:sldMk cId="1846872106" sldId="265"/>
            <ac:spMk id="14" creationId="{DF350580-D921-4229-8001-2DD6BB2DBCA6}"/>
          </ac:spMkLst>
        </pc:spChg>
        <pc:spChg chg="add mod">
          <ac:chgData name="Thomas Bolon" userId="b54efb58eeafbc70" providerId="LiveId" clId="{2896FF85-4407-40D8-B442-04733F54818F}" dt="2018-10-14T14:22:38.015" v="249" actId="1076"/>
          <ac:spMkLst>
            <pc:docMk/>
            <pc:sldMk cId="1846872106" sldId="265"/>
            <ac:spMk id="15" creationId="{67D14926-9D68-4EB2-9FFE-277569EA9264}"/>
          </ac:spMkLst>
        </pc:spChg>
        <pc:spChg chg="add mod">
          <ac:chgData name="Thomas Bolon" userId="b54efb58eeafbc70" providerId="LiveId" clId="{2896FF85-4407-40D8-B442-04733F54818F}" dt="2018-10-14T14:18:10.916" v="238" actId="1076"/>
          <ac:spMkLst>
            <pc:docMk/>
            <pc:sldMk cId="1846872106" sldId="265"/>
            <ac:spMk id="16" creationId="{E99027F1-C75B-475F-BA4E-9627BEDFAFD5}"/>
          </ac:spMkLst>
        </pc:spChg>
        <pc:spChg chg="add mod">
          <ac:chgData name="Thomas Bolon" userId="b54efb58eeafbc70" providerId="LiveId" clId="{2896FF85-4407-40D8-B442-04733F54818F}" dt="2018-10-14T14:22:30.526" v="244" actId="1076"/>
          <ac:spMkLst>
            <pc:docMk/>
            <pc:sldMk cId="1846872106" sldId="265"/>
            <ac:spMk id="17" creationId="{CFE81B8C-C21E-40AD-8807-D68026439C39}"/>
          </ac:spMkLst>
        </pc:spChg>
        <pc:spChg chg="add mod">
          <ac:chgData name="Thomas Bolon" userId="b54efb58eeafbc70" providerId="LiveId" clId="{2896FF85-4407-40D8-B442-04733F54818F}" dt="2018-10-14T14:18:15.079" v="240" actId="1076"/>
          <ac:spMkLst>
            <pc:docMk/>
            <pc:sldMk cId="1846872106" sldId="265"/>
            <ac:spMk id="18" creationId="{859977D9-8DCF-4F16-B9D4-6FC99CA82AAE}"/>
          </ac:spMkLst>
        </pc:spChg>
        <pc:spChg chg="add mod">
          <ac:chgData name="Thomas Bolon" userId="b54efb58eeafbc70" providerId="LiveId" clId="{2896FF85-4407-40D8-B442-04733F54818F}" dt="2018-10-14T14:22:40.158" v="250" actId="1076"/>
          <ac:spMkLst>
            <pc:docMk/>
            <pc:sldMk cId="1846872106" sldId="265"/>
            <ac:spMk id="19" creationId="{277AA3BD-B704-4A40-9C4B-3CB17904B3AA}"/>
          </ac:spMkLst>
        </pc:spChg>
        <pc:grpChg chg="del">
          <ac:chgData name="Thomas Bolon" userId="b54efb58eeafbc70" providerId="LiveId" clId="{2896FF85-4407-40D8-B442-04733F54818F}" dt="2018-10-14T14:15:42.606" v="161" actId="478"/>
          <ac:grpSpMkLst>
            <pc:docMk/>
            <pc:sldMk cId="1846872106" sldId="265"/>
            <ac:grpSpMk id="10" creationId="{9F115016-4FA6-458E-95CB-5E18BDDA2243}"/>
          </ac:grpSpMkLst>
        </pc:grpChg>
        <pc:grpChg chg="add mod">
          <ac:chgData name="Thomas Bolon" userId="b54efb58eeafbc70" providerId="LiveId" clId="{2896FF85-4407-40D8-B442-04733F54818F}" dt="2018-10-14T14:16:34.209" v="172" actId="164"/>
          <ac:grpSpMkLst>
            <pc:docMk/>
            <pc:sldMk cId="1846872106" sldId="265"/>
            <ac:grpSpMk id="12" creationId="{29CE2CB7-3B6C-482D-ADFE-77413925BC87}"/>
          </ac:grpSpMkLst>
        </pc:grpChg>
        <pc:picChg chg="add mod">
          <ac:chgData name="Thomas Bolon" userId="b54efb58eeafbc70" providerId="LiveId" clId="{2896FF85-4407-40D8-B442-04733F54818F}" dt="2018-10-14T14:16:34.209" v="172" actId="164"/>
          <ac:picMkLst>
            <pc:docMk/>
            <pc:sldMk cId="1846872106" sldId="265"/>
            <ac:picMk id="3" creationId="{37749F17-275E-4610-9B27-CFDE1561FC26}"/>
          </ac:picMkLst>
        </pc:picChg>
      </pc:sldChg>
      <pc:sldChg chg="addSp delSp modSp add">
        <pc:chgData name="Thomas Bolon" userId="b54efb58eeafbc70" providerId="LiveId" clId="{2896FF85-4407-40D8-B442-04733F54818F}" dt="2018-10-14T14:28:43.722" v="278" actId="1076"/>
        <pc:sldMkLst>
          <pc:docMk/>
          <pc:sldMk cId="2110632990" sldId="266"/>
        </pc:sldMkLst>
        <pc:spChg chg="add mod">
          <ac:chgData name="Thomas Bolon" userId="b54efb58eeafbc70" providerId="LiveId" clId="{2896FF85-4407-40D8-B442-04733F54818F}" dt="2018-10-14T14:28:37.486" v="276" actId="1076"/>
          <ac:spMkLst>
            <pc:docMk/>
            <pc:sldMk cId="2110632990" sldId="266"/>
            <ac:spMk id="2" creationId="{92C4D52A-09A4-4667-9BA2-AB54367C707B}"/>
          </ac:spMkLst>
        </pc:spChg>
        <pc:spChg chg="del">
          <ac:chgData name="Thomas Bolon" userId="b54efb58eeafbc70" providerId="LiveId" clId="{2896FF85-4407-40D8-B442-04733F54818F}" dt="2018-10-14T14:28:03.401" v="253" actId="478"/>
          <ac:spMkLst>
            <pc:docMk/>
            <pc:sldMk cId="2110632990" sldId="266"/>
            <ac:spMk id="13" creationId="{E1D340B8-990A-46F2-917C-908380BD49BE}"/>
          </ac:spMkLst>
        </pc:spChg>
        <pc:spChg chg="del">
          <ac:chgData name="Thomas Bolon" userId="b54efb58eeafbc70" providerId="LiveId" clId="{2896FF85-4407-40D8-B442-04733F54818F}" dt="2018-10-14T14:28:05.070" v="254" actId="478"/>
          <ac:spMkLst>
            <pc:docMk/>
            <pc:sldMk cId="2110632990" sldId="266"/>
            <ac:spMk id="14" creationId="{DF350580-D921-4229-8001-2DD6BB2DBCA6}"/>
          </ac:spMkLst>
        </pc:spChg>
        <pc:spChg chg="del">
          <ac:chgData name="Thomas Bolon" userId="b54efb58eeafbc70" providerId="LiveId" clId="{2896FF85-4407-40D8-B442-04733F54818F}" dt="2018-10-14T14:28:10.407" v="258" actId="478"/>
          <ac:spMkLst>
            <pc:docMk/>
            <pc:sldMk cId="2110632990" sldId="266"/>
            <ac:spMk id="15" creationId="{67D14926-9D68-4EB2-9FFE-277569EA9264}"/>
          </ac:spMkLst>
        </pc:spChg>
        <pc:spChg chg="del">
          <ac:chgData name="Thomas Bolon" userId="b54efb58eeafbc70" providerId="LiveId" clId="{2896FF85-4407-40D8-B442-04733F54818F}" dt="2018-10-14T14:28:06.135" v="255" actId="478"/>
          <ac:spMkLst>
            <pc:docMk/>
            <pc:sldMk cId="2110632990" sldId="266"/>
            <ac:spMk id="16" creationId="{E99027F1-C75B-475F-BA4E-9627BEDFAFD5}"/>
          </ac:spMkLst>
        </pc:spChg>
        <pc:spChg chg="del">
          <ac:chgData name="Thomas Bolon" userId="b54efb58eeafbc70" providerId="LiveId" clId="{2896FF85-4407-40D8-B442-04733F54818F}" dt="2018-10-14T14:28:07.552" v="256" actId="478"/>
          <ac:spMkLst>
            <pc:docMk/>
            <pc:sldMk cId="2110632990" sldId="266"/>
            <ac:spMk id="17" creationId="{CFE81B8C-C21E-40AD-8807-D68026439C39}"/>
          </ac:spMkLst>
        </pc:spChg>
        <pc:spChg chg="mod">
          <ac:chgData name="Thomas Bolon" userId="b54efb58eeafbc70" providerId="LiveId" clId="{2896FF85-4407-40D8-B442-04733F54818F}" dt="2018-10-14T14:28:43.722" v="278" actId="1076"/>
          <ac:spMkLst>
            <pc:docMk/>
            <pc:sldMk cId="2110632990" sldId="266"/>
            <ac:spMk id="18" creationId="{859977D9-8DCF-4F16-B9D4-6FC99CA82AAE}"/>
          </ac:spMkLst>
        </pc:spChg>
        <pc:spChg chg="del">
          <ac:chgData name="Thomas Bolon" userId="b54efb58eeafbc70" providerId="LiveId" clId="{2896FF85-4407-40D8-B442-04733F54818F}" dt="2018-10-14T14:28:08.663" v="257" actId="478"/>
          <ac:spMkLst>
            <pc:docMk/>
            <pc:sldMk cId="2110632990" sldId="266"/>
            <ac:spMk id="19" creationId="{277AA3BD-B704-4A40-9C4B-3CB17904B3AA}"/>
          </ac:spMkLst>
        </pc:spChg>
        <pc:grpChg chg="mod">
          <ac:chgData name="Thomas Bolon" userId="b54efb58eeafbc70" providerId="LiveId" clId="{2896FF85-4407-40D8-B442-04733F54818F}" dt="2018-10-14T14:28:39.560" v="277" actId="1076"/>
          <ac:grpSpMkLst>
            <pc:docMk/>
            <pc:sldMk cId="2110632990" sldId="266"/>
            <ac:grpSpMk id="12" creationId="{29CE2CB7-3B6C-482D-ADFE-77413925BC87}"/>
          </ac:grpSpMkLst>
        </pc:grpChg>
      </pc:sldChg>
      <pc:sldChg chg="modSp add">
        <pc:chgData name="Thomas Bolon" userId="b54efb58eeafbc70" providerId="LiveId" clId="{2896FF85-4407-40D8-B442-04733F54818F}" dt="2018-10-14T14:34:00.798" v="557" actId="20577"/>
        <pc:sldMkLst>
          <pc:docMk/>
          <pc:sldMk cId="1326955157" sldId="267"/>
        </pc:sldMkLst>
        <pc:spChg chg="mod">
          <ac:chgData name="Thomas Bolon" userId="b54efb58eeafbc70" providerId="LiveId" clId="{2896FF85-4407-40D8-B442-04733F54818F}" dt="2018-10-14T14:34:00.798" v="557" actId="20577"/>
          <ac:spMkLst>
            <pc:docMk/>
            <pc:sldMk cId="1326955157" sldId="267"/>
            <ac:spMk id="2" creationId="{9854F6B1-9A29-47D2-8AA6-EA9FFD02BA9D}"/>
          </ac:spMkLst>
        </pc:spChg>
        <pc:spChg chg="mod">
          <ac:chgData name="Thomas Bolon" userId="b54efb58eeafbc70" providerId="LiveId" clId="{2896FF85-4407-40D8-B442-04733F54818F}" dt="2018-10-14T14:31:16.012" v="326" actId="20577"/>
          <ac:spMkLst>
            <pc:docMk/>
            <pc:sldMk cId="1326955157" sldId="267"/>
            <ac:spMk id="3" creationId="{4D6FEFBB-5DFC-4490-BA6A-1BC45DEA5EC8}"/>
          </ac:spMkLst>
        </pc:spChg>
      </pc:sldChg>
      <pc:sldChg chg="add del">
        <pc:chgData name="Thomas Bolon" userId="b54efb58eeafbc70" providerId="LiveId" clId="{2896FF85-4407-40D8-B442-04733F54818F}" dt="2018-10-14T14:28:22.868" v="272"/>
        <pc:sldMkLst>
          <pc:docMk/>
          <pc:sldMk cId="3300478424" sldId="267"/>
        </pc:sldMkLst>
      </pc:sldChg>
      <pc:sldChg chg="delSp add del">
        <pc:chgData name="Thomas Bolon" userId="b54efb58eeafbc70" providerId="LiveId" clId="{2896FF85-4407-40D8-B442-04733F54818F}" dt="2018-10-14T14:36:16.709" v="562" actId="2696"/>
        <pc:sldMkLst>
          <pc:docMk/>
          <pc:sldMk cId="1390462308" sldId="268"/>
        </pc:sldMkLst>
        <pc:spChg chg="del">
          <ac:chgData name="Thomas Bolon" userId="b54efb58eeafbc70" providerId="LiveId" clId="{2896FF85-4407-40D8-B442-04733F54818F}" dt="2018-10-14T14:36:07.240" v="561" actId="478"/>
          <ac:spMkLst>
            <pc:docMk/>
            <pc:sldMk cId="1390462308" sldId="268"/>
            <ac:spMk id="2" creationId="{92C4D52A-09A4-4667-9BA2-AB54367C707B}"/>
          </ac:spMkLst>
        </pc:spChg>
        <pc:spChg chg="del">
          <ac:chgData name="Thomas Bolon" userId="b54efb58eeafbc70" providerId="LiveId" clId="{2896FF85-4407-40D8-B442-04733F54818F}" dt="2018-10-14T14:36:06.074" v="560" actId="478"/>
          <ac:spMkLst>
            <pc:docMk/>
            <pc:sldMk cId="1390462308" sldId="268"/>
            <ac:spMk id="18" creationId="{859977D9-8DCF-4F16-B9D4-6FC99CA82AAE}"/>
          </ac:spMkLst>
        </pc:spChg>
        <pc:grpChg chg="del">
          <ac:chgData name="Thomas Bolon" userId="b54efb58eeafbc70" providerId="LiveId" clId="{2896FF85-4407-40D8-B442-04733F54818F}" dt="2018-10-14T14:35:57.597" v="559" actId="478"/>
          <ac:grpSpMkLst>
            <pc:docMk/>
            <pc:sldMk cId="1390462308" sldId="268"/>
            <ac:grpSpMk id="12" creationId="{29CE2CB7-3B6C-482D-ADFE-77413925BC87}"/>
          </ac:grpSpMkLst>
        </pc:grpChg>
      </pc:sldChg>
      <pc:sldChg chg="addSp delSp modSp add ord">
        <pc:chgData name="Thomas Bolon" userId="b54efb58eeafbc70" providerId="LiveId" clId="{2896FF85-4407-40D8-B442-04733F54818F}" dt="2018-10-14T14:37:34.360" v="649" actId="1036"/>
        <pc:sldMkLst>
          <pc:docMk/>
          <pc:sldMk cId="2257430413" sldId="268"/>
        </pc:sldMkLst>
        <pc:spChg chg="del">
          <ac:chgData name="Thomas Bolon" userId="b54efb58eeafbc70" providerId="LiveId" clId="{2896FF85-4407-40D8-B442-04733F54818F}" dt="2018-10-14T14:36:24.259" v="565"/>
          <ac:spMkLst>
            <pc:docMk/>
            <pc:sldMk cId="2257430413" sldId="268"/>
            <ac:spMk id="2" creationId="{1FB3E153-CEFD-4176-8AAF-8362FFC2E60C}"/>
          </ac:spMkLst>
        </pc:spChg>
        <pc:spChg chg="add mod">
          <ac:chgData name="Thomas Bolon" userId="b54efb58eeafbc70" providerId="LiveId" clId="{2896FF85-4407-40D8-B442-04733F54818F}" dt="2018-10-14T14:37:34.360" v="649" actId="1036"/>
          <ac:spMkLst>
            <pc:docMk/>
            <pc:sldMk cId="2257430413" sldId="268"/>
            <ac:spMk id="3" creationId="{DE207EF7-7042-4DDA-9B39-3E216770D1C0}"/>
          </ac:spMkLst>
        </pc:spChg>
        <pc:spChg chg="add mod">
          <ac:chgData name="Thomas Bolon" userId="b54efb58eeafbc70" providerId="LiveId" clId="{2896FF85-4407-40D8-B442-04733F54818F}" dt="2018-10-14T14:37:17.619" v="630" actId="403"/>
          <ac:spMkLst>
            <pc:docMk/>
            <pc:sldMk cId="2257430413" sldId="268"/>
            <ac:spMk id="4" creationId="{2C1BC21C-68E5-4220-A060-BA4ED0F16D9E}"/>
          </ac:spMkLst>
        </pc:spChg>
      </pc:sldChg>
      <pc:sldChg chg="modSp add">
        <pc:chgData name="Thomas Bolon" userId="b54efb58eeafbc70" providerId="LiveId" clId="{2896FF85-4407-40D8-B442-04733F54818F}" dt="2018-10-15T14:26:02.584" v="2819" actId="313"/>
        <pc:sldMkLst>
          <pc:docMk/>
          <pc:sldMk cId="1846199901" sldId="269"/>
        </pc:sldMkLst>
        <pc:spChg chg="mod">
          <ac:chgData name="Thomas Bolon" userId="b54efb58eeafbc70" providerId="LiveId" clId="{2896FF85-4407-40D8-B442-04733F54818F}" dt="2018-10-15T14:25:59.602" v="2818" actId="313"/>
          <ac:spMkLst>
            <pc:docMk/>
            <pc:sldMk cId="1846199901" sldId="269"/>
            <ac:spMk id="2" creationId="{9854F6B1-9A29-47D2-8AA6-EA9FFD02BA9D}"/>
          </ac:spMkLst>
        </pc:spChg>
        <pc:spChg chg="mod">
          <ac:chgData name="Thomas Bolon" userId="b54efb58eeafbc70" providerId="LiveId" clId="{2896FF85-4407-40D8-B442-04733F54818F}" dt="2018-10-15T14:26:02.584" v="2819" actId="313"/>
          <ac:spMkLst>
            <pc:docMk/>
            <pc:sldMk cId="1846199901" sldId="269"/>
            <ac:spMk id="3" creationId="{4D6FEFBB-5DFC-4490-BA6A-1BC45DEA5EC8}"/>
          </ac:spMkLst>
        </pc:spChg>
      </pc:sldChg>
      <pc:sldChg chg="addSp delSp modSp add">
        <pc:chgData name="Thomas Bolon" userId="b54efb58eeafbc70" providerId="LiveId" clId="{2896FF85-4407-40D8-B442-04733F54818F}" dt="2018-10-14T14:53:00.835" v="1174" actId="1035"/>
        <pc:sldMkLst>
          <pc:docMk/>
          <pc:sldMk cId="2158496210" sldId="270"/>
        </pc:sldMkLst>
        <pc:spChg chg="del">
          <ac:chgData name="Thomas Bolon" userId="b54efb58eeafbc70" providerId="LiveId" clId="{2896FF85-4407-40D8-B442-04733F54818F}" dt="2018-10-14T14:46:27.221" v="912" actId="478"/>
          <ac:spMkLst>
            <pc:docMk/>
            <pc:sldMk cId="2158496210" sldId="270"/>
            <ac:spMk id="2" creationId="{9854F6B1-9A29-47D2-8AA6-EA9FFD02BA9D}"/>
          </ac:spMkLst>
        </pc:spChg>
        <pc:spChg chg="add del">
          <ac:chgData name="Thomas Bolon" userId="b54efb58eeafbc70" providerId="LiveId" clId="{2896FF85-4407-40D8-B442-04733F54818F}" dt="2018-10-14T14:46:29.126" v="913" actId="478"/>
          <ac:spMkLst>
            <pc:docMk/>
            <pc:sldMk cId="2158496210" sldId="270"/>
            <ac:spMk id="3" creationId="{4D6FEFBB-5DFC-4490-BA6A-1BC45DEA5EC8}"/>
          </ac:spMkLst>
        </pc:spChg>
        <pc:spChg chg="add del mod">
          <ac:chgData name="Thomas Bolon" userId="b54efb58eeafbc70" providerId="LiveId" clId="{2896FF85-4407-40D8-B442-04733F54818F}" dt="2018-10-14T14:46:14.335" v="911" actId="478"/>
          <ac:spMkLst>
            <pc:docMk/>
            <pc:sldMk cId="2158496210" sldId="270"/>
            <ac:spMk id="5" creationId="{EBB28E00-47C6-406A-8FB0-5D5749857437}"/>
          </ac:spMkLst>
        </pc:spChg>
        <pc:spChg chg="add mod">
          <ac:chgData name="Thomas Bolon" userId="b54efb58eeafbc70" providerId="LiveId" clId="{2896FF85-4407-40D8-B442-04733F54818F}" dt="2018-10-14T14:48:03.246" v="948" actId="164"/>
          <ac:spMkLst>
            <pc:docMk/>
            <pc:sldMk cId="2158496210" sldId="270"/>
            <ac:spMk id="9" creationId="{2EEF17AB-56A2-44F2-8896-88721F5DB006}"/>
          </ac:spMkLst>
        </pc:spChg>
        <pc:spChg chg="add mod">
          <ac:chgData name="Thomas Bolon" userId="b54efb58eeafbc70" providerId="LiveId" clId="{2896FF85-4407-40D8-B442-04733F54818F}" dt="2018-10-14T14:47:59.644" v="947" actId="164"/>
          <ac:spMkLst>
            <pc:docMk/>
            <pc:sldMk cId="2158496210" sldId="270"/>
            <ac:spMk id="10" creationId="{E1F3DB8E-099B-4398-8F43-A27381943E25}"/>
          </ac:spMkLst>
        </pc:spChg>
        <pc:spChg chg="add mod">
          <ac:chgData name="Thomas Bolon" userId="b54efb58eeafbc70" providerId="LiveId" clId="{2896FF85-4407-40D8-B442-04733F54818F}" dt="2018-10-14T14:49:24.761" v="968" actId="164"/>
          <ac:spMkLst>
            <pc:docMk/>
            <pc:sldMk cId="2158496210" sldId="270"/>
            <ac:spMk id="16" creationId="{366CC262-28E0-4DE9-936E-4849A7A24671}"/>
          </ac:spMkLst>
        </pc:spChg>
        <pc:spChg chg="add mod">
          <ac:chgData name="Thomas Bolon" userId="b54efb58eeafbc70" providerId="LiveId" clId="{2896FF85-4407-40D8-B442-04733F54818F}" dt="2018-10-14T14:52:53.544" v="1152" actId="1037"/>
          <ac:spMkLst>
            <pc:docMk/>
            <pc:sldMk cId="2158496210" sldId="270"/>
            <ac:spMk id="18" creationId="{1F594EAF-DC64-4933-A34B-C43C38CA188C}"/>
          </ac:spMkLst>
        </pc:spChg>
        <pc:spChg chg="add mod">
          <ac:chgData name="Thomas Bolon" userId="b54efb58eeafbc70" providerId="LiveId" clId="{2896FF85-4407-40D8-B442-04733F54818F}" dt="2018-10-14T14:52:53.544" v="1152" actId="1037"/>
          <ac:spMkLst>
            <pc:docMk/>
            <pc:sldMk cId="2158496210" sldId="270"/>
            <ac:spMk id="19" creationId="{9CA72FE5-4265-426F-894E-001D8C07456E}"/>
          </ac:spMkLst>
        </pc:spChg>
        <pc:spChg chg="add mod">
          <ac:chgData name="Thomas Bolon" userId="b54efb58eeafbc70" providerId="LiveId" clId="{2896FF85-4407-40D8-B442-04733F54818F}" dt="2018-10-14T14:51:41.454" v="1064" actId="1076"/>
          <ac:spMkLst>
            <pc:docMk/>
            <pc:sldMk cId="2158496210" sldId="270"/>
            <ac:spMk id="20" creationId="{1E0D4EAF-C4F7-4E25-A461-E2C84C83761D}"/>
          </ac:spMkLst>
        </pc:spChg>
        <pc:spChg chg="add mod">
          <ac:chgData name="Thomas Bolon" userId="b54efb58eeafbc70" providerId="LiveId" clId="{2896FF85-4407-40D8-B442-04733F54818F}" dt="2018-10-14T14:52:09.951" v="1117" actId="1035"/>
          <ac:spMkLst>
            <pc:docMk/>
            <pc:sldMk cId="2158496210" sldId="270"/>
            <ac:spMk id="21" creationId="{1E41E0A3-4174-4CAC-BDEA-FF3618122856}"/>
          </ac:spMkLst>
        </pc:spChg>
        <pc:spChg chg="add mod">
          <ac:chgData name="Thomas Bolon" userId="b54efb58eeafbc70" providerId="LiveId" clId="{2896FF85-4407-40D8-B442-04733F54818F}" dt="2018-10-14T14:52:09.951" v="1117" actId="1035"/>
          <ac:spMkLst>
            <pc:docMk/>
            <pc:sldMk cId="2158496210" sldId="270"/>
            <ac:spMk id="22" creationId="{5BEB6E2F-E1BF-4728-9748-974910E035B7}"/>
          </ac:spMkLst>
        </pc:spChg>
        <pc:spChg chg="add mod">
          <ac:chgData name="Thomas Bolon" userId="b54efb58eeafbc70" providerId="LiveId" clId="{2896FF85-4407-40D8-B442-04733F54818F}" dt="2018-10-14T14:52:09.951" v="1117" actId="1035"/>
          <ac:spMkLst>
            <pc:docMk/>
            <pc:sldMk cId="2158496210" sldId="270"/>
            <ac:spMk id="23" creationId="{FF63F675-D3C0-47F2-9CB2-256818D9456F}"/>
          </ac:spMkLst>
        </pc:spChg>
        <pc:spChg chg="add mod">
          <ac:chgData name="Thomas Bolon" userId="b54efb58eeafbc70" providerId="LiveId" clId="{2896FF85-4407-40D8-B442-04733F54818F}" dt="2018-10-14T14:52:41.271" v="1127" actId="1035"/>
          <ac:spMkLst>
            <pc:docMk/>
            <pc:sldMk cId="2158496210" sldId="270"/>
            <ac:spMk id="24" creationId="{49F6CFD3-39EE-4CE2-8547-DB933B8A688E}"/>
          </ac:spMkLst>
        </pc:spChg>
        <pc:grpChg chg="add mod">
          <ac:chgData name="Thomas Bolon" userId="b54efb58eeafbc70" providerId="LiveId" clId="{2896FF85-4407-40D8-B442-04733F54818F}" dt="2018-10-14T14:47:49.572" v="945" actId="164"/>
          <ac:grpSpMkLst>
            <pc:docMk/>
            <pc:sldMk cId="2158496210" sldId="270"/>
            <ac:grpSpMk id="11" creationId="{D6F88104-E080-43A6-9D6B-CF64235472EA}"/>
          </ac:grpSpMkLst>
        </pc:grpChg>
        <pc:grpChg chg="add mod">
          <ac:chgData name="Thomas Bolon" userId="b54efb58eeafbc70" providerId="LiveId" clId="{2896FF85-4407-40D8-B442-04733F54818F}" dt="2018-10-14T14:52:59.125" v="1166" actId="1076"/>
          <ac:grpSpMkLst>
            <pc:docMk/>
            <pc:sldMk cId="2158496210" sldId="270"/>
            <ac:grpSpMk id="12" creationId="{B142ABD9-7000-43CE-AFC3-BF700B6BA149}"/>
          </ac:grpSpMkLst>
        </pc:grpChg>
        <pc:grpChg chg="add mod">
          <ac:chgData name="Thomas Bolon" userId="b54efb58eeafbc70" providerId="LiveId" clId="{2896FF85-4407-40D8-B442-04733F54818F}" dt="2018-10-14T14:53:00.835" v="1174" actId="1035"/>
          <ac:grpSpMkLst>
            <pc:docMk/>
            <pc:sldMk cId="2158496210" sldId="270"/>
            <ac:grpSpMk id="13" creationId="{3F84B699-BE32-4085-AF1E-358EDE46D618}"/>
          </ac:grpSpMkLst>
        </pc:grpChg>
        <pc:grpChg chg="add mod">
          <ac:chgData name="Thomas Bolon" userId="b54efb58eeafbc70" providerId="LiveId" clId="{2896FF85-4407-40D8-B442-04733F54818F}" dt="2018-10-14T14:52:50.237" v="1137" actId="1037"/>
          <ac:grpSpMkLst>
            <pc:docMk/>
            <pc:sldMk cId="2158496210" sldId="270"/>
            <ac:grpSpMk id="17" creationId="{0D91A3A7-D52F-4B3F-B828-54C9DB030304}"/>
          </ac:grpSpMkLst>
        </pc:grpChg>
        <pc:picChg chg="add mod">
          <ac:chgData name="Thomas Bolon" userId="b54efb58eeafbc70" providerId="LiveId" clId="{2896FF85-4407-40D8-B442-04733F54818F}" dt="2018-10-14T14:48:03.246" v="948" actId="164"/>
          <ac:picMkLst>
            <pc:docMk/>
            <pc:sldMk cId="2158496210" sldId="270"/>
            <ac:picMk id="7" creationId="{326DD40C-55DD-4FD2-ADFB-B26165FE73B3}"/>
          </ac:picMkLst>
        </pc:picChg>
        <pc:picChg chg="add mod">
          <ac:chgData name="Thomas Bolon" userId="b54efb58eeafbc70" providerId="LiveId" clId="{2896FF85-4407-40D8-B442-04733F54818F}" dt="2018-10-14T14:47:59.644" v="947" actId="164"/>
          <ac:picMkLst>
            <pc:docMk/>
            <pc:sldMk cId="2158496210" sldId="270"/>
            <ac:picMk id="8" creationId="{FDEDBBAB-6FA3-43E6-97E9-EDE91A0EF661}"/>
          </ac:picMkLst>
        </pc:picChg>
        <pc:picChg chg="add mod">
          <ac:chgData name="Thomas Bolon" userId="b54efb58eeafbc70" providerId="LiveId" clId="{2896FF85-4407-40D8-B442-04733F54818F}" dt="2018-10-14T14:49:24.761" v="968" actId="164"/>
          <ac:picMkLst>
            <pc:docMk/>
            <pc:sldMk cId="2158496210" sldId="270"/>
            <ac:picMk id="15" creationId="{C2DA6D9B-1AB2-47F9-9789-DEFF82BA0DE8}"/>
          </ac:picMkLst>
        </pc:picChg>
      </pc:sldChg>
      <pc:sldChg chg="modSp add">
        <pc:chgData name="Thomas Bolon" userId="b54efb58eeafbc70" providerId="LiveId" clId="{2896FF85-4407-40D8-B442-04733F54818F}" dt="2018-10-15T15:36:35.939" v="3051" actId="20577"/>
        <pc:sldMkLst>
          <pc:docMk/>
          <pc:sldMk cId="2090726814" sldId="271"/>
        </pc:sldMkLst>
        <pc:spChg chg="mod">
          <ac:chgData name="Thomas Bolon" userId="b54efb58eeafbc70" providerId="LiveId" clId="{2896FF85-4407-40D8-B442-04733F54818F}" dt="2018-10-15T15:36:35.939" v="3051" actId="20577"/>
          <ac:spMkLst>
            <pc:docMk/>
            <pc:sldMk cId="2090726814" sldId="271"/>
            <ac:spMk id="2" creationId="{9854F6B1-9A29-47D2-8AA6-EA9FFD02BA9D}"/>
          </ac:spMkLst>
        </pc:spChg>
        <pc:spChg chg="mod">
          <ac:chgData name="Thomas Bolon" userId="b54efb58eeafbc70" providerId="LiveId" clId="{2896FF85-4407-40D8-B442-04733F54818F}" dt="2018-10-14T14:53:51.547" v="1213" actId="20577"/>
          <ac:spMkLst>
            <pc:docMk/>
            <pc:sldMk cId="2090726814" sldId="271"/>
            <ac:spMk id="3" creationId="{4D6FEFBB-5DFC-4490-BA6A-1BC45DEA5EC8}"/>
          </ac:spMkLst>
        </pc:spChg>
      </pc:sldChg>
      <pc:sldChg chg="add modTransition">
        <pc:chgData name="Thomas Bolon" userId="b54efb58eeafbc70" providerId="LiveId" clId="{2896FF85-4407-40D8-B442-04733F54818F}" dt="2018-10-14T15:51:23.151" v="2815"/>
        <pc:sldMkLst>
          <pc:docMk/>
          <pc:sldMk cId="1940075166" sldId="272"/>
        </pc:sldMkLst>
      </pc:sldChg>
      <pc:sldChg chg="add del">
        <pc:chgData name="Thomas Bolon" userId="b54efb58eeafbc70" providerId="LiveId" clId="{2896FF85-4407-40D8-B442-04733F54818F}" dt="2018-10-14T14:59:39.633" v="1571" actId="2696"/>
        <pc:sldMkLst>
          <pc:docMk/>
          <pc:sldMk cId="3743337991" sldId="272"/>
        </pc:sldMkLst>
      </pc:sldChg>
      <pc:sldChg chg="modNotesTx">
        <pc:chgData name="Thomas Bolon" userId="b54efb58eeafbc70" providerId="LiveId" clId="{2896FF85-4407-40D8-B442-04733F54818F}" dt="2018-10-15T14:58:32.179" v="3047" actId="20577"/>
        <pc:sldMkLst>
          <pc:docMk/>
          <pc:sldMk cId="1448293936" sldId="278"/>
        </pc:sldMkLst>
      </pc:sldChg>
      <pc:sldChg chg="modSp">
        <pc:chgData name="Thomas Bolon" userId="b54efb58eeafbc70" providerId="LiveId" clId="{2896FF85-4407-40D8-B442-04733F54818F}" dt="2018-10-15T15:03:54.814" v="3049" actId="20577"/>
        <pc:sldMkLst>
          <pc:docMk/>
          <pc:sldMk cId="3789901518" sldId="279"/>
        </pc:sldMkLst>
        <pc:spChg chg="mod">
          <ac:chgData name="Thomas Bolon" userId="b54efb58eeafbc70" providerId="LiveId" clId="{2896FF85-4407-40D8-B442-04733F54818F}" dt="2018-10-15T15:03:54.814" v="3049" actId="20577"/>
          <ac:spMkLst>
            <pc:docMk/>
            <pc:sldMk cId="3789901518" sldId="279"/>
            <ac:spMk id="2" creationId="{8C45101C-DF7C-4B0B-95A3-253EE2965A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5:50 ; Création projet </a:t>
            </a:r>
            <a:r>
              <a:rPr lang="fr-FR" noProof="0" dirty="0" err="1"/>
              <a:t>Blazor</a:t>
            </a:r>
            <a:r>
              <a:rPr lang="fr-FR" noProof="0" dirty="0"/>
              <a:t> Classique ; Run ; Parcours pages ; Sondage ; Page Counter ; Click ; Pas d’actualisation de la page ; Code </a:t>
            </a:r>
            <a:r>
              <a:rPr lang="fr-FR" noProof="0" dirty="0" err="1"/>
              <a:t>c#</a:t>
            </a:r>
            <a:r>
              <a:rPr lang="fr-FR" noProof="0" dirty="0"/>
              <a:t> pour mettre à jour l’affichage ; Retour VS ; Fichiers </a:t>
            </a:r>
            <a:r>
              <a:rPr lang="fr-FR" noProof="0" dirty="0" err="1"/>
              <a:t>cshtml</a:t>
            </a:r>
            <a:r>
              <a:rPr lang="fr-FR" noProof="0" dirty="0"/>
              <a:t> ; Notion de </a:t>
            </a:r>
            <a:r>
              <a:rPr lang="fr-FR" noProof="0" dirty="0" err="1"/>
              <a:t>Blazor</a:t>
            </a:r>
            <a:r>
              <a:rPr lang="fr-FR" noProof="0" dirty="0"/>
              <a:t> Component ; </a:t>
            </a:r>
            <a:r>
              <a:rPr lang="fr-FR" noProof="0" dirty="0" err="1"/>
              <a:t>Counter.cshtml</a:t>
            </a:r>
            <a:r>
              <a:rPr lang="fr-FR" noProof="0" dirty="0"/>
              <a:t> ; route ; </a:t>
            </a:r>
            <a:r>
              <a:rPr lang="fr-FR" noProof="0" dirty="0" err="1"/>
              <a:t>clickhandler</a:t>
            </a:r>
            <a:r>
              <a:rPr lang="fr-FR" noProof="0" dirty="0"/>
              <a:t> pas en javascript mais en </a:t>
            </a:r>
            <a:r>
              <a:rPr lang="fr-FR" noProof="0" dirty="0" err="1"/>
              <a:t>csharp</a:t>
            </a:r>
            <a:r>
              <a:rPr lang="fr-FR" noProof="0" dirty="0"/>
              <a:t> ; ajout composant Counter sur Index ; IntelliSense ; Ajout de </a:t>
            </a:r>
            <a:r>
              <a:rPr lang="fr-FR" noProof="0" dirty="0" err="1"/>
              <a:t>parameter</a:t>
            </a:r>
            <a:r>
              <a:rPr lang="fr-FR" noProof="0" dirty="0"/>
              <a:t> </a:t>
            </a:r>
            <a:r>
              <a:rPr lang="fr-FR" noProof="0" dirty="0" err="1"/>
              <a:t>IncrementCount</a:t>
            </a:r>
            <a:r>
              <a:rPr lang="fr-FR" noProof="0" dirty="0"/>
              <a:t> avec valeur spécifique sur Index ; </a:t>
            </a:r>
          </a:p>
          <a:p>
            <a:r>
              <a:rPr lang="fr-FR" noProof="0" dirty="0"/>
              <a:t>Page </a:t>
            </a:r>
            <a:r>
              <a:rPr lang="fr-FR" noProof="0" dirty="0" err="1"/>
              <a:t>fetch</a:t>
            </a:r>
            <a:r>
              <a:rPr lang="fr-FR" noProof="0" dirty="0"/>
              <a:t> data : injection de dépendances (</a:t>
            </a:r>
            <a:r>
              <a:rPr lang="fr-FR" noProof="0" dirty="0" err="1"/>
              <a:t>HttpClient</a:t>
            </a:r>
            <a:r>
              <a:rPr lang="fr-FR" noProof="0" dirty="0"/>
              <a:t>) ; préconfiguré pour discuter avec le serveur hôte ; données statiques pour cet exemple</a:t>
            </a:r>
          </a:p>
          <a:p>
            <a:r>
              <a:rPr lang="fr-FR" noProof="0" dirty="0"/>
              <a:t>Startup class : idem asp.net </a:t>
            </a:r>
            <a:r>
              <a:rPr lang="fr-FR" noProof="0" dirty="0" err="1"/>
              <a:t>core</a:t>
            </a:r>
            <a:r>
              <a:rPr lang="fr-FR" noProof="0" dirty="0"/>
              <a:t> mais s’exécute dans le navigateur ; route component ; élément app</a:t>
            </a:r>
          </a:p>
          <a:p>
            <a:r>
              <a:rPr lang="fr-FR" noProof="0" dirty="0"/>
              <a:t>Index.html : élément app + bootstrapper </a:t>
            </a:r>
            <a:r>
              <a:rPr lang="fr-FR" noProof="0" dirty="0" err="1"/>
              <a:t>wasm</a:t>
            </a:r>
            <a:r>
              <a:rPr lang="fr-FR" noProof="0" dirty="0"/>
              <a:t> </a:t>
            </a:r>
          </a:p>
          <a:p>
            <a:r>
              <a:rPr lang="fr-FR" noProof="0" dirty="0"/>
              <a:t>Navigateur : </a:t>
            </a:r>
            <a:r>
              <a:rPr lang="fr-FR" noProof="0" dirty="0" err="1"/>
              <a:t>debug</a:t>
            </a:r>
            <a:r>
              <a:rPr lang="fr-FR" noProof="0" dirty="0"/>
              <a:t> networking : liste des dll téléchargées ; taille de l’application 1.8Mo ; souhaite baisser</a:t>
            </a:r>
          </a:p>
          <a:p>
            <a:r>
              <a:rPr lang="fr-FR" noProof="0" dirty="0" err="1"/>
              <a:t>Débugging</a:t>
            </a:r>
            <a:r>
              <a:rPr lang="fr-FR" noProof="0" dirty="0"/>
              <a:t> : </a:t>
            </a:r>
            <a:r>
              <a:rPr lang="fr-FR" noProof="0" dirty="0" err="1"/>
              <a:t>Alt+Shift+D</a:t>
            </a:r>
            <a:endParaRPr lang="fr-FR" noProof="0" dirty="0"/>
          </a:p>
          <a:p>
            <a:r>
              <a:rPr lang="fr-FR" noProof="0" dirty="0" err="1"/>
              <a:t>Publishing</a:t>
            </a:r>
            <a:r>
              <a:rPr lang="fr-FR" noProof="0" dirty="0"/>
              <a:t> : uniquement des </a:t>
            </a:r>
            <a:r>
              <a:rPr lang="fr-FR" noProof="0" dirty="0" err="1"/>
              <a:t>static</a:t>
            </a:r>
            <a:r>
              <a:rPr lang="fr-FR" noProof="0" dirty="0"/>
              <a:t> files ; n’importe quel hébergeur; </a:t>
            </a:r>
            <a:r>
              <a:rPr lang="fr-FR" noProof="0" dirty="0" err="1"/>
              <a:t>meme</a:t>
            </a:r>
            <a:r>
              <a:rPr lang="fr-FR" noProof="0" dirty="0"/>
              <a:t> </a:t>
            </a:r>
            <a:r>
              <a:rPr lang="fr-FR" noProof="0" dirty="0" err="1"/>
              <a:t>github</a:t>
            </a:r>
            <a:r>
              <a:rPr lang="fr-FR" noProof="0" dirty="0"/>
              <a:t> pages ;  même asp.net </a:t>
            </a:r>
            <a:r>
              <a:rPr lang="fr-FR" noProof="0" dirty="0" err="1"/>
              <a:t>core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22:30 Nouveau projet </a:t>
            </a:r>
            <a:r>
              <a:rPr lang="fr-FR" noProof="0" dirty="0" err="1"/>
              <a:t>Hosted</a:t>
            </a:r>
            <a:r>
              <a:rPr lang="fr-FR" noProof="0" dirty="0"/>
              <a:t> </a:t>
            </a:r>
            <a:r>
              <a:rPr lang="fr-FR" noProof="0" dirty="0" err="1"/>
              <a:t>Blazor</a:t>
            </a:r>
            <a:r>
              <a:rPr lang="fr-FR" noProof="0" dirty="0"/>
              <a:t> App ; Explication projet </a:t>
            </a:r>
            <a:r>
              <a:rPr lang="fr-FR" noProof="0" dirty="0" err="1"/>
              <a:t>Shared</a:t>
            </a:r>
            <a:r>
              <a:rPr lang="fr-FR" noProof="0" dirty="0"/>
              <a:t> contenant le code partagé, projet Server contient le code asp.net </a:t>
            </a:r>
            <a:r>
              <a:rPr lang="fr-FR" noProof="0" dirty="0" err="1"/>
              <a:t>core</a:t>
            </a:r>
            <a:r>
              <a:rPr lang="fr-FR" noProof="0" dirty="0"/>
              <a:t> classique ; Lance l’application, fonctionne pareil.</a:t>
            </a:r>
          </a:p>
          <a:p>
            <a:r>
              <a:rPr lang="fr-FR" noProof="0" dirty="0" err="1"/>
              <a:t>Fetch</a:t>
            </a:r>
            <a:r>
              <a:rPr lang="fr-FR" noProof="0" dirty="0"/>
              <a:t> Data appelle désormais l’API</a:t>
            </a:r>
          </a:p>
          <a:p>
            <a:r>
              <a:rPr lang="fr-FR" noProof="0" dirty="0"/>
              <a:t>Comment cela fonctionne : le serveur référence le projet client qu’il souhaite héberger. Utilisation de l’option </a:t>
            </a:r>
            <a:r>
              <a:rPr lang="fr-FR" noProof="0" dirty="0" err="1"/>
              <a:t>UseBlazor</a:t>
            </a:r>
            <a:r>
              <a:rPr lang="fr-FR" noProof="0" dirty="0"/>
              <a:t>&lt;&gt; avec l’appli cliente Program.</a:t>
            </a:r>
          </a:p>
          <a:p>
            <a:r>
              <a:rPr lang="fr-FR" noProof="0" dirty="0"/>
              <a:t>Code partagé : accepte toutes les librairies </a:t>
            </a:r>
            <a:r>
              <a:rPr lang="fr-FR" noProof="0" dirty="0" err="1"/>
              <a:t>dotnet</a:t>
            </a:r>
            <a:r>
              <a:rPr lang="fr-FR" noProof="0" dirty="0"/>
              <a:t> standard 2.0 avec certaines limitations : impossible d’accéder au système de fichiers par exemple.</a:t>
            </a:r>
          </a:p>
          <a:p>
            <a:r>
              <a:rPr lang="fr-FR" noProof="0" dirty="0"/>
              <a:t>Retour sur </a:t>
            </a:r>
            <a:r>
              <a:rPr lang="fr-FR" noProof="0" dirty="0" err="1"/>
              <a:t>HttpClient</a:t>
            </a:r>
            <a:r>
              <a:rPr lang="fr-FR" noProof="0" dirty="0"/>
              <a:t> : comment cela fonctionne ? Javascript </a:t>
            </a:r>
            <a:r>
              <a:rPr lang="fr-FR" noProof="0" dirty="0" err="1"/>
              <a:t>Interop</a:t>
            </a:r>
            <a:r>
              <a:rPr lang="fr-FR" noProof="0" dirty="0"/>
              <a:t>. Utilisé par exemple par </a:t>
            </a:r>
            <a:r>
              <a:rPr lang="fr-FR" noProof="0" dirty="0" err="1"/>
              <a:t>blazor</a:t>
            </a:r>
            <a:r>
              <a:rPr lang="fr-FR" noProof="0" dirty="0"/>
              <a:t> pour faire le rendu différentiel (DOM virtuel) pour savoir ce qui nécessite d’être modifié vs ne pas être touché : génération d’un diff, application via javascript. Pas possible de manipuler le DOM en </a:t>
            </a:r>
            <a:r>
              <a:rPr lang="fr-FR" noProof="0" dirty="0" err="1"/>
              <a:t>webassembly</a:t>
            </a:r>
            <a:r>
              <a:rPr lang="fr-FR" noProof="0" dirty="0"/>
              <a:t>.</a:t>
            </a:r>
          </a:p>
          <a:p>
            <a:r>
              <a:rPr lang="fr-FR" noProof="0" dirty="0"/>
              <a:t>Javascript </a:t>
            </a:r>
            <a:r>
              <a:rPr lang="fr-FR" noProof="0" dirty="0" err="1"/>
              <a:t>libraries</a:t>
            </a:r>
            <a:r>
              <a:rPr lang="fr-FR" noProof="0" dirty="0"/>
              <a:t> pour simplifier l’</a:t>
            </a:r>
            <a:r>
              <a:rPr lang="fr-FR" noProof="0" dirty="0" err="1"/>
              <a:t>interop</a:t>
            </a:r>
            <a:r>
              <a:rPr lang="fr-FR" noProof="0" dirty="0"/>
              <a:t> javascript, partageable via </a:t>
            </a:r>
            <a:r>
              <a:rPr lang="fr-FR" noProof="0" dirty="0" err="1"/>
              <a:t>NuGet</a:t>
            </a:r>
            <a:r>
              <a:rPr lang="fr-FR" noProof="0" dirty="0"/>
              <a:t> packages.</a:t>
            </a:r>
          </a:p>
          <a:p>
            <a:r>
              <a:rPr lang="fr-FR" noProof="0" dirty="0"/>
              <a:t>28:31 Ajout projet </a:t>
            </a:r>
            <a:r>
              <a:rPr lang="fr-FR" noProof="0" dirty="0" err="1"/>
              <a:t>librarie</a:t>
            </a:r>
            <a:r>
              <a:rPr lang="fr-FR" noProof="0" dirty="0"/>
              <a:t> ; démo </a:t>
            </a:r>
            <a:r>
              <a:rPr lang="fr-FR" noProof="0" dirty="0" err="1"/>
              <a:t>Interop</a:t>
            </a:r>
            <a:r>
              <a:rPr lang="fr-FR" noProof="0" dirty="0"/>
              <a:t> ; Démo </a:t>
            </a:r>
            <a:r>
              <a:rPr lang="fr-FR" noProof="0" dirty="0" err="1"/>
              <a:t>LocalStorage</a:t>
            </a:r>
            <a:r>
              <a:rPr lang="fr-FR" noProof="0" dirty="0"/>
              <a:t> ; Démo Component (</a:t>
            </a:r>
            <a:r>
              <a:rPr lang="fr-FR" noProof="0" dirty="0" err="1"/>
              <a:t>css</a:t>
            </a:r>
            <a:r>
              <a:rPr lang="fr-FR" noProof="0" dirty="0"/>
              <a:t>)</a:t>
            </a:r>
          </a:p>
          <a:p>
            <a:r>
              <a:rPr lang="fr-FR" noProof="0" dirty="0"/>
              <a:t>40:00 Ouverture projet </a:t>
            </a:r>
            <a:r>
              <a:rPr lang="fr-FR" noProof="0" dirty="0" err="1"/>
              <a:t>FlightTrader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Lancement app : plus rapide, actualisation rapide, plus de download </a:t>
            </a:r>
            <a:r>
              <a:rPr lang="fr-FR" noProof="0" dirty="0" err="1"/>
              <a:t>webassembly</a:t>
            </a:r>
            <a:r>
              <a:rPr lang="fr-FR" noProof="0" dirty="0"/>
              <a:t>, network chrome pour montrer peu de fichiers</a:t>
            </a:r>
          </a:p>
          <a:p>
            <a:r>
              <a:rPr lang="fr-FR" noProof="0" dirty="0" err="1"/>
              <a:t>Easy</a:t>
            </a:r>
            <a:r>
              <a:rPr lang="fr-FR" noProof="0" dirty="0"/>
              <a:t> </a:t>
            </a:r>
            <a:r>
              <a:rPr lang="fr-FR" noProof="0" dirty="0" err="1"/>
              <a:t>debugging</a:t>
            </a:r>
            <a:r>
              <a:rPr lang="fr-FR" noProof="0" dirty="0"/>
              <a:t> , </a:t>
            </a:r>
            <a:r>
              <a:rPr lang="fr-FR" noProof="0" dirty="0" err="1"/>
              <a:t>breakpoint</a:t>
            </a:r>
            <a:endParaRPr lang="fr-FR" noProof="0" dirty="0"/>
          </a:p>
          <a:p>
            <a:r>
              <a:rPr lang="fr-FR" noProof="0" dirty="0" err="1"/>
              <a:t>Less</a:t>
            </a:r>
            <a:r>
              <a:rPr lang="fr-FR" noProof="0" dirty="0"/>
              <a:t> </a:t>
            </a:r>
            <a:r>
              <a:rPr lang="fr-FR" noProof="0" dirty="0" err="1"/>
              <a:t>experimental</a:t>
            </a:r>
            <a:r>
              <a:rPr lang="fr-FR" noProof="0" dirty="0"/>
              <a:t> : </a:t>
            </a:r>
            <a:r>
              <a:rPr lang="fr-FR" noProof="0" dirty="0" err="1"/>
              <a:t>ship</a:t>
            </a:r>
            <a:r>
              <a:rPr lang="fr-FR" noProof="0" dirty="0"/>
              <a:t> on .Net </a:t>
            </a:r>
            <a:r>
              <a:rPr lang="fr-FR" noProof="0" dirty="0" err="1"/>
              <a:t>core</a:t>
            </a:r>
            <a:r>
              <a:rPr lang="fr-FR" noProof="0" dirty="0"/>
              <a:t>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61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0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8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arketplace.visualstudio.com/items?itemName=aspnet.blazor" TargetMode="External"/><Relationship Id="rId4" Type="http://schemas.openxmlformats.org/officeDocument/2006/relationships/hyperlink" Target="https://dot.n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06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Site </a:t>
            </a:r>
            <a:r>
              <a:rPr lang="en-US" dirty="0">
                <a:hlinkClick r:id="rId3"/>
              </a:rPr>
              <a:t>https://blazor.net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Installer le SDK .NET Core (</a:t>
            </a:r>
            <a:r>
              <a:rPr lang="en-US" dirty="0">
                <a:hlinkClick r:id="rId4"/>
              </a:rPr>
              <a:t>https://dot.net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/>
              <a:t>Installer </a:t>
            </a:r>
            <a:r>
              <a:rPr lang="en-US" dirty="0"/>
              <a:t>les templates CLI </a:t>
            </a:r>
            <a:r>
              <a:rPr lang="en-US" dirty="0" err="1"/>
              <a:t>Blazor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</a:rPr>
              <a:t>dotnet new -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Microsoft.AspNetCore.Blazor.Templates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Dans Visual Studio, installer </a:t>
            </a:r>
            <a:r>
              <a:rPr lang="en-US" dirty="0" err="1"/>
              <a:t>l’extension</a:t>
            </a:r>
            <a:r>
              <a:rPr lang="en-US" dirty="0"/>
              <a:t> </a:t>
            </a:r>
            <a:r>
              <a:rPr lang="en-US" dirty="0" err="1"/>
              <a:t>Blazor</a:t>
            </a:r>
            <a:br>
              <a:rPr lang="en-US" dirty="0"/>
            </a:br>
            <a:r>
              <a:rPr lang="en-US" sz="2400" dirty="0">
                <a:hlinkClick r:id="rId5"/>
              </a:rPr>
              <a:t>https://marketplace.visualstudio.com/items?itemName=aspnet.blazor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Découvrir</a:t>
            </a:r>
            <a:r>
              <a:rPr lang="en-US" dirty="0"/>
              <a:t> </a:t>
            </a:r>
            <a:r>
              <a:rPr lang="en-US" dirty="0" err="1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268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94007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</a:t>
            </a:r>
            <a:r>
              <a:rPr lang="en-US" dirty="0"/>
              <a:t> Hosted </a:t>
            </a:r>
            <a:r>
              <a:rPr lang="en-US" dirty="0" err="1"/>
              <a:t>Blazor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C45101C-DF7C-4B0B-95A3-253EE2965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 numCol="2"/>
          <a:lstStyle/>
          <a:p>
            <a:r>
              <a:rPr lang="fr-FR" dirty="0"/>
              <a:t>Component model</a:t>
            </a:r>
          </a:p>
          <a:p>
            <a:r>
              <a:rPr lang="fr-FR" dirty="0" err="1"/>
              <a:t>Routing</a:t>
            </a:r>
            <a:endParaRPr lang="fr-FR" dirty="0"/>
          </a:p>
          <a:p>
            <a:r>
              <a:rPr lang="fr-FR" dirty="0" err="1"/>
              <a:t>Layouts</a:t>
            </a:r>
            <a:endParaRPr lang="fr-FR" dirty="0"/>
          </a:p>
          <a:p>
            <a:r>
              <a:rPr lang="fr-FR" dirty="0" err="1"/>
              <a:t>Dependency</a:t>
            </a:r>
            <a:r>
              <a:rPr lang="fr-FR" dirty="0"/>
              <a:t> injection</a:t>
            </a:r>
          </a:p>
          <a:p>
            <a:r>
              <a:rPr lang="fr-FR" dirty="0"/>
              <a:t>JavaScript </a:t>
            </a:r>
            <a:r>
              <a:rPr lang="fr-FR" dirty="0" err="1"/>
              <a:t>interop</a:t>
            </a:r>
            <a:endParaRPr lang="fr-FR" dirty="0"/>
          </a:p>
          <a:p>
            <a:r>
              <a:rPr lang="fr-FR" dirty="0" err="1"/>
              <a:t>Autobuild</a:t>
            </a:r>
            <a:endParaRPr lang="fr-FR" dirty="0"/>
          </a:p>
          <a:p>
            <a:r>
              <a:rPr lang="fr-FR" dirty="0" err="1"/>
              <a:t>Debugging</a:t>
            </a:r>
            <a:endParaRPr lang="fr-FR" dirty="0"/>
          </a:p>
          <a:p>
            <a:r>
              <a:rPr lang="fr-FR" dirty="0" err="1"/>
              <a:t>Publishing</a:t>
            </a:r>
            <a:endParaRPr lang="fr-FR" dirty="0"/>
          </a:p>
          <a:p>
            <a:r>
              <a:rPr lang="fr-FR" dirty="0"/>
              <a:t>App size </a:t>
            </a:r>
            <a:r>
              <a:rPr lang="fr-FR" dirty="0" err="1"/>
              <a:t>trimming</a:t>
            </a:r>
            <a:endParaRPr lang="fr-FR" dirty="0"/>
          </a:p>
          <a:p>
            <a:r>
              <a:rPr lang="fr-FR" dirty="0" err="1"/>
              <a:t>Fallback</a:t>
            </a:r>
            <a:r>
              <a:rPr lang="fr-FR" dirty="0"/>
              <a:t> to asm.js</a:t>
            </a:r>
          </a:p>
          <a:p>
            <a:r>
              <a:rPr lang="fr-FR" dirty="0"/>
              <a:t>Rich IntelliSense and </a:t>
            </a:r>
            <a:r>
              <a:rPr lang="fr-FR" dirty="0" err="1"/>
              <a:t>tooling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A9E5B3-918B-4F93-A9EB-12C31D3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</a:t>
            </a:r>
            <a:r>
              <a:rPr lang="fr-FR" dirty="0" err="1"/>
              <a:t>Blazor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0736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5A632-E076-493A-9E35-86B7228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blazor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31B1CD-0EEB-4E2F-99C0-8B4CCF5BC797}"/>
              </a:ext>
            </a:extLst>
          </p:cNvPr>
          <p:cNvGrpSpPr/>
          <p:nvPr/>
        </p:nvGrpSpPr>
        <p:grpSpPr>
          <a:xfrm>
            <a:off x="3660772" y="1189176"/>
            <a:ext cx="4870456" cy="4605414"/>
            <a:chOff x="3660772" y="1126293"/>
            <a:chExt cx="4870456" cy="4605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7B723B-CB70-4828-8D67-B80EE2DEAEB1}"/>
                </a:ext>
              </a:extLst>
            </p:cNvPr>
            <p:cNvSpPr/>
            <p:nvPr/>
          </p:nvSpPr>
          <p:spPr bwMode="auto">
            <a:xfrm>
              <a:off x="3660772" y="1126293"/>
              <a:ext cx="4870456" cy="460541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Navigateur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A26BAF-D4A1-4D63-B018-CD0E0EA34B63}"/>
                </a:ext>
              </a:extLst>
            </p:cNvPr>
            <p:cNvSpPr/>
            <p:nvPr/>
          </p:nvSpPr>
          <p:spPr bwMode="auto">
            <a:xfrm>
              <a:off x="3978088" y="2025958"/>
              <a:ext cx="4235823" cy="333575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UI Thread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54B4C0-99F2-415E-98B0-44C3CD87FBD9}"/>
                </a:ext>
              </a:extLst>
            </p:cNvPr>
            <p:cNvSpPr/>
            <p:nvPr/>
          </p:nvSpPr>
          <p:spPr bwMode="auto">
            <a:xfrm>
              <a:off x="4240152" y="3241963"/>
              <a:ext cx="3780457" cy="17318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2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Blazor</a:t>
              </a:r>
              <a:endPara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5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5A632-E076-493A-9E35-86B7228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blazor</a:t>
            </a:r>
            <a:r>
              <a:rPr lang="fr-FR" dirty="0"/>
              <a:t> in Web </a:t>
            </a:r>
            <a:r>
              <a:rPr lang="fr-FR" dirty="0" err="1"/>
              <a:t>Worker</a:t>
            </a:r>
            <a:r>
              <a:rPr lang="fr-FR" dirty="0"/>
              <a:t> (future)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B723B-CB70-4828-8D67-B80EE2DEAEB1}"/>
              </a:ext>
            </a:extLst>
          </p:cNvPr>
          <p:cNvSpPr/>
          <p:nvPr/>
        </p:nvSpPr>
        <p:spPr bwMode="auto">
          <a:xfrm>
            <a:off x="1454727" y="1189176"/>
            <a:ext cx="9185563" cy="460541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Navigateur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26BAF-D4A1-4D63-B018-CD0E0EA34B63}"/>
              </a:ext>
            </a:extLst>
          </p:cNvPr>
          <p:cNvSpPr/>
          <p:nvPr/>
        </p:nvSpPr>
        <p:spPr bwMode="auto">
          <a:xfrm>
            <a:off x="2010742" y="2088841"/>
            <a:ext cx="1993221" cy="3335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UI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4FB35-6081-4597-8258-2CDCD1D8FC9F}"/>
              </a:ext>
            </a:extLst>
          </p:cNvPr>
          <p:cNvSpPr/>
          <p:nvPr/>
        </p:nvSpPr>
        <p:spPr bwMode="auto">
          <a:xfrm>
            <a:off x="5430982" y="2088840"/>
            <a:ext cx="4750276" cy="3335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</a:t>
            </a:r>
            <a:r>
              <a:rPr lang="fr-FR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  <a:r>
              <a: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39D82-3B1C-479C-96A4-62A48C6791C6}"/>
              </a:ext>
            </a:extLst>
          </p:cNvPr>
          <p:cNvSpPr/>
          <p:nvPr/>
        </p:nvSpPr>
        <p:spPr bwMode="auto">
          <a:xfrm>
            <a:off x="5915891" y="3381861"/>
            <a:ext cx="3780457" cy="1731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Blazor</a:t>
            </a:r>
            <a:endParaRPr lang="fr-FR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88A2CDAA-1650-4F35-AA5C-153B925FC1C2}"/>
              </a:ext>
            </a:extLst>
          </p:cNvPr>
          <p:cNvSpPr/>
          <p:nvPr/>
        </p:nvSpPr>
        <p:spPr bwMode="auto">
          <a:xfrm>
            <a:off x="4114800" y="3381861"/>
            <a:ext cx="1205345" cy="623454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B49D7-7F7E-48EF-932B-63CC54C2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Blazor</a:t>
            </a:r>
            <a:r>
              <a:rPr lang="fr-FR" dirty="0"/>
              <a:t> + </a:t>
            </a:r>
            <a:r>
              <a:rPr lang="fr-FR" dirty="0" err="1"/>
              <a:t>Electron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A4C3311-93C8-4805-A938-677F87D6364C}"/>
              </a:ext>
            </a:extLst>
          </p:cNvPr>
          <p:cNvGrpSpPr/>
          <p:nvPr/>
        </p:nvGrpSpPr>
        <p:grpSpPr>
          <a:xfrm>
            <a:off x="7007629" y="1382079"/>
            <a:ext cx="4641273" cy="4605414"/>
            <a:chOff x="720436" y="1313867"/>
            <a:chExt cx="4641273" cy="4605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282C79-69D4-4B6D-9692-083F307566BF}"/>
                </a:ext>
              </a:extLst>
            </p:cNvPr>
            <p:cNvSpPr/>
            <p:nvPr/>
          </p:nvSpPr>
          <p:spPr bwMode="auto">
            <a:xfrm>
              <a:off x="720436" y="1313867"/>
              <a:ext cx="4641273" cy="460541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dotnet.exe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395837-4524-4039-A246-985452E0CE69}"/>
                </a:ext>
              </a:extLst>
            </p:cNvPr>
            <p:cNvSpPr/>
            <p:nvPr/>
          </p:nvSpPr>
          <p:spPr bwMode="auto">
            <a:xfrm>
              <a:off x="1150843" y="3616574"/>
              <a:ext cx="3780457" cy="17318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2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Blazor</a:t>
              </a:r>
              <a:endPara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239A9A30-A00E-449E-AD83-CC4025939D1F}"/>
              </a:ext>
            </a:extLst>
          </p:cNvPr>
          <p:cNvSpPr/>
          <p:nvPr/>
        </p:nvSpPr>
        <p:spPr bwMode="auto">
          <a:xfrm>
            <a:off x="5375564" y="3117274"/>
            <a:ext cx="1440872" cy="738664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5F1465-3B02-410D-9D9F-F8017CF4838C}"/>
              </a:ext>
            </a:extLst>
          </p:cNvPr>
          <p:cNvSpPr txBox="1"/>
          <p:nvPr/>
        </p:nvSpPr>
        <p:spPr>
          <a:xfrm>
            <a:off x="5614777" y="2378609"/>
            <a:ext cx="96244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IPC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6F6A279-8D93-433D-9D39-36B4B62DACF1}"/>
              </a:ext>
            </a:extLst>
          </p:cNvPr>
          <p:cNvGrpSpPr/>
          <p:nvPr/>
        </p:nvGrpSpPr>
        <p:grpSpPr>
          <a:xfrm>
            <a:off x="543095" y="1382079"/>
            <a:ext cx="4641273" cy="4605414"/>
            <a:chOff x="6830291" y="1313867"/>
            <a:chExt cx="4641273" cy="46054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FCA4B2-72AB-401C-A626-8275184A4DA8}"/>
                </a:ext>
              </a:extLst>
            </p:cNvPr>
            <p:cNvSpPr/>
            <p:nvPr/>
          </p:nvSpPr>
          <p:spPr bwMode="auto">
            <a:xfrm>
              <a:off x="6830291" y="1313867"/>
              <a:ext cx="4641273" cy="4605414"/>
            </a:xfrm>
            <a:prstGeom prst="rect">
              <a:avLst/>
            </a:prstGeom>
            <a:solidFill>
              <a:srgbClr val="393C4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ELECTRON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62E6968-AECC-4802-B1A8-A8A525EFC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277" y="2338836"/>
              <a:ext cx="3407300" cy="255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3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B49D7-7F7E-48EF-932B-63CC54C2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Server-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Blazor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82C79-69D4-4B6D-9692-083F307566BF}"/>
              </a:ext>
            </a:extLst>
          </p:cNvPr>
          <p:cNvSpPr/>
          <p:nvPr/>
        </p:nvSpPr>
        <p:spPr bwMode="auto">
          <a:xfrm>
            <a:off x="7024255" y="1330034"/>
            <a:ext cx="4641273" cy="446455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dotnet.exe</a:t>
            </a:r>
          </a:p>
        </p:txBody>
      </p:sp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239A9A30-A00E-449E-AD83-CC4025939D1F}"/>
              </a:ext>
            </a:extLst>
          </p:cNvPr>
          <p:cNvSpPr/>
          <p:nvPr/>
        </p:nvSpPr>
        <p:spPr bwMode="auto">
          <a:xfrm>
            <a:off x="4509654" y="3117272"/>
            <a:ext cx="2350197" cy="899665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5F1465-3B02-410D-9D9F-F8017CF4838C}"/>
              </a:ext>
            </a:extLst>
          </p:cNvPr>
          <p:cNvSpPr txBox="1"/>
          <p:nvPr/>
        </p:nvSpPr>
        <p:spPr>
          <a:xfrm>
            <a:off x="4827626" y="2369127"/>
            <a:ext cx="171425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fr-FR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96431-FC84-4BFE-8F22-B58A2D7A62DD}"/>
              </a:ext>
            </a:extLst>
          </p:cNvPr>
          <p:cNvSpPr/>
          <p:nvPr/>
        </p:nvSpPr>
        <p:spPr bwMode="auto">
          <a:xfrm>
            <a:off x="484631" y="1330036"/>
            <a:ext cx="3921114" cy="446455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Navigateur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C0CF8-0F9C-4F82-A57A-A5F62E616B0A}"/>
              </a:ext>
            </a:extLst>
          </p:cNvPr>
          <p:cNvSpPr/>
          <p:nvPr/>
        </p:nvSpPr>
        <p:spPr bwMode="auto">
          <a:xfrm>
            <a:off x="7265301" y="2369127"/>
            <a:ext cx="4235823" cy="320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  <a:r>
              <a:rPr lang="fr-FR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</a:t>
            </a:r>
            <a:endParaRPr lang="fr-FR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95837-4524-4039-A246-985452E0CE69}"/>
              </a:ext>
            </a:extLst>
          </p:cNvPr>
          <p:cNvSpPr/>
          <p:nvPr/>
        </p:nvSpPr>
        <p:spPr bwMode="auto">
          <a:xfrm>
            <a:off x="7454662" y="3671991"/>
            <a:ext cx="3780457" cy="1731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Blazor</a:t>
            </a:r>
            <a:endParaRPr lang="fr-FR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2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Server-side</a:t>
            </a:r>
          </a:p>
        </p:txBody>
      </p:sp>
    </p:spTree>
    <p:extLst>
      <p:ext uri="{BB962C8B-B14F-4D97-AF65-F5344CB8AC3E}">
        <p14:creationId xmlns:p14="http://schemas.microsoft.com/office/powerpoint/2010/main" val="14482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C45101C-DF7C-4B0B-95A3-253EE2965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4764381"/>
          </a:xfrm>
        </p:spPr>
        <p:txBody>
          <a:bodyPr numCol="1">
            <a:spAutoFit/>
          </a:bodyPr>
          <a:lstStyle/>
          <a:p>
            <a:r>
              <a:rPr lang="fr-FR" sz="3200" dirty="0"/>
              <a:t>Modèle de dev </a:t>
            </a:r>
            <a:r>
              <a:rPr lang="fr-FR" sz="3200" dirty="0" err="1"/>
              <a:t>Blazor</a:t>
            </a:r>
            <a:r>
              <a:rPr lang="fr-FR" sz="3200" dirty="0"/>
              <a:t> intégré dans ASPNET </a:t>
            </a:r>
            <a:r>
              <a:rPr lang="fr-FR" sz="3200" dirty="0" err="1"/>
              <a:t>Core</a:t>
            </a:r>
            <a:endParaRPr lang="fr-FR" sz="3200" dirty="0"/>
          </a:p>
          <a:p>
            <a:r>
              <a:rPr lang="fr-FR" sz="3200" dirty="0"/>
              <a:t>S’exécute côté serveur en .NET </a:t>
            </a:r>
            <a:r>
              <a:rPr lang="fr-FR" sz="3200" dirty="0" err="1"/>
              <a:t>Core</a:t>
            </a:r>
            <a:endParaRPr lang="fr-FR" sz="3200" dirty="0"/>
          </a:p>
          <a:p>
            <a:r>
              <a:rPr lang="fr-FR" sz="3200" dirty="0"/>
              <a:t>Gère les interactions avec l’UI via </a:t>
            </a:r>
            <a:r>
              <a:rPr lang="fr-FR" sz="3200" dirty="0" err="1"/>
              <a:t>SignalR</a:t>
            </a:r>
            <a:endParaRPr lang="fr-FR" sz="3200" dirty="0"/>
          </a:p>
          <a:p>
            <a:r>
              <a:rPr lang="fr-FR" sz="3200" dirty="0"/>
              <a:t>Le </a:t>
            </a:r>
            <a:r>
              <a:rPr lang="fr-FR" sz="3200"/>
              <a:t>débogage </a:t>
            </a:r>
            <a:r>
              <a:rPr lang="fr-FR" sz="3200" dirty="0"/>
              <a:t>et les librairies existantes fonctionnent telles quelles</a:t>
            </a:r>
          </a:p>
          <a:p>
            <a:r>
              <a:rPr lang="fr-FR" sz="3200" dirty="0"/>
              <a:t>Le même code peut fonctionner côté client avec </a:t>
            </a:r>
            <a:r>
              <a:rPr lang="fr-FR" sz="3200" dirty="0" err="1"/>
              <a:t>WebAssembly</a:t>
            </a:r>
            <a:r>
              <a:rPr lang="fr-FR" sz="3200" dirty="0"/>
              <a:t> sans modifications</a:t>
            </a:r>
          </a:p>
          <a:p>
            <a:r>
              <a:rPr lang="fr-FR" sz="3200" dirty="0" err="1"/>
              <a:t>WebAssembly</a:t>
            </a:r>
            <a:r>
              <a:rPr lang="fr-FR" sz="3200" dirty="0"/>
              <a:t> reste expérimental le temps que le runtime </a:t>
            </a:r>
            <a:r>
              <a:rPr lang="fr-FR" sz="3200" dirty="0" err="1"/>
              <a:t>mono.wasm</a:t>
            </a:r>
            <a:r>
              <a:rPr lang="fr-FR" sz="3200" dirty="0"/>
              <a:t> se développe et se stabilise</a:t>
            </a:r>
          </a:p>
          <a:p>
            <a:r>
              <a:rPr lang="fr-FR" sz="3200" dirty="0"/>
              <a:t>Livré avec .NET </a:t>
            </a:r>
            <a:r>
              <a:rPr lang="fr-FR" sz="3200" dirty="0" err="1"/>
              <a:t>Core</a:t>
            </a:r>
            <a:r>
              <a:rPr lang="fr-FR" sz="3200" dirty="0"/>
              <a:t> 3.0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A9E5B3-918B-4F93-A9EB-12C31D3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Razor</a:t>
            </a:r>
            <a:r>
              <a:rPr lang="fr-FR" dirty="0"/>
              <a:t> Components ("server-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Blazor</a:t>
            </a:r>
            <a:r>
              <a:rPr lang="fr-F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899015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Blazor</a:t>
            </a:r>
            <a:r>
              <a:rPr lang="en-US" dirty="0"/>
              <a:t> : dev web </a:t>
            </a:r>
            <a:r>
              <a:rPr lang="en-US" dirty="0" err="1"/>
              <a:t>moderne</a:t>
            </a:r>
            <a:r>
              <a:rPr lang="en-US" dirty="0"/>
              <a:t> avec .NET et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422" y="3821145"/>
            <a:ext cx="9860611" cy="1165866"/>
          </a:xfrm>
        </p:spPr>
        <p:txBody>
          <a:bodyPr/>
          <a:lstStyle/>
          <a:p>
            <a:r>
              <a:rPr lang="en-US" dirty="0"/>
              <a:t>Thomas Bolon – MB3M</a:t>
            </a:r>
          </a:p>
          <a:p>
            <a:r>
              <a:rPr lang="en-US" dirty="0" err="1"/>
              <a:t>Speedrun</a:t>
            </a:r>
            <a:r>
              <a:rPr lang="en-US" dirty="0"/>
              <a:t> de S207 – Daniel Roth PM 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 err="1"/>
              <a:t>Démo</a:t>
            </a:r>
            <a:r>
              <a:rPr lang="en-US" dirty="0"/>
              <a:t> Templated components</a:t>
            </a:r>
          </a:p>
        </p:txBody>
      </p:sp>
    </p:spTree>
    <p:extLst>
      <p:ext uri="{BB962C8B-B14F-4D97-AF65-F5344CB8AC3E}">
        <p14:creationId xmlns:p14="http://schemas.microsoft.com/office/powerpoint/2010/main" val="14764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C45101C-DF7C-4B0B-95A3-253EE2965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5306068"/>
          </a:xfrm>
        </p:spPr>
        <p:txBody>
          <a:bodyPr numCol="2">
            <a:spAutoFit/>
          </a:bodyPr>
          <a:lstStyle/>
          <a:p>
            <a:r>
              <a:rPr lang="fr-FR" sz="3200" dirty="0"/>
              <a:t>Runtime performance</a:t>
            </a:r>
          </a:p>
          <a:p>
            <a:r>
              <a:rPr lang="fr-FR" sz="3200" dirty="0" err="1"/>
              <a:t>AoT</a:t>
            </a:r>
            <a:r>
              <a:rPr lang="fr-FR" sz="3200" dirty="0"/>
              <a:t> compilation to </a:t>
            </a:r>
            <a:r>
              <a:rPr lang="fr-FR" sz="3200" dirty="0" err="1"/>
              <a:t>WebAssembly</a:t>
            </a:r>
            <a:endParaRPr lang="fr-FR" sz="3200" dirty="0"/>
          </a:p>
          <a:p>
            <a:r>
              <a:rPr lang="fr-FR" sz="3200" dirty="0" err="1"/>
              <a:t>Optimize</a:t>
            </a:r>
            <a:r>
              <a:rPr lang="fr-FR" sz="3200" dirty="0"/>
              <a:t> download size</a:t>
            </a:r>
          </a:p>
          <a:p>
            <a:r>
              <a:rPr lang="fr-FR" sz="3200" dirty="0" err="1"/>
              <a:t>Improved</a:t>
            </a:r>
            <a:r>
              <a:rPr lang="fr-FR" sz="3200" dirty="0"/>
              <a:t> .NET Standard support</a:t>
            </a:r>
          </a:p>
          <a:p>
            <a:r>
              <a:rPr lang="fr-FR" sz="3200" dirty="0" err="1"/>
              <a:t>Inner</a:t>
            </a:r>
            <a:r>
              <a:rPr lang="fr-FR" sz="3200" dirty="0"/>
              <a:t> </a:t>
            </a:r>
            <a:r>
              <a:rPr lang="fr-FR" sz="3200" dirty="0" err="1"/>
              <a:t>loop</a:t>
            </a:r>
            <a:r>
              <a:rPr lang="fr-FR" sz="3200" dirty="0"/>
              <a:t> performance</a:t>
            </a:r>
          </a:p>
          <a:p>
            <a:r>
              <a:rPr lang="fr-FR" sz="3200" dirty="0"/>
              <a:t>Live </a:t>
            </a:r>
            <a:r>
              <a:rPr lang="fr-FR" sz="3200" dirty="0" err="1"/>
              <a:t>reload</a:t>
            </a:r>
            <a:endParaRPr lang="fr-FR" sz="3200" dirty="0"/>
          </a:p>
          <a:p>
            <a:r>
              <a:rPr lang="fr-FR" sz="3200" dirty="0" err="1"/>
              <a:t>Lazy</a:t>
            </a:r>
            <a:r>
              <a:rPr lang="fr-FR" sz="3200" dirty="0"/>
              <a:t> </a:t>
            </a:r>
            <a:r>
              <a:rPr lang="fr-FR" sz="3200" dirty="0" err="1"/>
              <a:t>loading</a:t>
            </a:r>
            <a:r>
              <a:rPr lang="fr-FR" sz="3200" dirty="0"/>
              <a:t> of </a:t>
            </a:r>
            <a:r>
              <a:rPr lang="fr-FR" sz="3200" dirty="0" err="1"/>
              <a:t>map</a:t>
            </a:r>
            <a:r>
              <a:rPr lang="fr-FR" sz="3200" dirty="0"/>
              <a:t> areas</a:t>
            </a:r>
          </a:p>
          <a:p>
            <a:r>
              <a:rPr lang="fr-FR" sz="3200" dirty="0"/>
              <a:t>Server-</a:t>
            </a:r>
            <a:r>
              <a:rPr lang="fr-FR" sz="3200" dirty="0" err="1"/>
              <a:t>side</a:t>
            </a:r>
            <a:r>
              <a:rPr lang="fr-FR" sz="3200" dirty="0"/>
              <a:t> rendering</a:t>
            </a:r>
          </a:p>
          <a:p>
            <a:r>
              <a:rPr lang="fr-FR" sz="3200" dirty="0" err="1"/>
              <a:t>Debugging</a:t>
            </a:r>
            <a:endParaRPr lang="fr-FR" sz="3200" dirty="0"/>
          </a:p>
          <a:p>
            <a:r>
              <a:rPr lang="fr-FR" sz="3200" dirty="0"/>
              <a:t>Security</a:t>
            </a:r>
          </a:p>
          <a:p>
            <a:r>
              <a:rPr lang="fr-FR" sz="3200" dirty="0"/>
              <a:t>Forms and validation</a:t>
            </a:r>
          </a:p>
          <a:p>
            <a:r>
              <a:rPr lang="fr-FR" sz="3200" dirty="0"/>
              <a:t>Test </a:t>
            </a:r>
            <a:r>
              <a:rPr lang="fr-FR" sz="3200" dirty="0" err="1"/>
              <a:t>framwork</a:t>
            </a:r>
            <a:endParaRPr lang="fr-FR" sz="3200" dirty="0"/>
          </a:p>
          <a:p>
            <a:r>
              <a:rPr lang="fr-FR" sz="3200" dirty="0"/>
              <a:t>Cross platform </a:t>
            </a:r>
            <a:r>
              <a:rPr lang="fr-FR" sz="3200" dirty="0" err="1"/>
              <a:t>tooling</a:t>
            </a:r>
            <a:endParaRPr lang="fr-FR" sz="3200" dirty="0"/>
          </a:p>
          <a:p>
            <a:r>
              <a:rPr lang="fr-FR" sz="3200" dirty="0" err="1"/>
              <a:t>Additional</a:t>
            </a:r>
            <a:r>
              <a:rPr lang="fr-FR" sz="3200" dirty="0"/>
              <a:t> component model </a:t>
            </a:r>
            <a:r>
              <a:rPr lang="fr-FR" sz="3200" dirty="0" err="1"/>
              <a:t>work</a:t>
            </a:r>
            <a:endParaRPr lang="fr-FR" sz="3200" dirty="0"/>
          </a:p>
          <a:p>
            <a:r>
              <a:rPr lang="fr-FR" sz="3200" dirty="0"/>
              <a:t>Server-</a:t>
            </a:r>
            <a:r>
              <a:rPr lang="fr-FR" sz="3200" dirty="0" err="1"/>
              <a:t>side</a:t>
            </a:r>
            <a:r>
              <a:rPr lang="fr-FR" sz="3200" dirty="0"/>
              <a:t> state and </a:t>
            </a:r>
            <a:r>
              <a:rPr lang="fr-FR" sz="3200" dirty="0" err="1"/>
              <a:t>connection</a:t>
            </a:r>
            <a:r>
              <a:rPr lang="fr-FR" sz="3200" dirty="0"/>
              <a:t> management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A9E5B3-918B-4F93-A9EB-12C31D3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 peinture fraîche, en chantier</a:t>
            </a:r>
          </a:p>
        </p:txBody>
      </p:sp>
    </p:spTree>
    <p:extLst>
      <p:ext uri="{BB962C8B-B14F-4D97-AF65-F5344CB8AC3E}">
        <p14:creationId xmlns:p14="http://schemas.microsoft.com/office/powerpoint/2010/main" val="23748372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C45101C-DF7C-4B0B-95A3-253EE2965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169551"/>
          </a:xfrm>
        </p:spPr>
        <p:txBody>
          <a:bodyPr numCol="1">
            <a:spAutoFit/>
          </a:bodyPr>
          <a:lstStyle/>
          <a:p>
            <a:r>
              <a:rPr lang="fr-FR" sz="3200" dirty="0"/>
              <a:t>~Mensuel – Mises à jour </a:t>
            </a:r>
            <a:r>
              <a:rPr lang="fr-FR" sz="3200" dirty="0" err="1"/>
              <a:t>Blazor</a:t>
            </a:r>
            <a:endParaRPr lang="fr-FR" sz="3200" dirty="0"/>
          </a:p>
          <a:p>
            <a:r>
              <a:rPr lang="fr-FR" sz="3200" dirty="0"/>
              <a:t>~début 2019 – </a:t>
            </a:r>
            <a:r>
              <a:rPr lang="fr-FR" sz="3200" dirty="0" err="1"/>
              <a:t>preview</a:t>
            </a:r>
            <a:r>
              <a:rPr lang="fr-FR" sz="3200" dirty="0"/>
              <a:t> </a:t>
            </a:r>
            <a:r>
              <a:rPr lang="fr-FR" sz="3200" dirty="0" err="1"/>
              <a:t>Razor</a:t>
            </a:r>
            <a:r>
              <a:rPr lang="fr-FR" sz="3200" dirty="0"/>
              <a:t> Components dans .NET </a:t>
            </a:r>
            <a:r>
              <a:rPr lang="fr-FR" sz="3200" dirty="0" err="1"/>
              <a:t>Core</a:t>
            </a:r>
            <a:r>
              <a:rPr lang="fr-FR" sz="3200" dirty="0"/>
              <a:t> 3.0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A9E5B3-918B-4F93-A9EB-12C31D3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Blazor</a:t>
            </a:r>
            <a:r>
              <a:rPr lang="fr-FR" dirty="0"/>
              <a:t> Roadmap</a:t>
            </a:r>
          </a:p>
        </p:txBody>
      </p:sp>
    </p:spTree>
    <p:extLst>
      <p:ext uri="{BB962C8B-B14F-4D97-AF65-F5344CB8AC3E}">
        <p14:creationId xmlns:p14="http://schemas.microsoft.com/office/powerpoint/2010/main" val="33726012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9F115016-4FA6-458E-95CB-5E18BDDA2243}"/>
              </a:ext>
            </a:extLst>
          </p:cNvPr>
          <p:cNvGrpSpPr/>
          <p:nvPr/>
        </p:nvGrpSpPr>
        <p:grpSpPr>
          <a:xfrm>
            <a:off x="3045757" y="1606923"/>
            <a:ext cx="6212543" cy="3644154"/>
            <a:chOff x="3180228" y="1600200"/>
            <a:chExt cx="6212543" cy="36441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C1D28C-266D-40E5-9C67-296374380B9F}"/>
                </a:ext>
              </a:extLst>
            </p:cNvPr>
            <p:cNvSpPr/>
            <p:nvPr/>
          </p:nvSpPr>
          <p:spPr bwMode="auto">
            <a:xfrm>
              <a:off x="3180228" y="1600200"/>
              <a:ext cx="6212543" cy="3644154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93EAD1F-5CA2-48A9-8782-133A89638102}"/>
                </a:ext>
              </a:extLst>
            </p:cNvPr>
            <p:cNvCxnSpPr/>
            <p:nvPr/>
          </p:nvCxnSpPr>
          <p:spPr>
            <a:xfrm>
              <a:off x="3180228" y="2366692"/>
              <a:ext cx="6212543" cy="0"/>
            </a:xfrm>
            <a:prstGeom prst="line">
              <a:avLst/>
            </a:prstGeom>
            <a:ln w="2857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F5330A5-949B-4305-BD18-43C7710B4769}"/>
                </a:ext>
              </a:extLst>
            </p:cNvPr>
            <p:cNvSpPr/>
            <p:nvPr/>
          </p:nvSpPr>
          <p:spPr bwMode="auto">
            <a:xfrm>
              <a:off x="3408829" y="1801906"/>
              <a:ext cx="403412" cy="4034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2AE295A-B5AE-429C-BD50-27CA9842CB68}"/>
                </a:ext>
              </a:extLst>
            </p:cNvPr>
            <p:cNvSpPr/>
            <p:nvPr/>
          </p:nvSpPr>
          <p:spPr bwMode="auto">
            <a:xfrm>
              <a:off x="4040842" y="1781740"/>
              <a:ext cx="403412" cy="40341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C79C57-6726-4A69-AD46-12EBA60CAE02}"/>
                </a:ext>
              </a:extLst>
            </p:cNvPr>
            <p:cNvSpPr/>
            <p:nvPr/>
          </p:nvSpPr>
          <p:spPr bwMode="auto">
            <a:xfrm>
              <a:off x="4672853" y="1801906"/>
              <a:ext cx="4424082" cy="32273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F1DC28A-8D09-4222-8EE1-EE40FD5B3635}"/>
              </a:ext>
            </a:extLst>
          </p:cNvPr>
          <p:cNvSpPr txBox="1"/>
          <p:nvPr/>
        </p:nvSpPr>
        <p:spPr>
          <a:xfrm>
            <a:off x="5181089" y="2708867"/>
            <a:ext cx="1941878" cy="22067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3800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CE2CB7-3B6C-482D-ADFE-77413925BC87}"/>
              </a:ext>
            </a:extLst>
          </p:cNvPr>
          <p:cNvGrpSpPr/>
          <p:nvPr/>
        </p:nvGrpSpPr>
        <p:grpSpPr>
          <a:xfrm>
            <a:off x="4632513" y="1869141"/>
            <a:ext cx="2743200" cy="2783541"/>
            <a:chOff x="4632513" y="1869141"/>
            <a:chExt cx="2743200" cy="27835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FFC4F7-C114-4D2E-9257-A60EF97450D7}"/>
                </a:ext>
              </a:extLst>
            </p:cNvPr>
            <p:cNvSpPr/>
            <p:nvPr/>
          </p:nvSpPr>
          <p:spPr bwMode="auto">
            <a:xfrm>
              <a:off x="4632513" y="1869141"/>
              <a:ext cx="2743200" cy="278354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7749F17-275E-4610-9B27-CFDE1561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228" y="2041712"/>
              <a:ext cx="2435120" cy="2435120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E1D340B8-990A-46F2-917C-908380BD49BE}"/>
              </a:ext>
            </a:extLst>
          </p:cNvPr>
          <p:cNvSpPr txBox="1"/>
          <p:nvPr/>
        </p:nvSpPr>
        <p:spPr>
          <a:xfrm>
            <a:off x="1932123" y="807241"/>
            <a:ext cx="2443618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C/C++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350580-D921-4229-8001-2DD6BB2DBCA6}"/>
              </a:ext>
            </a:extLst>
          </p:cNvPr>
          <p:cNvSpPr txBox="1"/>
          <p:nvPr/>
        </p:nvSpPr>
        <p:spPr>
          <a:xfrm>
            <a:off x="2056460" y="2650094"/>
            <a:ext cx="1701428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Rust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D14926-9D68-4EB2-9FFE-277569EA9264}"/>
              </a:ext>
            </a:extLst>
          </p:cNvPr>
          <p:cNvSpPr txBox="1"/>
          <p:nvPr/>
        </p:nvSpPr>
        <p:spPr>
          <a:xfrm>
            <a:off x="9875593" y="1699413"/>
            <a:ext cx="1249381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9027F1-C75B-475F-BA4E-9627BEDFAFD5}"/>
              </a:ext>
            </a:extLst>
          </p:cNvPr>
          <p:cNvSpPr txBox="1"/>
          <p:nvPr/>
        </p:nvSpPr>
        <p:spPr>
          <a:xfrm>
            <a:off x="2126159" y="4467178"/>
            <a:ext cx="1631729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E81B8C-C21E-40AD-8807-D68026439C39}"/>
              </a:ext>
            </a:extLst>
          </p:cNvPr>
          <p:cNvSpPr txBox="1"/>
          <p:nvPr/>
        </p:nvSpPr>
        <p:spPr>
          <a:xfrm>
            <a:off x="7831640" y="4476832"/>
            <a:ext cx="1916230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59977D9-8DCF-4F16-B9D4-6FC99CA82AAE}"/>
              </a:ext>
            </a:extLst>
          </p:cNvPr>
          <p:cNvSpPr txBox="1"/>
          <p:nvPr/>
        </p:nvSpPr>
        <p:spPr>
          <a:xfrm>
            <a:off x="7638772" y="442537"/>
            <a:ext cx="2516202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7AA3BD-B704-4A40-9C4B-3CB17904B3AA}"/>
              </a:ext>
            </a:extLst>
          </p:cNvPr>
          <p:cNvSpPr txBox="1"/>
          <p:nvPr/>
        </p:nvSpPr>
        <p:spPr>
          <a:xfrm>
            <a:off x="8427793" y="2907318"/>
            <a:ext cx="1206099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6872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CE2CB7-3B6C-482D-ADFE-77413925BC87}"/>
              </a:ext>
            </a:extLst>
          </p:cNvPr>
          <p:cNvGrpSpPr/>
          <p:nvPr/>
        </p:nvGrpSpPr>
        <p:grpSpPr>
          <a:xfrm>
            <a:off x="598395" y="618141"/>
            <a:ext cx="2743200" cy="2783541"/>
            <a:chOff x="4632513" y="1869141"/>
            <a:chExt cx="2743200" cy="27835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FFC4F7-C114-4D2E-9257-A60EF97450D7}"/>
                </a:ext>
              </a:extLst>
            </p:cNvPr>
            <p:cNvSpPr/>
            <p:nvPr/>
          </p:nvSpPr>
          <p:spPr bwMode="auto">
            <a:xfrm>
              <a:off x="4632513" y="1869141"/>
              <a:ext cx="2743200" cy="278354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7749F17-275E-4610-9B27-CFDE1561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228" y="2041712"/>
              <a:ext cx="2435120" cy="2435120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859977D9-8DCF-4F16-B9D4-6FC99CA82AAE}"/>
              </a:ext>
            </a:extLst>
          </p:cNvPr>
          <p:cNvSpPr txBox="1"/>
          <p:nvPr/>
        </p:nvSpPr>
        <p:spPr>
          <a:xfrm>
            <a:off x="4051850" y="1349790"/>
            <a:ext cx="7395040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5400" dirty="0">
                <a:solidFill>
                  <a:schemeClr val="bg1"/>
                </a:solidFill>
              </a:rPr>
              <a:t>Mono WASM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C4D52A-09A4-4667-9BA2-AB54367C707B}"/>
              </a:ext>
            </a:extLst>
          </p:cNvPr>
          <p:cNvSpPr txBox="1"/>
          <p:nvPr/>
        </p:nvSpPr>
        <p:spPr>
          <a:xfrm>
            <a:off x="1869142" y="4397188"/>
            <a:ext cx="805887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solidFill>
                  <a:schemeClr val="bg1"/>
                </a:solidFill>
              </a:rPr>
              <a:t>https://github.com/mono/mono/tree/master/sdks/wasm</a:t>
            </a:r>
          </a:p>
        </p:txBody>
      </p:sp>
    </p:spTree>
    <p:extLst>
      <p:ext uri="{BB962C8B-B14F-4D97-AF65-F5344CB8AC3E}">
        <p14:creationId xmlns:p14="http://schemas.microsoft.com/office/powerpoint/2010/main" val="21106329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54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</a:rPr>
              <a:t>Stable, pérenne, efficace : </a:t>
            </a:r>
            <a:r>
              <a:rPr lang="fr-FR" dirty="0"/>
              <a:t>.NET Standard, </a:t>
            </a:r>
            <a:r>
              <a:rPr lang="fr-FR" dirty="0" err="1"/>
              <a:t>MSBuild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</a:rPr>
              <a:t>Rapide, fiable : </a:t>
            </a:r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pour le backend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</a:rPr>
              <a:t>Langages modernes : </a:t>
            </a:r>
            <a:r>
              <a:rPr lang="fr-FR" dirty="0"/>
              <a:t>C#, F#, </a:t>
            </a:r>
            <a:r>
              <a:rPr lang="fr-FR" dirty="0" err="1"/>
              <a:t>Razor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</a:rPr>
              <a:t>Outils de dev : </a:t>
            </a:r>
            <a:r>
              <a:rPr lang="fr-FR" dirty="0"/>
              <a:t>Visual Studio, IntelliSense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.NET pour des apps web ?</a:t>
            </a:r>
          </a:p>
        </p:txBody>
      </p:sp>
    </p:spTree>
    <p:extLst>
      <p:ext uri="{BB962C8B-B14F-4D97-AF65-F5344CB8AC3E}">
        <p14:creationId xmlns:p14="http://schemas.microsoft.com/office/powerpoint/2010/main" val="13269551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E207EF7-7042-4DDA-9B39-3E216770D1C0}"/>
              </a:ext>
            </a:extLst>
          </p:cNvPr>
          <p:cNvSpPr txBox="1"/>
          <p:nvPr/>
        </p:nvSpPr>
        <p:spPr>
          <a:xfrm>
            <a:off x="4243407" y="1546323"/>
            <a:ext cx="3705181" cy="147732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9600" dirty="0" err="1">
                <a:solidFill>
                  <a:schemeClr val="bg1"/>
                </a:solidFill>
              </a:rPr>
              <a:t>Blazor</a:t>
            </a:r>
            <a:endParaRPr lang="fr-FR" sz="96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1BC21C-68E5-4220-A060-BA4ED0F16D9E}"/>
              </a:ext>
            </a:extLst>
          </p:cNvPr>
          <p:cNvSpPr txBox="1"/>
          <p:nvPr/>
        </p:nvSpPr>
        <p:spPr>
          <a:xfrm>
            <a:off x="4171208" y="3372597"/>
            <a:ext cx="384958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3600" dirty="0">
                <a:solidFill>
                  <a:schemeClr val="bg1"/>
                </a:solidFill>
              </a:rPr>
              <a:t>https://blazor.net</a:t>
            </a:r>
          </a:p>
        </p:txBody>
      </p:sp>
    </p:spTree>
    <p:extLst>
      <p:ext uri="{BB962C8B-B14F-4D97-AF65-F5344CB8AC3E}">
        <p14:creationId xmlns:p14="http://schemas.microsoft.com/office/powerpoint/2010/main" val="22574304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66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Développement web full-stack en .NET grâce à </a:t>
            </a:r>
            <a:r>
              <a:rPr lang="fr-FR" dirty="0" err="1"/>
              <a:t>WebAssembly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Ne nécessite pas de plugin ou de transpilation</a:t>
            </a:r>
          </a:p>
          <a:p>
            <a:pPr>
              <a:lnSpc>
                <a:spcPct val="100000"/>
              </a:lnSpc>
            </a:pPr>
            <a:r>
              <a:rPr lang="fr-FR" dirty="0"/>
              <a:t>Fonctionne sur tous les navigateurs récents, y compris mobiles</a:t>
            </a:r>
          </a:p>
          <a:p>
            <a:pPr>
              <a:lnSpc>
                <a:spcPct val="100000"/>
              </a:lnSpc>
            </a:pPr>
            <a:r>
              <a:rPr lang="fr-FR" dirty="0"/>
              <a:t>Browser + </a:t>
            </a:r>
            <a:r>
              <a:rPr lang="fr-FR" dirty="0" err="1"/>
              <a:t>Razor</a:t>
            </a:r>
            <a:r>
              <a:rPr lang="fr-FR" dirty="0"/>
              <a:t> = </a:t>
            </a:r>
            <a:r>
              <a:rPr lang="fr-FR" dirty="0" err="1"/>
              <a:t>Blazor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experimental “</a:t>
            </a:r>
            <a:r>
              <a:rPr lang="en-US" dirty="0" err="1"/>
              <a:t>Blazor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1999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84B699-BE32-4085-AF1E-358EDE46D618}"/>
              </a:ext>
            </a:extLst>
          </p:cNvPr>
          <p:cNvGrpSpPr/>
          <p:nvPr/>
        </p:nvGrpSpPr>
        <p:grpSpPr>
          <a:xfrm>
            <a:off x="833335" y="540568"/>
            <a:ext cx="914400" cy="1320053"/>
            <a:chOff x="1109003" y="594360"/>
            <a:chExt cx="914400" cy="1320053"/>
          </a:xfrm>
        </p:grpSpPr>
        <p:pic>
          <p:nvPicPr>
            <p:cNvPr id="7" name="Graphique 6" descr="Papier">
              <a:extLst>
                <a:ext uri="{FF2B5EF4-FFF2-40B4-BE49-F238E27FC236}">
                  <a16:creationId xmlns:a16="http://schemas.microsoft.com/office/drawing/2014/main" id="{326DD40C-55DD-4FD2-ADFB-B26165FE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9003" y="594360"/>
              <a:ext cx="914400" cy="914400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EEF17AB-56A2-44F2-8896-88721F5DB006}"/>
                </a:ext>
              </a:extLst>
            </p:cNvPr>
            <p:cNvSpPr txBox="1"/>
            <p:nvPr/>
          </p:nvSpPr>
          <p:spPr>
            <a:xfrm>
              <a:off x="1109003" y="1286549"/>
              <a:ext cx="9144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</a:t>
              </a:r>
              <a:r>
                <a:rPr lang="fr-FR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cs</a:t>
              </a:r>
              <a:endParaRPr lang="fr-F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142ABD9-7000-43CE-AFC3-BF700B6BA149}"/>
              </a:ext>
            </a:extLst>
          </p:cNvPr>
          <p:cNvGrpSpPr/>
          <p:nvPr/>
        </p:nvGrpSpPr>
        <p:grpSpPr>
          <a:xfrm>
            <a:off x="516950" y="2333961"/>
            <a:ext cx="1547170" cy="1350537"/>
            <a:chOff x="792618" y="2320066"/>
            <a:chExt cx="1547170" cy="1350537"/>
          </a:xfrm>
        </p:grpSpPr>
        <p:pic>
          <p:nvPicPr>
            <p:cNvPr id="8" name="Graphique 7" descr="Papier">
              <a:extLst>
                <a:ext uri="{FF2B5EF4-FFF2-40B4-BE49-F238E27FC236}">
                  <a16:creationId xmlns:a16="http://schemas.microsoft.com/office/drawing/2014/main" id="{FDEDBBAB-6FA3-43E6-97E9-EDE91A0EF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9003" y="2320066"/>
              <a:ext cx="914400" cy="91440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1F3DB8E-099B-4398-8F43-A27381943E25}"/>
                </a:ext>
              </a:extLst>
            </p:cNvPr>
            <p:cNvSpPr txBox="1"/>
            <p:nvPr/>
          </p:nvSpPr>
          <p:spPr>
            <a:xfrm>
              <a:off x="792618" y="3042739"/>
              <a:ext cx="154717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</a:t>
              </a:r>
              <a:r>
                <a:rPr lang="fr-FR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cshtml</a:t>
              </a:r>
              <a:endParaRPr lang="fr-F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D91A3A7-D52F-4B3F-B828-54C9DB030304}"/>
              </a:ext>
            </a:extLst>
          </p:cNvPr>
          <p:cNvGrpSpPr/>
          <p:nvPr/>
        </p:nvGrpSpPr>
        <p:grpSpPr>
          <a:xfrm>
            <a:off x="3150446" y="1448081"/>
            <a:ext cx="2207977" cy="1743970"/>
            <a:chOff x="3294529" y="2070847"/>
            <a:chExt cx="2207977" cy="1743970"/>
          </a:xfrm>
        </p:grpSpPr>
        <p:pic>
          <p:nvPicPr>
            <p:cNvPr id="15" name="Graphique 14" descr="Puzzle">
              <a:extLst>
                <a:ext uri="{FF2B5EF4-FFF2-40B4-BE49-F238E27FC236}">
                  <a16:creationId xmlns:a16="http://schemas.microsoft.com/office/drawing/2014/main" id="{C2DA6D9B-1AB2-47F9-9789-DEFF82BA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39611" y="2070847"/>
              <a:ext cx="1317812" cy="1317812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66CC262-28E0-4DE9-936E-4849A7A24671}"/>
                </a:ext>
              </a:extLst>
            </p:cNvPr>
            <p:cNvSpPr txBox="1"/>
            <p:nvPr/>
          </p:nvSpPr>
          <p:spPr>
            <a:xfrm>
              <a:off x="3294529" y="3186953"/>
              <a:ext cx="220797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.net </a:t>
              </a:r>
              <a:r>
                <a:rPr lang="fr-FR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assembly</a:t>
              </a:r>
              <a:endParaRPr lang="fr-F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F594EAF-DC64-4933-A34B-C43C38CA188C}"/>
              </a:ext>
            </a:extLst>
          </p:cNvPr>
          <p:cNvSpPr/>
          <p:nvPr/>
        </p:nvSpPr>
        <p:spPr bwMode="auto">
          <a:xfrm rot="1859144">
            <a:off x="1758338" y="1192527"/>
            <a:ext cx="1452282" cy="44375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CA72FE5-4265-426F-894E-001D8C07456E}"/>
              </a:ext>
            </a:extLst>
          </p:cNvPr>
          <p:cNvSpPr/>
          <p:nvPr/>
        </p:nvSpPr>
        <p:spPr bwMode="auto">
          <a:xfrm rot="20215054">
            <a:off x="1740088" y="2268022"/>
            <a:ext cx="1452282" cy="44375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0D4EAF-C4F7-4E25-A461-E2C84C83761D}"/>
              </a:ext>
            </a:extLst>
          </p:cNvPr>
          <p:cNvSpPr/>
          <p:nvPr/>
        </p:nvSpPr>
        <p:spPr bwMode="auto">
          <a:xfrm>
            <a:off x="6212541" y="356795"/>
            <a:ext cx="4870456" cy="57553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Navigateur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41E0A3-4174-4CAC-BDEA-FF3618122856}"/>
              </a:ext>
            </a:extLst>
          </p:cNvPr>
          <p:cNvSpPr/>
          <p:nvPr/>
        </p:nvSpPr>
        <p:spPr bwMode="auto">
          <a:xfrm>
            <a:off x="6589059" y="1723916"/>
            <a:ext cx="4235823" cy="723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MyApp.dll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B6E2F-E1BF-4728-9748-974910E035B7}"/>
              </a:ext>
            </a:extLst>
          </p:cNvPr>
          <p:cNvSpPr/>
          <p:nvPr/>
        </p:nvSpPr>
        <p:spPr bwMode="auto">
          <a:xfrm>
            <a:off x="6589058" y="2535222"/>
            <a:ext cx="4235823" cy="1539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  <a:b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mscorlib.dll, System.Core.dll,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63F675-D3C0-47F2-9CB2-256818D9456F}"/>
              </a:ext>
            </a:extLst>
          </p:cNvPr>
          <p:cNvSpPr/>
          <p:nvPr/>
        </p:nvSpPr>
        <p:spPr bwMode="auto">
          <a:xfrm>
            <a:off x="6589058" y="4169935"/>
            <a:ext cx="4235823" cy="1539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WebAssembly</a:t>
            </a:r>
            <a:endParaRPr lang="fr-FR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fr-FR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mono.wasm</a:t>
            </a:r>
            <a:r>
              <a:rPr lang="fr-F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49F6CFD3-39EE-4CE2-8547-DB933B8A688E}"/>
              </a:ext>
            </a:extLst>
          </p:cNvPr>
          <p:cNvSpPr/>
          <p:nvPr/>
        </p:nvSpPr>
        <p:spPr bwMode="auto">
          <a:xfrm>
            <a:off x="5041317" y="1890208"/>
            <a:ext cx="1452282" cy="44375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962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803</Words>
  <Application>Microsoft Office PowerPoint</Application>
  <PresentationFormat>Grand écran</PresentationFormat>
  <Paragraphs>133</Paragraphs>
  <Slides>22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Présentation PowerPoint</vt:lpstr>
      <vt:lpstr>Blazor : dev web moderne avec .NET et WebAssembly</vt:lpstr>
      <vt:lpstr>Présentation PowerPoint</vt:lpstr>
      <vt:lpstr>Présentation PowerPoint</vt:lpstr>
      <vt:lpstr>Présentation PowerPoint</vt:lpstr>
      <vt:lpstr>Pourquoi utiliser .NET pour des apps web ?</vt:lpstr>
      <vt:lpstr>Présentation PowerPoint</vt:lpstr>
      <vt:lpstr>Projet experimental “Blazor”</vt:lpstr>
      <vt:lpstr>Présentation PowerPoint</vt:lpstr>
      <vt:lpstr>Découvrir Blazor</vt:lpstr>
      <vt:lpstr>Démo Blazor App</vt:lpstr>
      <vt:lpstr>Démo Hosted Blazor App</vt:lpstr>
      <vt:lpstr>Fonctionnalités Blazor</vt:lpstr>
      <vt:lpstr>Client-side blazor</vt:lpstr>
      <vt:lpstr>Client-side blazor in Web Worker (future)</vt:lpstr>
      <vt:lpstr>Blazor + Electron</vt:lpstr>
      <vt:lpstr>Server-side Blazor</vt:lpstr>
      <vt:lpstr>Démo Blazor Server-side</vt:lpstr>
      <vt:lpstr>Razor Components ("server-side Blazor")</vt:lpstr>
      <vt:lpstr>Démo Templated components</vt:lpstr>
      <vt:lpstr>Attention peinture fraîche, en chantier</vt:lpstr>
      <vt:lpstr>Blazor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Thomas Bolon</cp:lastModifiedBy>
  <cp:revision>2</cp:revision>
  <dcterms:created xsi:type="dcterms:W3CDTF">2018-01-09T22:22:16Z</dcterms:created>
  <dcterms:modified xsi:type="dcterms:W3CDTF">2018-10-15T16:27:49Z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