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Asp.net Core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Historique d’ASP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Cycle de 6-7 ans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Image 4" descr=""/>
          <p:cNvPicPr/>
          <p:nvPr/>
        </p:nvPicPr>
        <p:blipFill>
          <a:blip r:embed="rId1"/>
          <a:stretch/>
        </p:blipFill>
        <p:spPr>
          <a:xfrm>
            <a:off x="1287000" y="2595240"/>
            <a:ext cx="9677880" cy="23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1118880" y="432360"/>
            <a:ext cx="10191240" cy="552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Démonstration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097280" y="445320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197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ASP.NET Core et VISUAL STUDIO 2015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Nouveau pipeline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Enchainements de modules : middlewares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Seuls les modules nécessaires sont appelés, définis dans la classe Startup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Plusieurs middlewares existant (NuGet)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Gestion des erreurs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statiques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Identity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MVC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Possibilité de créer son propre middleware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Enchainement des middlewares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Espace réservé du contenu 3" descr=""/>
          <p:cNvPicPr/>
          <p:nvPr/>
        </p:nvPicPr>
        <p:blipFill>
          <a:blip r:embed="rId1"/>
          <a:stretch/>
        </p:blipFill>
        <p:spPr>
          <a:xfrm>
            <a:off x="2922480" y="2008080"/>
            <a:ext cx="5713560" cy="365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fr-FR" sz="8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Démonstration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097280" y="445320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197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MVC Core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Déploiement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Kestrel n’est pas fait pour être directement sur internet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Image 6" descr=""/>
          <p:cNvPicPr/>
          <p:nvPr/>
        </p:nvPicPr>
        <p:blipFill>
          <a:blip r:embed="rId1"/>
          <a:stretch/>
        </p:blipFill>
        <p:spPr>
          <a:xfrm>
            <a:off x="2706840" y="2541960"/>
            <a:ext cx="5924520" cy="263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fr-FR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Déploiement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Déployable sous Windows ou Linux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Derrière un serveur web Reverse-proxy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IIS / Apache / Nginx / …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Sécurité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buClr>
                <a:srgbClr val="e48312"/>
              </a:buClr>
              <a:buFont typeface="Calibri"/>
              <a:buChar char="◦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Compression GZIP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fr-FR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Application>LibreOffice/5.1.5.2$Windows_x86 LibreOffice_project/7a864d8825610a8c07cfc3bc01dd4fce6a9447e5</Application>
  <Words>79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2016-10-13T13:46:09Z</dcterms:created>
  <dc:creator>Guillaume Lacasa</dc:creator>
  <dc:description/>
  <dc:language>fr-FR</dc:language>
  <cp:lastModifiedBy/>
  <dcterms:modified xsi:type="dcterms:W3CDTF">2016-10-16T16:26:24Z</dcterms:modified>
  <cp:revision>21</cp:revision>
  <dc:subject/>
  <dc:title>Asp.net Core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