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07" r:id="rId6"/>
    <p:sldId id="273" r:id="rId7"/>
    <p:sldId id="308" r:id="rId8"/>
    <p:sldId id="265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319" r:id="rId17"/>
    <p:sldId id="325" r:id="rId18"/>
    <p:sldId id="321" r:id="rId19"/>
    <p:sldId id="323" r:id="rId20"/>
    <p:sldId id="322" r:id="rId21"/>
    <p:sldId id="324" r:id="rId22"/>
    <p:sldId id="327" r:id="rId23"/>
    <p:sldId id="326" r:id="rId24"/>
    <p:sldId id="328" r:id="rId25"/>
    <p:sldId id="330" r:id="rId26"/>
    <p:sldId id="329" r:id="rId27"/>
    <p:sldId id="331" r:id="rId28"/>
    <p:sldId id="276" r:id="rId29"/>
    <p:sldId id="332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680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DF600-65A7-4C60-9738-D2D96C66D4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04C84FB-CC44-4FCE-B5DC-104FDA2CEE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Définition des fonctions</a:t>
          </a:r>
          <a:endParaRPr lang="en-US"/>
        </a:p>
      </dgm:t>
    </dgm:pt>
    <dgm:pt modelId="{9F80A61C-5DB0-4645-B21E-F49E04692C5E}" type="parTrans" cxnId="{FDB03831-0283-4670-BEA1-69A4E5B7D9AA}">
      <dgm:prSet/>
      <dgm:spPr/>
      <dgm:t>
        <a:bodyPr/>
        <a:lstStyle/>
        <a:p>
          <a:endParaRPr lang="en-US"/>
        </a:p>
      </dgm:t>
    </dgm:pt>
    <dgm:pt modelId="{3EF18442-4FCA-4AED-93DC-AE7EF2359AE7}" type="sibTrans" cxnId="{FDB03831-0283-4670-BEA1-69A4E5B7D9AA}">
      <dgm:prSet/>
      <dgm:spPr/>
      <dgm:t>
        <a:bodyPr/>
        <a:lstStyle/>
        <a:p>
          <a:endParaRPr lang="en-US"/>
        </a:p>
      </dgm:t>
    </dgm:pt>
    <dgm:pt modelId="{E859BAD0-FC4E-40F4-800A-2E7C01657F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Immutabilité par défaut </a:t>
          </a:r>
          <a:endParaRPr lang="en-US"/>
        </a:p>
      </dgm:t>
    </dgm:pt>
    <dgm:pt modelId="{D4EF6256-9B15-42F0-A6EC-7E4F3636BB2E}" type="parTrans" cxnId="{1B074D44-BDB1-479A-8832-27D7920833EF}">
      <dgm:prSet/>
      <dgm:spPr/>
      <dgm:t>
        <a:bodyPr/>
        <a:lstStyle/>
        <a:p>
          <a:endParaRPr lang="en-US"/>
        </a:p>
      </dgm:t>
    </dgm:pt>
    <dgm:pt modelId="{949EEBAB-278D-4B12-97C2-19C49158255D}" type="sibTrans" cxnId="{1B074D44-BDB1-479A-8832-27D7920833EF}">
      <dgm:prSet/>
      <dgm:spPr/>
      <dgm:t>
        <a:bodyPr/>
        <a:lstStyle/>
        <a:p>
          <a:endParaRPr lang="en-US"/>
        </a:p>
      </dgm:t>
    </dgm:pt>
    <dgm:pt modelId="{126505D2-5F11-40E2-8DB5-0014B418FD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Composition des fonctions</a:t>
          </a:r>
          <a:endParaRPr lang="en-US"/>
        </a:p>
      </dgm:t>
    </dgm:pt>
    <dgm:pt modelId="{7EA43919-A118-4B75-8E83-810442D1E7D8}" type="parTrans" cxnId="{1FA61737-0748-42CC-8760-F17E1BA1E2C6}">
      <dgm:prSet/>
      <dgm:spPr/>
      <dgm:t>
        <a:bodyPr/>
        <a:lstStyle/>
        <a:p>
          <a:endParaRPr lang="en-US"/>
        </a:p>
      </dgm:t>
    </dgm:pt>
    <dgm:pt modelId="{4273D630-0558-47F3-9E5D-0489827A8366}" type="sibTrans" cxnId="{1FA61737-0748-42CC-8760-F17E1BA1E2C6}">
      <dgm:prSet/>
      <dgm:spPr/>
      <dgm:t>
        <a:bodyPr/>
        <a:lstStyle/>
        <a:p>
          <a:endParaRPr lang="en-US"/>
        </a:p>
      </dgm:t>
    </dgm:pt>
    <dgm:pt modelId="{7D44D87F-CCA3-469F-9237-5E0B65F95D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Application partielle</a:t>
          </a:r>
          <a:endParaRPr lang="en-US" dirty="0"/>
        </a:p>
      </dgm:t>
    </dgm:pt>
    <dgm:pt modelId="{71F3BC2C-54FC-4D05-B122-E2097E8A0F1B}" type="parTrans" cxnId="{3BC6E057-4B3D-4F8C-AE04-7C72C932AD9C}">
      <dgm:prSet/>
      <dgm:spPr/>
      <dgm:t>
        <a:bodyPr/>
        <a:lstStyle/>
        <a:p>
          <a:endParaRPr lang="en-US"/>
        </a:p>
      </dgm:t>
    </dgm:pt>
    <dgm:pt modelId="{3719BFAE-E02C-4F5C-A32E-B4E976BFD9E8}" type="sibTrans" cxnId="{3BC6E057-4B3D-4F8C-AE04-7C72C932AD9C}">
      <dgm:prSet/>
      <dgm:spPr/>
      <dgm:t>
        <a:bodyPr/>
        <a:lstStyle/>
        <a:p>
          <a:endParaRPr lang="en-US"/>
        </a:p>
      </dgm:t>
    </dgm:pt>
    <dgm:pt modelId="{DF675056-2AF5-4CB7-A437-FA7D0C1539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Fonctions totales</a:t>
          </a:r>
          <a:endParaRPr lang="en-US"/>
        </a:p>
      </dgm:t>
    </dgm:pt>
    <dgm:pt modelId="{DAE8D2CA-36F1-4B08-8E49-3ED614820D23}" type="parTrans" cxnId="{E319FA07-3192-4928-AD3A-59F071A55846}">
      <dgm:prSet/>
      <dgm:spPr/>
      <dgm:t>
        <a:bodyPr/>
        <a:lstStyle/>
        <a:p>
          <a:endParaRPr lang="en-US"/>
        </a:p>
      </dgm:t>
    </dgm:pt>
    <dgm:pt modelId="{50ACFAF5-5AFE-488E-A066-1F1C4DE4FE02}" type="sibTrans" cxnId="{E319FA07-3192-4928-AD3A-59F071A55846}">
      <dgm:prSet/>
      <dgm:spPr/>
      <dgm:t>
        <a:bodyPr/>
        <a:lstStyle/>
        <a:p>
          <a:endParaRPr lang="en-US"/>
        </a:p>
      </dgm:t>
    </dgm:pt>
    <dgm:pt modelId="{18761FE4-D780-4F5A-B4A2-308E4ACF932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Option (aka Maybe)</a:t>
          </a:r>
          <a:endParaRPr lang="en-US"/>
        </a:p>
      </dgm:t>
    </dgm:pt>
    <dgm:pt modelId="{BF539849-1A6A-4CA7-88E0-8237DA23424F}" type="parTrans" cxnId="{90CD819E-0312-4CE4-BAE4-66186E0E2122}">
      <dgm:prSet/>
      <dgm:spPr/>
      <dgm:t>
        <a:bodyPr/>
        <a:lstStyle/>
        <a:p>
          <a:endParaRPr lang="en-US"/>
        </a:p>
      </dgm:t>
    </dgm:pt>
    <dgm:pt modelId="{35733146-1A9E-431C-B742-A50B6489BEE1}" type="sibTrans" cxnId="{90CD819E-0312-4CE4-BAE4-66186E0E2122}">
      <dgm:prSet/>
      <dgm:spPr/>
      <dgm:t>
        <a:bodyPr/>
        <a:lstStyle/>
        <a:p>
          <a:endParaRPr lang="en-US"/>
        </a:p>
      </dgm:t>
    </dgm:pt>
    <dgm:pt modelId="{985A1CC9-5A28-4FE8-82A7-6508A8704B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Gestion des erreurs</a:t>
          </a:r>
          <a:endParaRPr lang="en-US"/>
        </a:p>
      </dgm:t>
    </dgm:pt>
    <dgm:pt modelId="{0290F245-46C3-470A-A11D-3C0727A27F5E}" type="parTrans" cxnId="{42BE7CF4-D702-4667-B866-5D66E25172EA}">
      <dgm:prSet/>
      <dgm:spPr/>
      <dgm:t>
        <a:bodyPr/>
        <a:lstStyle/>
        <a:p>
          <a:endParaRPr lang="en-US"/>
        </a:p>
      </dgm:t>
    </dgm:pt>
    <dgm:pt modelId="{28D4AABB-4093-4CA0-AC7B-7D31EFD8093A}" type="sibTrans" cxnId="{42BE7CF4-D702-4667-B866-5D66E25172EA}">
      <dgm:prSet/>
      <dgm:spPr/>
      <dgm:t>
        <a:bodyPr/>
        <a:lstStyle/>
        <a:p>
          <a:endParaRPr lang="en-US"/>
        </a:p>
      </dgm:t>
    </dgm:pt>
    <dgm:pt modelId="{B6C63DC0-EF8C-4072-8BFD-4B9A625B42B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Result (aka Exceptional)</a:t>
          </a:r>
          <a:endParaRPr lang="en-US"/>
        </a:p>
      </dgm:t>
    </dgm:pt>
    <dgm:pt modelId="{30060729-8BE5-4ABC-99D6-548BB1A1C243}" type="parTrans" cxnId="{44AADB8E-8699-446F-AF91-DE0A2ABF0039}">
      <dgm:prSet/>
      <dgm:spPr/>
      <dgm:t>
        <a:bodyPr/>
        <a:lstStyle/>
        <a:p>
          <a:endParaRPr lang="en-US"/>
        </a:p>
      </dgm:t>
    </dgm:pt>
    <dgm:pt modelId="{8D622428-A9A6-4208-8A72-F84DF9CF3452}" type="sibTrans" cxnId="{44AADB8E-8699-446F-AF91-DE0A2ABF0039}">
      <dgm:prSet/>
      <dgm:spPr/>
      <dgm:t>
        <a:bodyPr/>
        <a:lstStyle/>
        <a:p>
          <a:endParaRPr lang="en-US"/>
        </a:p>
      </dgm:t>
    </dgm:pt>
    <dgm:pt modelId="{7B9A92E0-E94E-48EC-AF34-07A0C98EEC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Interactions avec le monde exterieur</a:t>
          </a:r>
          <a:endParaRPr lang="en-US"/>
        </a:p>
      </dgm:t>
    </dgm:pt>
    <dgm:pt modelId="{1300CEBF-6966-4D1D-AC74-5060C27F00D9}" type="parTrans" cxnId="{30E1E56C-D0EB-49E0-90BD-893A88FA187B}">
      <dgm:prSet/>
      <dgm:spPr/>
      <dgm:t>
        <a:bodyPr/>
        <a:lstStyle/>
        <a:p>
          <a:endParaRPr lang="en-US"/>
        </a:p>
      </dgm:t>
    </dgm:pt>
    <dgm:pt modelId="{E24DE983-0DE0-45C0-A31C-D5C0455A26F9}" type="sibTrans" cxnId="{30E1E56C-D0EB-49E0-90BD-893A88FA187B}">
      <dgm:prSet/>
      <dgm:spPr/>
      <dgm:t>
        <a:bodyPr/>
        <a:lstStyle/>
        <a:p>
          <a:endParaRPr lang="en-US"/>
        </a:p>
      </dgm:t>
    </dgm:pt>
    <dgm:pt modelId="{3F5797BD-BDFD-45D1-A0F1-3F04055BDD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Injection dépendances</a:t>
          </a:r>
          <a:endParaRPr lang="en-US"/>
        </a:p>
      </dgm:t>
    </dgm:pt>
    <dgm:pt modelId="{227C84D7-632A-467F-B391-ED1B8B69306E}" type="parTrans" cxnId="{CDE6412D-847B-4563-AD44-F6B4EEB5D0B2}">
      <dgm:prSet/>
      <dgm:spPr/>
      <dgm:t>
        <a:bodyPr/>
        <a:lstStyle/>
        <a:p>
          <a:endParaRPr lang="en-US"/>
        </a:p>
      </dgm:t>
    </dgm:pt>
    <dgm:pt modelId="{89EE4258-65A5-414D-A91E-DD9DAEF6DBF8}" type="sibTrans" cxnId="{CDE6412D-847B-4563-AD44-F6B4EEB5D0B2}">
      <dgm:prSet/>
      <dgm:spPr/>
      <dgm:t>
        <a:bodyPr/>
        <a:lstStyle/>
        <a:p>
          <a:endParaRPr lang="en-US"/>
        </a:p>
      </dgm:t>
    </dgm:pt>
    <dgm:pt modelId="{8458FF7D-5354-431C-98FE-27CFF35AAF4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Garder la logique métier pure et testable</a:t>
          </a:r>
          <a:endParaRPr lang="en-US"/>
        </a:p>
      </dgm:t>
    </dgm:pt>
    <dgm:pt modelId="{96D6F269-69A8-42C4-B1F1-D2748D850429}" type="parTrans" cxnId="{1D43C532-5551-4416-9CFD-87144517A799}">
      <dgm:prSet/>
      <dgm:spPr/>
      <dgm:t>
        <a:bodyPr/>
        <a:lstStyle/>
        <a:p>
          <a:endParaRPr lang="en-US"/>
        </a:p>
      </dgm:t>
    </dgm:pt>
    <dgm:pt modelId="{6E3092A6-47B5-4E22-BFFF-4B847E28F26D}" type="sibTrans" cxnId="{1D43C532-5551-4416-9CFD-87144517A799}">
      <dgm:prSet/>
      <dgm:spPr/>
      <dgm:t>
        <a:bodyPr/>
        <a:lstStyle/>
        <a:p>
          <a:endParaRPr lang="en-US"/>
        </a:p>
      </dgm:t>
    </dgm:pt>
    <dgm:pt modelId="{3E659EB7-2B29-4AD6-BF7C-26D4C15DF0BA}" type="pres">
      <dgm:prSet presAssocID="{151DF600-65A7-4C60-9738-D2D96C66D4EC}" presName="root" presStyleCnt="0">
        <dgm:presLayoutVars>
          <dgm:dir/>
          <dgm:resizeHandles val="exact"/>
        </dgm:presLayoutVars>
      </dgm:prSet>
      <dgm:spPr/>
    </dgm:pt>
    <dgm:pt modelId="{C568132D-B337-488F-8E9C-32E8350E77E2}" type="pres">
      <dgm:prSet presAssocID="{B04C84FB-CC44-4FCE-B5DC-104FDA2CEE4D}" presName="compNode" presStyleCnt="0"/>
      <dgm:spPr/>
    </dgm:pt>
    <dgm:pt modelId="{0CF3F6F6-920E-4D7F-9A34-4E7773E2CD82}" type="pres">
      <dgm:prSet presAssocID="{B04C84FB-CC44-4FCE-B5DC-104FDA2CEE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B979A57-96FA-4D1F-8ACB-122F2BE8B7E5}" type="pres">
      <dgm:prSet presAssocID="{B04C84FB-CC44-4FCE-B5DC-104FDA2CEE4D}" presName="iconSpace" presStyleCnt="0"/>
      <dgm:spPr/>
    </dgm:pt>
    <dgm:pt modelId="{84698A8A-7B8D-4597-8FD7-F42F8CF11E00}" type="pres">
      <dgm:prSet presAssocID="{B04C84FB-CC44-4FCE-B5DC-104FDA2CEE4D}" presName="parTx" presStyleLbl="revTx" presStyleIdx="0" presStyleCnt="14">
        <dgm:presLayoutVars>
          <dgm:chMax val="0"/>
          <dgm:chPref val="0"/>
        </dgm:presLayoutVars>
      </dgm:prSet>
      <dgm:spPr/>
    </dgm:pt>
    <dgm:pt modelId="{7999F2B3-A26E-425B-A118-81C0EA49961E}" type="pres">
      <dgm:prSet presAssocID="{B04C84FB-CC44-4FCE-B5DC-104FDA2CEE4D}" presName="txSpace" presStyleCnt="0"/>
      <dgm:spPr/>
    </dgm:pt>
    <dgm:pt modelId="{BA0A0398-0B70-4317-B262-3E03196FB9CD}" type="pres">
      <dgm:prSet presAssocID="{B04C84FB-CC44-4FCE-B5DC-104FDA2CEE4D}" presName="desTx" presStyleLbl="revTx" presStyleIdx="1" presStyleCnt="14">
        <dgm:presLayoutVars/>
      </dgm:prSet>
      <dgm:spPr/>
    </dgm:pt>
    <dgm:pt modelId="{BB2D0BB0-2E68-4A63-B979-8ADEFB285710}" type="pres">
      <dgm:prSet presAssocID="{3EF18442-4FCA-4AED-93DC-AE7EF2359AE7}" presName="sibTrans" presStyleCnt="0"/>
      <dgm:spPr/>
    </dgm:pt>
    <dgm:pt modelId="{BCEB1F93-EC81-4BB1-A424-9AA128CF4A61}" type="pres">
      <dgm:prSet presAssocID="{E859BAD0-FC4E-40F4-800A-2E7C01657FE8}" presName="compNode" presStyleCnt="0"/>
      <dgm:spPr/>
    </dgm:pt>
    <dgm:pt modelId="{E8CC1BC8-0300-4A81-9F66-F2677FD41DC2}" type="pres">
      <dgm:prSet presAssocID="{E859BAD0-FC4E-40F4-800A-2E7C01657FE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6D946FF-2A3F-46FD-BDDB-B7E081D7E6B2}" type="pres">
      <dgm:prSet presAssocID="{E859BAD0-FC4E-40F4-800A-2E7C01657FE8}" presName="iconSpace" presStyleCnt="0"/>
      <dgm:spPr/>
    </dgm:pt>
    <dgm:pt modelId="{838450B3-66AE-4600-8B14-82306FAD6241}" type="pres">
      <dgm:prSet presAssocID="{E859BAD0-FC4E-40F4-800A-2E7C01657FE8}" presName="parTx" presStyleLbl="revTx" presStyleIdx="2" presStyleCnt="14">
        <dgm:presLayoutVars>
          <dgm:chMax val="0"/>
          <dgm:chPref val="0"/>
        </dgm:presLayoutVars>
      </dgm:prSet>
      <dgm:spPr/>
    </dgm:pt>
    <dgm:pt modelId="{8C2C7C68-A02E-4664-8563-DC69A990EF9B}" type="pres">
      <dgm:prSet presAssocID="{E859BAD0-FC4E-40F4-800A-2E7C01657FE8}" presName="txSpace" presStyleCnt="0"/>
      <dgm:spPr/>
    </dgm:pt>
    <dgm:pt modelId="{E2BC1290-DAF4-4BC1-AB1B-48CB700ECF76}" type="pres">
      <dgm:prSet presAssocID="{E859BAD0-FC4E-40F4-800A-2E7C01657FE8}" presName="desTx" presStyleLbl="revTx" presStyleIdx="3" presStyleCnt="14">
        <dgm:presLayoutVars/>
      </dgm:prSet>
      <dgm:spPr/>
    </dgm:pt>
    <dgm:pt modelId="{7F49A7E7-FE2F-43F7-BC45-784A07C04E42}" type="pres">
      <dgm:prSet presAssocID="{949EEBAB-278D-4B12-97C2-19C49158255D}" presName="sibTrans" presStyleCnt="0"/>
      <dgm:spPr/>
    </dgm:pt>
    <dgm:pt modelId="{20802AC6-9AB6-4A66-8E12-38A6BFFF318E}" type="pres">
      <dgm:prSet presAssocID="{126505D2-5F11-40E2-8DB5-0014B418FD07}" presName="compNode" presStyleCnt="0"/>
      <dgm:spPr/>
    </dgm:pt>
    <dgm:pt modelId="{2EB60862-6F6D-451D-ADFF-37BA88589A82}" type="pres">
      <dgm:prSet presAssocID="{126505D2-5F11-40E2-8DB5-0014B418FD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22B2BA30-648F-409D-9F22-33CF944F5844}" type="pres">
      <dgm:prSet presAssocID="{126505D2-5F11-40E2-8DB5-0014B418FD07}" presName="iconSpace" presStyleCnt="0"/>
      <dgm:spPr/>
    </dgm:pt>
    <dgm:pt modelId="{EB414F1C-5903-42A3-AB30-AC7DAA533A98}" type="pres">
      <dgm:prSet presAssocID="{126505D2-5F11-40E2-8DB5-0014B418FD07}" presName="parTx" presStyleLbl="revTx" presStyleIdx="4" presStyleCnt="14">
        <dgm:presLayoutVars>
          <dgm:chMax val="0"/>
          <dgm:chPref val="0"/>
        </dgm:presLayoutVars>
      </dgm:prSet>
      <dgm:spPr/>
    </dgm:pt>
    <dgm:pt modelId="{FD9985B6-4779-4A92-B61D-C87B7C394B6E}" type="pres">
      <dgm:prSet presAssocID="{126505D2-5F11-40E2-8DB5-0014B418FD07}" presName="txSpace" presStyleCnt="0"/>
      <dgm:spPr/>
    </dgm:pt>
    <dgm:pt modelId="{8AA252E2-41FB-4A54-81E2-55932CA070C1}" type="pres">
      <dgm:prSet presAssocID="{126505D2-5F11-40E2-8DB5-0014B418FD07}" presName="desTx" presStyleLbl="revTx" presStyleIdx="5" presStyleCnt="14">
        <dgm:presLayoutVars/>
      </dgm:prSet>
      <dgm:spPr/>
    </dgm:pt>
    <dgm:pt modelId="{7A1F430B-30E9-4661-8EC9-41610FB92475}" type="pres">
      <dgm:prSet presAssocID="{4273D630-0558-47F3-9E5D-0489827A8366}" presName="sibTrans" presStyleCnt="0"/>
      <dgm:spPr/>
    </dgm:pt>
    <dgm:pt modelId="{DA78B0D8-B5BA-493D-ADFB-9260C7EBBA20}" type="pres">
      <dgm:prSet presAssocID="{7D44D87F-CCA3-469F-9237-5E0B65F95DCC}" presName="compNode" presStyleCnt="0"/>
      <dgm:spPr/>
    </dgm:pt>
    <dgm:pt modelId="{9E49DC29-DA31-4590-9B8E-7EB4BDEFD620}" type="pres">
      <dgm:prSet presAssocID="{7D44D87F-CCA3-469F-9237-5E0B65F95D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7154A9-C6DF-41A9-B607-3C7C19676507}" type="pres">
      <dgm:prSet presAssocID="{7D44D87F-CCA3-469F-9237-5E0B65F95DCC}" presName="iconSpace" presStyleCnt="0"/>
      <dgm:spPr/>
    </dgm:pt>
    <dgm:pt modelId="{F2D755A8-5052-45AD-A5BA-1C5D6E27E7E4}" type="pres">
      <dgm:prSet presAssocID="{7D44D87F-CCA3-469F-9237-5E0B65F95DCC}" presName="parTx" presStyleLbl="revTx" presStyleIdx="6" presStyleCnt="14">
        <dgm:presLayoutVars>
          <dgm:chMax val="0"/>
          <dgm:chPref val="0"/>
        </dgm:presLayoutVars>
      </dgm:prSet>
      <dgm:spPr/>
    </dgm:pt>
    <dgm:pt modelId="{466453CC-8121-4BFC-BE87-EBEBFB9F9B01}" type="pres">
      <dgm:prSet presAssocID="{7D44D87F-CCA3-469F-9237-5E0B65F95DCC}" presName="txSpace" presStyleCnt="0"/>
      <dgm:spPr/>
    </dgm:pt>
    <dgm:pt modelId="{AC29ED1D-8749-4B59-99C4-438718CE42B5}" type="pres">
      <dgm:prSet presAssocID="{7D44D87F-CCA3-469F-9237-5E0B65F95DCC}" presName="desTx" presStyleLbl="revTx" presStyleIdx="7" presStyleCnt="14">
        <dgm:presLayoutVars/>
      </dgm:prSet>
      <dgm:spPr/>
    </dgm:pt>
    <dgm:pt modelId="{FC7C68C4-0F47-4EE3-99E2-1A31A80AA5FE}" type="pres">
      <dgm:prSet presAssocID="{3719BFAE-E02C-4F5C-A32E-B4E976BFD9E8}" presName="sibTrans" presStyleCnt="0"/>
      <dgm:spPr/>
    </dgm:pt>
    <dgm:pt modelId="{EB52B289-B366-4038-ADEB-CD4CBEFB7E9A}" type="pres">
      <dgm:prSet presAssocID="{DF675056-2AF5-4CB7-A437-FA7D0C1539FB}" presName="compNode" presStyleCnt="0"/>
      <dgm:spPr/>
    </dgm:pt>
    <dgm:pt modelId="{2F0353EE-CFF5-485D-982D-965AD855F44C}" type="pres">
      <dgm:prSet presAssocID="{DF675056-2AF5-4CB7-A437-FA7D0C1539F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99AFD1-B587-4D27-BD65-183493FA56EB}" type="pres">
      <dgm:prSet presAssocID="{DF675056-2AF5-4CB7-A437-FA7D0C1539FB}" presName="iconSpace" presStyleCnt="0"/>
      <dgm:spPr/>
    </dgm:pt>
    <dgm:pt modelId="{5859569D-3CF9-4954-85E7-E451F7FE5B30}" type="pres">
      <dgm:prSet presAssocID="{DF675056-2AF5-4CB7-A437-FA7D0C1539FB}" presName="parTx" presStyleLbl="revTx" presStyleIdx="8" presStyleCnt="14">
        <dgm:presLayoutVars>
          <dgm:chMax val="0"/>
          <dgm:chPref val="0"/>
        </dgm:presLayoutVars>
      </dgm:prSet>
      <dgm:spPr/>
    </dgm:pt>
    <dgm:pt modelId="{CFFEF219-6780-477F-8664-6C719C78CD44}" type="pres">
      <dgm:prSet presAssocID="{DF675056-2AF5-4CB7-A437-FA7D0C1539FB}" presName="txSpace" presStyleCnt="0"/>
      <dgm:spPr/>
    </dgm:pt>
    <dgm:pt modelId="{511522F7-8F16-4D66-8B48-623124CD4E78}" type="pres">
      <dgm:prSet presAssocID="{DF675056-2AF5-4CB7-A437-FA7D0C1539FB}" presName="desTx" presStyleLbl="revTx" presStyleIdx="9" presStyleCnt="14">
        <dgm:presLayoutVars/>
      </dgm:prSet>
      <dgm:spPr/>
    </dgm:pt>
    <dgm:pt modelId="{8C64F197-1834-4FD3-9328-5F9ADDB3F81B}" type="pres">
      <dgm:prSet presAssocID="{50ACFAF5-5AFE-488E-A066-1F1C4DE4FE02}" presName="sibTrans" presStyleCnt="0"/>
      <dgm:spPr/>
    </dgm:pt>
    <dgm:pt modelId="{5B8D5C9D-09EC-40BD-AA29-46488B187C84}" type="pres">
      <dgm:prSet presAssocID="{985A1CC9-5A28-4FE8-82A7-6508A8704B2E}" presName="compNode" presStyleCnt="0"/>
      <dgm:spPr/>
    </dgm:pt>
    <dgm:pt modelId="{417116E7-A6B0-44D5-88DE-5732AE7C5899}" type="pres">
      <dgm:prSet presAssocID="{985A1CC9-5A28-4FE8-82A7-6508A8704B2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AF4C679-2C65-431C-81AC-AE613B5CC20B}" type="pres">
      <dgm:prSet presAssocID="{985A1CC9-5A28-4FE8-82A7-6508A8704B2E}" presName="iconSpace" presStyleCnt="0"/>
      <dgm:spPr/>
    </dgm:pt>
    <dgm:pt modelId="{652F807F-6AED-4683-933E-B5AFA3757F47}" type="pres">
      <dgm:prSet presAssocID="{985A1CC9-5A28-4FE8-82A7-6508A8704B2E}" presName="parTx" presStyleLbl="revTx" presStyleIdx="10" presStyleCnt="14">
        <dgm:presLayoutVars>
          <dgm:chMax val="0"/>
          <dgm:chPref val="0"/>
        </dgm:presLayoutVars>
      </dgm:prSet>
      <dgm:spPr/>
    </dgm:pt>
    <dgm:pt modelId="{4AD68BA9-3CE1-46A6-A5E4-E49626AE83D3}" type="pres">
      <dgm:prSet presAssocID="{985A1CC9-5A28-4FE8-82A7-6508A8704B2E}" presName="txSpace" presStyleCnt="0"/>
      <dgm:spPr/>
    </dgm:pt>
    <dgm:pt modelId="{E0BD6B8C-7CD4-456F-884B-C29F5C98564A}" type="pres">
      <dgm:prSet presAssocID="{985A1CC9-5A28-4FE8-82A7-6508A8704B2E}" presName="desTx" presStyleLbl="revTx" presStyleIdx="11" presStyleCnt="14">
        <dgm:presLayoutVars/>
      </dgm:prSet>
      <dgm:spPr/>
    </dgm:pt>
    <dgm:pt modelId="{B54CA0F6-9C00-4379-A5A1-E93AD050064F}" type="pres">
      <dgm:prSet presAssocID="{28D4AABB-4093-4CA0-AC7B-7D31EFD8093A}" presName="sibTrans" presStyleCnt="0"/>
      <dgm:spPr/>
    </dgm:pt>
    <dgm:pt modelId="{8B4D15A1-BC40-4562-A403-9AAE984D94D3}" type="pres">
      <dgm:prSet presAssocID="{7B9A92E0-E94E-48EC-AF34-07A0C98EEC82}" presName="compNode" presStyleCnt="0"/>
      <dgm:spPr/>
    </dgm:pt>
    <dgm:pt modelId="{0384E7CF-85E8-4BDE-9D41-D017D820514B}" type="pres">
      <dgm:prSet presAssocID="{7B9A92E0-E94E-48EC-AF34-07A0C98EEC8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6E5B9B-409C-4FE4-A096-9F4294F4C081}" type="pres">
      <dgm:prSet presAssocID="{7B9A92E0-E94E-48EC-AF34-07A0C98EEC82}" presName="iconSpace" presStyleCnt="0"/>
      <dgm:spPr/>
    </dgm:pt>
    <dgm:pt modelId="{500496FF-35C1-4CCB-B4CA-2B28B507BEDB}" type="pres">
      <dgm:prSet presAssocID="{7B9A92E0-E94E-48EC-AF34-07A0C98EEC82}" presName="parTx" presStyleLbl="revTx" presStyleIdx="12" presStyleCnt="14">
        <dgm:presLayoutVars>
          <dgm:chMax val="0"/>
          <dgm:chPref val="0"/>
        </dgm:presLayoutVars>
      </dgm:prSet>
      <dgm:spPr/>
    </dgm:pt>
    <dgm:pt modelId="{515D16A6-667A-4EF2-B980-887165B33BAE}" type="pres">
      <dgm:prSet presAssocID="{7B9A92E0-E94E-48EC-AF34-07A0C98EEC82}" presName="txSpace" presStyleCnt="0"/>
      <dgm:spPr/>
    </dgm:pt>
    <dgm:pt modelId="{EDC683AC-0056-4FD2-AA09-25A11ADA448E}" type="pres">
      <dgm:prSet presAssocID="{7B9A92E0-E94E-48EC-AF34-07A0C98EEC82}" presName="desTx" presStyleLbl="revTx" presStyleIdx="13" presStyleCnt="14">
        <dgm:presLayoutVars/>
      </dgm:prSet>
      <dgm:spPr/>
    </dgm:pt>
  </dgm:ptLst>
  <dgm:cxnLst>
    <dgm:cxn modelId="{E319FA07-3192-4928-AD3A-59F071A55846}" srcId="{151DF600-65A7-4C60-9738-D2D96C66D4EC}" destId="{DF675056-2AF5-4CB7-A437-FA7D0C1539FB}" srcOrd="4" destOrd="0" parTransId="{DAE8D2CA-36F1-4B08-8E49-3ED614820D23}" sibTransId="{50ACFAF5-5AFE-488E-A066-1F1C4DE4FE02}"/>
    <dgm:cxn modelId="{6E57B90B-9D53-42E2-8B1B-5B70E3E9A1F9}" type="presOf" srcId="{126505D2-5F11-40E2-8DB5-0014B418FD07}" destId="{EB414F1C-5903-42A3-AB30-AC7DAA533A98}" srcOrd="0" destOrd="0" presId="urn:microsoft.com/office/officeart/2018/5/layout/CenteredIconLabelDescriptionList"/>
    <dgm:cxn modelId="{6033B51C-90AE-420B-B97F-41AF6DDA1630}" type="presOf" srcId="{985A1CC9-5A28-4FE8-82A7-6508A8704B2E}" destId="{652F807F-6AED-4683-933E-B5AFA3757F47}" srcOrd="0" destOrd="0" presId="urn:microsoft.com/office/officeart/2018/5/layout/CenteredIconLabelDescriptionList"/>
    <dgm:cxn modelId="{CDE6412D-847B-4563-AD44-F6B4EEB5D0B2}" srcId="{7B9A92E0-E94E-48EC-AF34-07A0C98EEC82}" destId="{3F5797BD-BDFD-45D1-A0F1-3F04055BDD8A}" srcOrd="0" destOrd="0" parTransId="{227C84D7-632A-467F-B391-ED1B8B69306E}" sibTransId="{89EE4258-65A5-414D-A91E-DD9DAEF6DBF8}"/>
    <dgm:cxn modelId="{FDB03831-0283-4670-BEA1-69A4E5B7D9AA}" srcId="{151DF600-65A7-4C60-9738-D2D96C66D4EC}" destId="{B04C84FB-CC44-4FCE-B5DC-104FDA2CEE4D}" srcOrd="0" destOrd="0" parTransId="{9F80A61C-5DB0-4645-B21E-F49E04692C5E}" sibTransId="{3EF18442-4FCA-4AED-93DC-AE7EF2359AE7}"/>
    <dgm:cxn modelId="{1D43C532-5551-4416-9CFD-87144517A799}" srcId="{7B9A92E0-E94E-48EC-AF34-07A0C98EEC82}" destId="{8458FF7D-5354-431C-98FE-27CFF35AAF46}" srcOrd="1" destOrd="0" parTransId="{96D6F269-69A8-42C4-B1F1-D2748D850429}" sibTransId="{6E3092A6-47B5-4E22-BFFF-4B847E28F26D}"/>
    <dgm:cxn modelId="{1FA61737-0748-42CC-8760-F17E1BA1E2C6}" srcId="{151DF600-65A7-4C60-9738-D2D96C66D4EC}" destId="{126505D2-5F11-40E2-8DB5-0014B418FD07}" srcOrd="2" destOrd="0" parTransId="{7EA43919-A118-4B75-8E83-810442D1E7D8}" sibTransId="{4273D630-0558-47F3-9E5D-0489827A8366}"/>
    <dgm:cxn modelId="{A6C9ED3B-3B1D-4687-852F-9CE2E8FA33B4}" type="presOf" srcId="{B6C63DC0-EF8C-4072-8BFD-4B9A625B42B0}" destId="{E0BD6B8C-7CD4-456F-884B-C29F5C98564A}" srcOrd="0" destOrd="0" presId="urn:microsoft.com/office/officeart/2018/5/layout/CenteredIconLabelDescriptionList"/>
    <dgm:cxn modelId="{1B074D44-BDB1-479A-8832-27D7920833EF}" srcId="{151DF600-65A7-4C60-9738-D2D96C66D4EC}" destId="{E859BAD0-FC4E-40F4-800A-2E7C01657FE8}" srcOrd="1" destOrd="0" parTransId="{D4EF6256-9B15-42F0-A6EC-7E4F3636BB2E}" sibTransId="{949EEBAB-278D-4B12-97C2-19C49158255D}"/>
    <dgm:cxn modelId="{30E1E56C-D0EB-49E0-90BD-893A88FA187B}" srcId="{151DF600-65A7-4C60-9738-D2D96C66D4EC}" destId="{7B9A92E0-E94E-48EC-AF34-07A0C98EEC82}" srcOrd="6" destOrd="0" parTransId="{1300CEBF-6966-4D1D-AC74-5060C27F00D9}" sibTransId="{E24DE983-0DE0-45C0-A31C-D5C0455A26F9}"/>
    <dgm:cxn modelId="{3BC6E057-4B3D-4F8C-AE04-7C72C932AD9C}" srcId="{151DF600-65A7-4C60-9738-D2D96C66D4EC}" destId="{7D44D87F-CCA3-469F-9237-5E0B65F95DCC}" srcOrd="3" destOrd="0" parTransId="{71F3BC2C-54FC-4D05-B122-E2097E8A0F1B}" sibTransId="{3719BFAE-E02C-4F5C-A32E-B4E976BFD9E8}"/>
    <dgm:cxn modelId="{44AADB8E-8699-446F-AF91-DE0A2ABF0039}" srcId="{985A1CC9-5A28-4FE8-82A7-6508A8704B2E}" destId="{B6C63DC0-EF8C-4072-8BFD-4B9A625B42B0}" srcOrd="0" destOrd="0" parTransId="{30060729-8BE5-4ABC-99D6-548BB1A1C243}" sibTransId="{8D622428-A9A6-4208-8A72-F84DF9CF3452}"/>
    <dgm:cxn modelId="{63239490-1055-4254-9435-940B90CD7FB9}" type="presOf" srcId="{18761FE4-D780-4F5A-B4A2-308E4ACF9321}" destId="{511522F7-8F16-4D66-8B48-623124CD4E78}" srcOrd="0" destOrd="0" presId="urn:microsoft.com/office/officeart/2018/5/layout/CenteredIconLabelDescriptionList"/>
    <dgm:cxn modelId="{AA3B359A-62E4-4683-87EA-E4079745EDF7}" type="presOf" srcId="{8458FF7D-5354-431C-98FE-27CFF35AAF46}" destId="{EDC683AC-0056-4FD2-AA09-25A11ADA448E}" srcOrd="0" destOrd="1" presId="urn:microsoft.com/office/officeart/2018/5/layout/CenteredIconLabelDescriptionList"/>
    <dgm:cxn modelId="{90CD819E-0312-4CE4-BAE4-66186E0E2122}" srcId="{DF675056-2AF5-4CB7-A437-FA7D0C1539FB}" destId="{18761FE4-D780-4F5A-B4A2-308E4ACF9321}" srcOrd="0" destOrd="0" parTransId="{BF539849-1A6A-4CA7-88E0-8237DA23424F}" sibTransId="{35733146-1A9E-431C-B742-A50B6489BEE1}"/>
    <dgm:cxn modelId="{16741DB2-8071-4966-A9E0-55511DEC3520}" type="presOf" srcId="{7D44D87F-CCA3-469F-9237-5E0B65F95DCC}" destId="{F2D755A8-5052-45AD-A5BA-1C5D6E27E7E4}" srcOrd="0" destOrd="0" presId="urn:microsoft.com/office/officeart/2018/5/layout/CenteredIconLabelDescriptionList"/>
    <dgm:cxn modelId="{3B9EFDB6-196D-4A54-A1D2-1228F13815A6}" type="presOf" srcId="{7B9A92E0-E94E-48EC-AF34-07A0C98EEC82}" destId="{500496FF-35C1-4CCB-B4CA-2B28B507BEDB}" srcOrd="0" destOrd="0" presId="urn:microsoft.com/office/officeart/2018/5/layout/CenteredIconLabelDescriptionList"/>
    <dgm:cxn modelId="{9B0DDEE8-D11F-45BE-8D8E-03D63A172D02}" type="presOf" srcId="{B04C84FB-CC44-4FCE-B5DC-104FDA2CEE4D}" destId="{84698A8A-7B8D-4597-8FD7-F42F8CF11E00}" srcOrd="0" destOrd="0" presId="urn:microsoft.com/office/officeart/2018/5/layout/CenteredIconLabelDescriptionList"/>
    <dgm:cxn modelId="{7B2EEFED-0A86-4CA9-A7DA-47AD392A3D70}" type="presOf" srcId="{DF675056-2AF5-4CB7-A437-FA7D0C1539FB}" destId="{5859569D-3CF9-4954-85E7-E451F7FE5B30}" srcOrd="0" destOrd="0" presId="urn:microsoft.com/office/officeart/2018/5/layout/CenteredIconLabelDescriptionList"/>
    <dgm:cxn modelId="{CBAA8BF2-3FCD-433A-83EE-CCE34D4F081B}" type="presOf" srcId="{151DF600-65A7-4C60-9738-D2D96C66D4EC}" destId="{3E659EB7-2B29-4AD6-BF7C-26D4C15DF0BA}" srcOrd="0" destOrd="0" presId="urn:microsoft.com/office/officeart/2018/5/layout/CenteredIconLabelDescriptionList"/>
    <dgm:cxn modelId="{42BE7CF4-D702-4667-B866-5D66E25172EA}" srcId="{151DF600-65A7-4C60-9738-D2D96C66D4EC}" destId="{985A1CC9-5A28-4FE8-82A7-6508A8704B2E}" srcOrd="5" destOrd="0" parTransId="{0290F245-46C3-470A-A11D-3C0727A27F5E}" sibTransId="{28D4AABB-4093-4CA0-AC7B-7D31EFD8093A}"/>
    <dgm:cxn modelId="{94808EFA-8306-4CC2-97F8-C7D1E847FBD7}" type="presOf" srcId="{E859BAD0-FC4E-40F4-800A-2E7C01657FE8}" destId="{838450B3-66AE-4600-8B14-82306FAD6241}" srcOrd="0" destOrd="0" presId="urn:microsoft.com/office/officeart/2018/5/layout/CenteredIconLabelDescriptionList"/>
    <dgm:cxn modelId="{A00037FB-D8A2-489C-A9AF-637765C8A91A}" type="presOf" srcId="{3F5797BD-BDFD-45D1-A0F1-3F04055BDD8A}" destId="{EDC683AC-0056-4FD2-AA09-25A11ADA448E}" srcOrd="0" destOrd="0" presId="urn:microsoft.com/office/officeart/2018/5/layout/CenteredIconLabelDescriptionList"/>
    <dgm:cxn modelId="{C2BF5B70-954A-4A1D-9361-4E95E9A312F1}" type="presParOf" srcId="{3E659EB7-2B29-4AD6-BF7C-26D4C15DF0BA}" destId="{C568132D-B337-488F-8E9C-32E8350E77E2}" srcOrd="0" destOrd="0" presId="urn:microsoft.com/office/officeart/2018/5/layout/CenteredIconLabelDescriptionList"/>
    <dgm:cxn modelId="{A666053D-4908-4A11-9D98-FF9B7ADAE1CC}" type="presParOf" srcId="{C568132D-B337-488F-8E9C-32E8350E77E2}" destId="{0CF3F6F6-920E-4D7F-9A34-4E7773E2CD82}" srcOrd="0" destOrd="0" presId="urn:microsoft.com/office/officeart/2018/5/layout/CenteredIconLabelDescriptionList"/>
    <dgm:cxn modelId="{AE039D44-5535-438F-829C-85A2AB21E1C3}" type="presParOf" srcId="{C568132D-B337-488F-8E9C-32E8350E77E2}" destId="{AB979A57-96FA-4D1F-8ACB-122F2BE8B7E5}" srcOrd="1" destOrd="0" presId="urn:microsoft.com/office/officeart/2018/5/layout/CenteredIconLabelDescriptionList"/>
    <dgm:cxn modelId="{C144CDE1-21A7-461F-9C0A-BA4709BF8352}" type="presParOf" srcId="{C568132D-B337-488F-8E9C-32E8350E77E2}" destId="{84698A8A-7B8D-4597-8FD7-F42F8CF11E00}" srcOrd="2" destOrd="0" presId="urn:microsoft.com/office/officeart/2018/5/layout/CenteredIconLabelDescriptionList"/>
    <dgm:cxn modelId="{2832B263-DC10-4A23-A67F-DD446C491650}" type="presParOf" srcId="{C568132D-B337-488F-8E9C-32E8350E77E2}" destId="{7999F2B3-A26E-425B-A118-81C0EA49961E}" srcOrd="3" destOrd="0" presId="urn:microsoft.com/office/officeart/2018/5/layout/CenteredIconLabelDescriptionList"/>
    <dgm:cxn modelId="{AC38B276-67F7-47F4-AFA3-CF40C28B8B80}" type="presParOf" srcId="{C568132D-B337-488F-8E9C-32E8350E77E2}" destId="{BA0A0398-0B70-4317-B262-3E03196FB9CD}" srcOrd="4" destOrd="0" presId="urn:microsoft.com/office/officeart/2018/5/layout/CenteredIconLabelDescriptionList"/>
    <dgm:cxn modelId="{32EF5A3E-328F-451D-B5BA-4CC03067AEDD}" type="presParOf" srcId="{3E659EB7-2B29-4AD6-BF7C-26D4C15DF0BA}" destId="{BB2D0BB0-2E68-4A63-B979-8ADEFB285710}" srcOrd="1" destOrd="0" presId="urn:microsoft.com/office/officeart/2018/5/layout/CenteredIconLabelDescriptionList"/>
    <dgm:cxn modelId="{8795A499-829E-4C25-AF6F-B731BED0602D}" type="presParOf" srcId="{3E659EB7-2B29-4AD6-BF7C-26D4C15DF0BA}" destId="{BCEB1F93-EC81-4BB1-A424-9AA128CF4A61}" srcOrd="2" destOrd="0" presId="urn:microsoft.com/office/officeart/2018/5/layout/CenteredIconLabelDescriptionList"/>
    <dgm:cxn modelId="{0E2D830D-3F7C-4C42-B60E-A454917F7EA9}" type="presParOf" srcId="{BCEB1F93-EC81-4BB1-A424-9AA128CF4A61}" destId="{E8CC1BC8-0300-4A81-9F66-F2677FD41DC2}" srcOrd="0" destOrd="0" presId="urn:microsoft.com/office/officeart/2018/5/layout/CenteredIconLabelDescriptionList"/>
    <dgm:cxn modelId="{38810EEC-8018-4C82-8855-5BA35C9B1B4F}" type="presParOf" srcId="{BCEB1F93-EC81-4BB1-A424-9AA128CF4A61}" destId="{26D946FF-2A3F-46FD-BDDB-B7E081D7E6B2}" srcOrd="1" destOrd="0" presId="urn:microsoft.com/office/officeart/2018/5/layout/CenteredIconLabelDescriptionList"/>
    <dgm:cxn modelId="{1FAA23E5-C5F5-477D-B426-D5BB784E5597}" type="presParOf" srcId="{BCEB1F93-EC81-4BB1-A424-9AA128CF4A61}" destId="{838450B3-66AE-4600-8B14-82306FAD6241}" srcOrd="2" destOrd="0" presId="urn:microsoft.com/office/officeart/2018/5/layout/CenteredIconLabelDescriptionList"/>
    <dgm:cxn modelId="{DC87331D-61D8-4D01-953B-28EB53A74E87}" type="presParOf" srcId="{BCEB1F93-EC81-4BB1-A424-9AA128CF4A61}" destId="{8C2C7C68-A02E-4664-8563-DC69A990EF9B}" srcOrd="3" destOrd="0" presId="urn:microsoft.com/office/officeart/2018/5/layout/CenteredIconLabelDescriptionList"/>
    <dgm:cxn modelId="{2C22DAE1-E032-4E1C-A637-875C05758C34}" type="presParOf" srcId="{BCEB1F93-EC81-4BB1-A424-9AA128CF4A61}" destId="{E2BC1290-DAF4-4BC1-AB1B-48CB700ECF76}" srcOrd="4" destOrd="0" presId="urn:microsoft.com/office/officeart/2018/5/layout/CenteredIconLabelDescriptionList"/>
    <dgm:cxn modelId="{5498F856-7DB6-4DA8-86BD-96670953FDA7}" type="presParOf" srcId="{3E659EB7-2B29-4AD6-BF7C-26D4C15DF0BA}" destId="{7F49A7E7-FE2F-43F7-BC45-784A07C04E42}" srcOrd="3" destOrd="0" presId="urn:microsoft.com/office/officeart/2018/5/layout/CenteredIconLabelDescriptionList"/>
    <dgm:cxn modelId="{A0EB94D8-51C5-49CD-B893-68D670B490E1}" type="presParOf" srcId="{3E659EB7-2B29-4AD6-BF7C-26D4C15DF0BA}" destId="{20802AC6-9AB6-4A66-8E12-38A6BFFF318E}" srcOrd="4" destOrd="0" presId="urn:microsoft.com/office/officeart/2018/5/layout/CenteredIconLabelDescriptionList"/>
    <dgm:cxn modelId="{BBB3E133-1773-4947-A5FD-D5643F1C19E1}" type="presParOf" srcId="{20802AC6-9AB6-4A66-8E12-38A6BFFF318E}" destId="{2EB60862-6F6D-451D-ADFF-37BA88589A82}" srcOrd="0" destOrd="0" presId="urn:microsoft.com/office/officeart/2018/5/layout/CenteredIconLabelDescriptionList"/>
    <dgm:cxn modelId="{5A791744-20C8-431E-B157-AACE5AB1AB03}" type="presParOf" srcId="{20802AC6-9AB6-4A66-8E12-38A6BFFF318E}" destId="{22B2BA30-648F-409D-9F22-33CF944F5844}" srcOrd="1" destOrd="0" presId="urn:microsoft.com/office/officeart/2018/5/layout/CenteredIconLabelDescriptionList"/>
    <dgm:cxn modelId="{8D8145A1-FAD2-4B04-B01E-142DC9F03387}" type="presParOf" srcId="{20802AC6-9AB6-4A66-8E12-38A6BFFF318E}" destId="{EB414F1C-5903-42A3-AB30-AC7DAA533A98}" srcOrd="2" destOrd="0" presId="urn:microsoft.com/office/officeart/2018/5/layout/CenteredIconLabelDescriptionList"/>
    <dgm:cxn modelId="{89A6BC46-1848-4A41-B1ED-755DDDEFA48E}" type="presParOf" srcId="{20802AC6-9AB6-4A66-8E12-38A6BFFF318E}" destId="{FD9985B6-4779-4A92-B61D-C87B7C394B6E}" srcOrd="3" destOrd="0" presId="urn:microsoft.com/office/officeart/2018/5/layout/CenteredIconLabelDescriptionList"/>
    <dgm:cxn modelId="{F2659634-B73D-4F7C-B7F8-1540358B8B24}" type="presParOf" srcId="{20802AC6-9AB6-4A66-8E12-38A6BFFF318E}" destId="{8AA252E2-41FB-4A54-81E2-55932CA070C1}" srcOrd="4" destOrd="0" presId="urn:microsoft.com/office/officeart/2018/5/layout/CenteredIconLabelDescriptionList"/>
    <dgm:cxn modelId="{2AD07681-6062-4AF4-81BC-2280A298D3AC}" type="presParOf" srcId="{3E659EB7-2B29-4AD6-BF7C-26D4C15DF0BA}" destId="{7A1F430B-30E9-4661-8EC9-41610FB92475}" srcOrd="5" destOrd="0" presId="urn:microsoft.com/office/officeart/2018/5/layout/CenteredIconLabelDescriptionList"/>
    <dgm:cxn modelId="{05805D07-C460-4C9B-BADE-DBB5FD9A7531}" type="presParOf" srcId="{3E659EB7-2B29-4AD6-BF7C-26D4C15DF0BA}" destId="{DA78B0D8-B5BA-493D-ADFB-9260C7EBBA20}" srcOrd="6" destOrd="0" presId="urn:microsoft.com/office/officeart/2018/5/layout/CenteredIconLabelDescriptionList"/>
    <dgm:cxn modelId="{D09CFA38-7490-479A-8F71-09D3BA5740C7}" type="presParOf" srcId="{DA78B0D8-B5BA-493D-ADFB-9260C7EBBA20}" destId="{9E49DC29-DA31-4590-9B8E-7EB4BDEFD620}" srcOrd="0" destOrd="0" presId="urn:microsoft.com/office/officeart/2018/5/layout/CenteredIconLabelDescriptionList"/>
    <dgm:cxn modelId="{BBCBCAB0-1B89-4ACD-BFC6-F0D301718045}" type="presParOf" srcId="{DA78B0D8-B5BA-493D-ADFB-9260C7EBBA20}" destId="{D27154A9-C6DF-41A9-B607-3C7C19676507}" srcOrd="1" destOrd="0" presId="urn:microsoft.com/office/officeart/2018/5/layout/CenteredIconLabelDescriptionList"/>
    <dgm:cxn modelId="{309AD86D-0046-440F-BF00-C6F57171BE3C}" type="presParOf" srcId="{DA78B0D8-B5BA-493D-ADFB-9260C7EBBA20}" destId="{F2D755A8-5052-45AD-A5BA-1C5D6E27E7E4}" srcOrd="2" destOrd="0" presId="urn:microsoft.com/office/officeart/2018/5/layout/CenteredIconLabelDescriptionList"/>
    <dgm:cxn modelId="{5D9A4A94-0923-4F3B-9656-C878972E74D6}" type="presParOf" srcId="{DA78B0D8-B5BA-493D-ADFB-9260C7EBBA20}" destId="{466453CC-8121-4BFC-BE87-EBEBFB9F9B01}" srcOrd="3" destOrd="0" presId="urn:microsoft.com/office/officeart/2018/5/layout/CenteredIconLabelDescriptionList"/>
    <dgm:cxn modelId="{42ED1619-9BDC-4EF2-915D-737ED9612CF2}" type="presParOf" srcId="{DA78B0D8-B5BA-493D-ADFB-9260C7EBBA20}" destId="{AC29ED1D-8749-4B59-99C4-438718CE42B5}" srcOrd="4" destOrd="0" presId="urn:microsoft.com/office/officeart/2018/5/layout/CenteredIconLabelDescriptionList"/>
    <dgm:cxn modelId="{C36BA8F0-577E-4692-8EAD-38687DE4AE16}" type="presParOf" srcId="{3E659EB7-2B29-4AD6-BF7C-26D4C15DF0BA}" destId="{FC7C68C4-0F47-4EE3-99E2-1A31A80AA5FE}" srcOrd="7" destOrd="0" presId="urn:microsoft.com/office/officeart/2018/5/layout/CenteredIconLabelDescriptionList"/>
    <dgm:cxn modelId="{1336FB7F-3BA9-4FBF-85F2-839F59AC70AF}" type="presParOf" srcId="{3E659EB7-2B29-4AD6-BF7C-26D4C15DF0BA}" destId="{EB52B289-B366-4038-ADEB-CD4CBEFB7E9A}" srcOrd="8" destOrd="0" presId="urn:microsoft.com/office/officeart/2018/5/layout/CenteredIconLabelDescriptionList"/>
    <dgm:cxn modelId="{82EE228A-8F3B-4AA7-8301-C6BEE2F9CCC1}" type="presParOf" srcId="{EB52B289-B366-4038-ADEB-CD4CBEFB7E9A}" destId="{2F0353EE-CFF5-485D-982D-965AD855F44C}" srcOrd="0" destOrd="0" presId="urn:microsoft.com/office/officeart/2018/5/layout/CenteredIconLabelDescriptionList"/>
    <dgm:cxn modelId="{42509D48-3DB0-45C5-A509-F1BB63CC5488}" type="presParOf" srcId="{EB52B289-B366-4038-ADEB-CD4CBEFB7E9A}" destId="{4E99AFD1-B587-4D27-BD65-183493FA56EB}" srcOrd="1" destOrd="0" presId="urn:microsoft.com/office/officeart/2018/5/layout/CenteredIconLabelDescriptionList"/>
    <dgm:cxn modelId="{7CD9D2B1-A6E2-47FE-A66A-93B8024DD00A}" type="presParOf" srcId="{EB52B289-B366-4038-ADEB-CD4CBEFB7E9A}" destId="{5859569D-3CF9-4954-85E7-E451F7FE5B30}" srcOrd="2" destOrd="0" presId="urn:microsoft.com/office/officeart/2018/5/layout/CenteredIconLabelDescriptionList"/>
    <dgm:cxn modelId="{6707B0D0-2725-4450-B12B-AA7199E58E90}" type="presParOf" srcId="{EB52B289-B366-4038-ADEB-CD4CBEFB7E9A}" destId="{CFFEF219-6780-477F-8664-6C719C78CD44}" srcOrd="3" destOrd="0" presId="urn:microsoft.com/office/officeart/2018/5/layout/CenteredIconLabelDescriptionList"/>
    <dgm:cxn modelId="{D06524E9-D8C1-4955-8544-B96FE4BDB0EC}" type="presParOf" srcId="{EB52B289-B366-4038-ADEB-CD4CBEFB7E9A}" destId="{511522F7-8F16-4D66-8B48-623124CD4E78}" srcOrd="4" destOrd="0" presId="urn:microsoft.com/office/officeart/2018/5/layout/CenteredIconLabelDescriptionList"/>
    <dgm:cxn modelId="{0CC661A2-4A4F-4377-9742-F2EF9600B1FE}" type="presParOf" srcId="{3E659EB7-2B29-4AD6-BF7C-26D4C15DF0BA}" destId="{8C64F197-1834-4FD3-9328-5F9ADDB3F81B}" srcOrd="9" destOrd="0" presId="urn:microsoft.com/office/officeart/2018/5/layout/CenteredIconLabelDescriptionList"/>
    <dgm:cxn modelId="{D4126140-2EB5-4E6E-A3AB-5452EA42AC84}" type="presParOf" srcId="{3E659EB7-2B29-4AD6-BF7C-26D4C15DF0BA}" destId="{5B8D5C9D-09EC-40BD-AA29-46488B187C84}" srcOrd="10" destOrd="0" presId="urn:microsoft.com/office/officeart/2018/5/layout/CenteredIconLabelDescriptionList"/>
    <dgm:cxn modelId="{97E3DE2F-CAD8-491B-9BAB-9FD93258B9C9}" type="presParOf" srcId="{5B8D5C9D-09EC-40BD-AA29-46488B187C84}" destId="{417116E7-A6B0-44D5-88DE-5732AE7C5899}" srcOrd="0" destOrd="0" presId="urn:microsoft.com/office/officeart/2018/5/layout/CenteredIconLabelDescriptionList"/>
    <dgm:cxn modelId="{FC1F8A39-EFD5-4394-A1C5-ABA9F6FF63D8}" type="presParOf" srcId="{5B8D5C9D-09EC-40BD-AA29-46488B187C84}" destId="{6AF4C679-2C65-431C-81AC-AE613B5CC20B}" srcOrd="1" destOrd="0" presId="urn:microsoft.com/office/officeart/2018/5/layout/CenteredIconLabelDescriptionList"/>
    <dgm:cxn modelId="{43E4EAAC-13ED-4E1D-8255-DC46005E4551}" type="presParOf" srcId="{5B8D5C9D-09EC-40BD-AA29-46488B187C84}" destId="{652F807F-6AED-4683-933E-B5AFA3757F47}" srcOrd="2" destOrd="0" presId="urn:microsoft.com/office/officeart/2018/5/layout/CenteredIconLabelDescriptionList"/>
    <dgm:cxn modelId="{183497C2-0DCA-496E-B65E-ABD2203E6BB7}" type="presParOf" srcId="{5B8D5C9D-09EC-40BD-AA29-46488B187C84}" destId="{4AD68BA9-3CE1-46A6-A5E4-E49626AE83D3}" srcOrd="3" destOrd="0" presId="urn:microsoft.com/office/officeart/2018/5/layout/CenteredIconLabelDescriptionList"/>
    <dgm:cxn modelId="{3E481254-D2B5-4F48-BBB8-AE1511449753}" type="presParOf" srcId="{5B8D5C9D-09EC-40BD-AA29-46488B187C84}" destId="{E0BD6B8C-7CD4-456F-884B-C29F5C98564A}" srcOrd="4" destOrd="0" presId="urn:microsoft.com/office/officeart/2018/5/layout/CenteredIconLabelDescriptionList"/>
    <dgm:cxn modelId="{CD4FB3D8-939C-4435-869F-09D60F85E655}" type="presParOf" srcId="{3E659EB7-2B29-4AD6-BF7C-26D4C15DF0BA}" destId="{B54CA0F6-9C00-4379-A5A1-E93AD050064F}" srcOrd="11" destOrd="0" presId="urn:microsoft.com/office/officeart/2018/5/layout/CenteredIconLabelDescriptionList"/>
    <dgm:cxn modelId="{564CEC54-36EA-4598-8246-FE7D0683B103}" type="presParOf" srcId="{3E659EB7-2B29-4AD6-BF7C-26D4C15DF0BA}" destId="{8B4D15A1-BC40-4562-A403-9AAE984D94D3}" srcOrd="12" destOrd="0" presId="urn:microsoft.com/office/officeart/2018/5/layout/CenteredIconLabelDescriptionList"/>
    <dgm:cxn modelId="{8FE2386A-C883-4F91-BB96-E7454F549C8D}" type="presParOf" srcId="{8B4D15A1-BC40-4562-A403-9AAE984D94D3}" destId="{0384E7CF-85E8-4BDE-9D41-D017D820514B}" srcOrd="0" destOrd="0" presId="urn:microsoft.com/office/officeart/2018/5/layout/CenteredIconLabelDescriptionList"/>
    <dgm:cxn modelId="{1B7EA288-1FDE-4E8A-B570-DE73292B0DDE}" type="presParOf" srcId="{8B4D15A1-BC40-4562-A403-9AAE984D94D3}" destId="{FE6E5B9B-409C-4FE4-A096-9F4294F4C081}" srcOrd="1" destOrd="0" presId="urn:microsoft.com/office/officeart/2018/5/layout/CenteredIconLabelDescriptionList"/>
    <dgm:cxn modelId="{EEE23CB8-B165-4668-98E3-FF97A92E36F1}" type="presParOf" srcId="{8B4D15A1-BC40-4562-A403-9AAE984D94D3}" destId="{500496FF-35C1-4CCB-B4CA-2B28B507BEDB}" srcOrd="2" destOrd="0" presId="urn:microsoft.com/office/officeart/2018/5/layout/CenteredIconLabelDescriptionList"/>
    <dgm:cxn modelId="{CE3EA28D-2F49-4A0E-B2AB-4BA9EEE31218}" type="presParOf" srcId="{8B4D15A1-BC40-4562-A403-9AAE984D94D3}" destId="{515D16A6-667A-4EF2-B980-887165B33BAE}" srcOrd="3" destOrd="0" presId="urn:microsoft.com/office/officeart/2018/5/layout/CenteredIconLabelDescriptionList"/>
    <dgm:cxn modelId="{D9589BAC-4E9A-4DB1-9E0B-740227D4EAFD}" type="presParOf" srcId="{8B4D15A1-BC40-4562-A403-9AAE984D94D3}" destId="{EDC683AC-0056-4FD2-AA09-25A11ADA448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3F6F6-920E-4D7F-9A34-4E7773E2CD82}">
      <dsp:nvSpPr>
        <dsp:cNvPr id="0" name=""/>
        <dsp:cNvSpPr/>
      </dsp:nvSpPr>
      <dsp:spPr>
        <a:xfrm>
          <a:off x="426698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98A8A-7B8D-4597-8FD7-F42F8CF11E00}">
      <dsp:nvSpPr>
        <dsp:cNvPr id="0" name=""/>
        <dsp:cNvSpPr/>
      </dsp:nvSpPr>
      <dsp:spPr>
        <a:xfrm>
          <a:off x="2344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Définition des fonctions</a:t>
          </a:r>
          <a:endParaRPr lang="en-US" sz="1400" kern="1200"/>
        </a:p>
      </dsp:txBody>
      <dsp:txXfrm>
        <a:off x="2344" y="1644307"/>
        <a:ext cx="1305703" cy="654126"/>
      </dsp:txXfrm>
    </dsp:sp>
    <dsp:sp modelId="{BA0A0398-0B70-4317-B262-3E03196FB9CD}">
      <dsp:nvSpPr>
        <dsp:cNvPr id="0" name=""/>
        <dsp:cNvSpPr/>
      </dsp:nvSpPr>
      <dsp:spPr>
        <a:xfrm>
          <a:off x="2344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BC8-0300-4A81-9F66-F2677FD41DC2}">
      <dsp:nvSpPr>
        <dsp:cNvPr id="0" name=""/>
        <dsp:cNvSpPr/>
      </dsp:nvSpPr>
      <dsp:spPr>
        <a:xfrm>
          <a:off x="1960899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450B3-66AE-4600-8B14-82306FAD6241}">
      <dsp:nvSpPr>
        <dsp:cNvPr id="0" name=""/>
        <dsp:cNvSpPr/>
      </dsp:nvSpPr>
      <dsp:spPr>
        <a:xfrm>
          <a:off x="1536546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Immutabilité par défaut </a:t>
          </a:r>
          <a:endParaRPr lang="en-US" sz="1400" kern="1200"/>
        </a:p>
      </dsp:txBody>
      <dsp:txXfrm>
        <a:off x="1536546" y="1644307"/>
        <a:ext cx="1305703" cy="654126"/>
      </dsp:txXfrm>
    </dsp:sp>
    <dsp:sp modelId="{E2BC1290-DAF4-4BC1-AB1B-48CB700ECF76}">
      <dsp:nvSpPr>
        <dsp:cNvPr id="0" name=""/>
        <dsp:cNvSpPr/>
      </dsp:nvSpPr>
      <dsp:spPr>
        <a:xfrm>
          <a:off x="1536546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60862-6F6D-451D-ADFF-37BA88589A82}">
      <dsp:nvSpPr>
        <dsp:cNvPr id="0" name=""/>
        <dsp:cNvSpPr/>
      </dsp:nvSpPr>
      <dsp:spPr>
        <a:xfrm>
          <a:off x="3495100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14F1C-5903-42A3-AB30-AC7DAA533A98}">
      <dsp:nvSpPr>
        <dsp:cNvPr id="0" name=""/>
        <dsp:cNvSpPr/>
      </dsp:nvSpPr>
      <dsp:spPr>
        <a:xfrm>
          <a:off x="3070747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Composition des fonctions</a:t>
          </a:r>
          <a:endParaRPr lang="en-US" sz="1400" kern="1200"/>
        </a:p>
      </dsp:txBody>
      <dsp:txXfrm>
        <a:off x="3070747" y="1644307"/>
        <a:ext cx="1305703" cy="654126"/>
      </dsp:txXfrm>
    </dsp:sp>
    <dsp:sp modelId="{8AA252E2-41FB-4A54-81E2-55932CA070C1}">
      <dsp:nvSpPr>
        <dsp:cNvPr id="0" name=""/>
        <dsp:cNvSpPr/>
      </dsp:nvSpPr>
      <dsp:spPr>
        <a:xfrm>
          <a:off x="3070747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9DC29-DA31-4590-9B8E-7EB4BDEFD620}">
      <dsp:nvSpPr>
        <dsp:cNvPr id="0" name=""/>
        <dsp:cNvSpPr/>
      </dsp:nvSpPr>
      <dsp:spPr>
        <a:xfrm>
          <a:off x="5029301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755A8-5052-45AD-A5BA-1C5D6E27E7E4}">
      <dsp:nvSpPr>
        <dsp:cNvPr id="0" name=""/>
        <dsp:cNvSpPr/>
      </dsp:nvSpPr>
      <dsp:spPr>
        <a:xfrm>
          <a:off x="4604948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Application partielle</a:t>
          </a:r>
          <a:endParaRPr lang="en-US" sz="1400" kern="1200" dirty="0"/>
        </a:p>
      </dsp:txBody>
      <dsp:txXfrm>
        <a:off x="4604948" y="1644307"/>
        <a:ext cx="1305703" cy="654126"/>
      </dsp:txXfrm>
    </dsp:sp>
    <dsp:sp modelId="{AC29ED1D-8749-4B59-99C4-438718CE42B5}">
      <dsp:nvSpPr>
        <dsp:cNvPr id="0" name=""/>
        <dsp:cNvSpPr/>
      </dsp:nvSpPr>
      <dsp:spPr>
        <a:xfrm>
          <a:off x="4604948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53EE-CFF5-485D-982D-965AD855F44C}">
      <dsp:nvSpPr>
        <dsp:cNvPr id="0" name=""/>
        <dsp:cNvSpPr/>
      </dsp:nvSpPr>
      <dsp:spPr>
        <a:xfrm>
          <a:off x="6563503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569D-3CF9-4954-85E7-E451F7FE5B30}">
      <dsp:nvSpPr>
        <dsp:cNvPr id="0" name=""/>
        <dsp:cNvSpPr/>
      </dsp:nvSpPr>
      <dsp:spPr>
        <a:xfrm>
          <a:off x="6139149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Fonctions totales</a:t>
          </a:r>
          <a:endParaRPr lang="en-US" sz="1400" kern="1200"/>
        </a:p>
      </dsp:txBody>
      <dsp:txXfrm>
        <a:off x="6139149" y="1644307"/>
        <a:ext cx="1305703" cy="654126"/>
      </dsp:txXfrm>
    </dsp:sp>
    <dsp:sp modelId="{511522F7-8F16-4D66-8B48-623124CD4E78}">
      <dsp:nvSpPr>
        <dsp:cNvPr id="0" name=""/>
        <dsp:cNvSpPr/>
      </dsp:nvSpPr>
      <dsp:spPr>
        <a:xfrm>
          <a:off x="6139149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Option (aka Maybe)</a:t>
          </a:r>
          <a:endParaRPr lang="en-US" sz="1100" kern="1200"/>
        </a:p>
      </dsp:txBody>
      <dsp:txXfrm>
        <a:off x="6139149" y="2341688"/>
        <a:ext cx="1305703" cy="915335"/>
      </dsp:txXfrm>
    </dsp:sp>
    <dsp:sp modelId="{417116E7-A6B0-44D5-88DE-5732AE7C5899}">
      <dsp:nvSpPr>
        <dsp:cNvPr id="0" name=""/>
        <dsp:cNvSpPr/>
      </dsp:nvSpPr>
      <dsp:spPr>
        <a:xfrm>
          <a:off x="8097704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F807F-6AED-4683-933E-B5AFA3757F47}">
      <dsp:nvSpPr>
        <dsp:cNvPr id="0" name=""/>
        <dsp:cNvSpPr/>
      </dsp:nvSpPr>
      <dsp:spPr>
        <a:xfrm>
          <a:off x="7673350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Gestion des erreurs</a:t>
          </a:r>
          <a:endParaRPr lang="en-US" sz="1400" kern="1200"/>
        </a:p>
      </dsp:txBody>
      <dsp:txXfrm>
        <a:off x="7673350" y="1644307"/>
        <a:ext cx="1305703" cy="654126"/>
      </dsp:txXfrm>
    </dsp:sp>
    <dsp:sp modelId="{E0BD6B8C-7CD4-456F-884B-C29F5C98564A}">
      <dsp:nvSpPr>
        <dsp:cNvPr id="0" name=""/>
        <dsp:cNvSpPr/>
      </dsp:nvSpPr>
      <dsp:spPr>
        <a:xfrm>
          <a:off x="7673350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Result (aka Exceptional)</a:t>
          </a:r>
          <a:endParaRPr lang="en-US" sz="1100" kern="1200"/>
        </a:p>
      </dsp:txBody>
      <dsp:txXfrm>
        <a:off x="7673350" y="2341688"/>
        <a:ext cx="1305703" cy="915335"/>
      </dsp:txXfrm>
    </dsp:sp>
    <dsp:sp modelId="{0384E7CF-85E8-4BDE-9D41-D017D820514B}">
      <dsp:nvSpPr>
        <dsp:cNvPr id="0" name=""/>
        <dsp:cNvSpPr/>
      </dsp:nvSpPr>
      <dsp:spPr>
        <a:xfrm>
          <a:off x="9631905" y="1094314"/>
          <a:ext cx="456996" cy="45699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96FF-35C1-4CCB-B4CA-2B28B507BEDB}">
      <dsp:nvSpPr>
        <dsp:cNvPr id="0" name=""/>
        <dsp:cNvSpPr/>
      </dsp:nvSpPr>
      <dsp:spPr>
        <a:xfrm>
          <a:off x="9207551" y="1644307"/>
          <a:ext cx="1305703" cy="65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Interactions avec le monde exterieur</a:t>
          </a:r>
          <a:endParaRPr lang="en-US" sz="1400" kern="1200"/>
        </a:p>
      </dsp:txBody>
      <dsp:txXfrm>
        <a:off x="9207551" y="1644307"/>
        <a:ext cx="1305703" cy="654126"/>
      </dsp:txXfrm>
    </dsp:sp>
    <dsp:sp modelId="{EDC683AC-0056-4FD2-AA09-25A11ADA448E}">
      <dsp:nvSpPr>
        <dsp:cNvPr id="0" name=""/>
        <dsp:cNvSpPr/>
      </dsp:nvSpPr>
      <dsp:spPr>
        <a:xfrm>
          <a:off x="9207551" y="2341688"/>
          <a:ext cx="1305703" cy="91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Injection dépendances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Garder la logique métier pure et testable</a:t>
          </a:r>
          <a:endParaRPr lang="en-US" sz="1100" kern="1200"/>
        </a:p>
      </dsp:txBody>
      <dsp:txXfrm>
        <a:off x="9207551" y="2341688"/>
        <a:ext cx="1305703" cy="915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Cliquez et modifiez le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fr-FR"/>
              <a:pPr/>
              <a:t>10/05/2019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fr-FR" sz="1867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583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Cliquez et modifiez le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fr-FR"/>
              <a:pPr/>
              <a:t>10/05/2019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fr-FR" sz="1867" b="1">
                <a:solidFill>
                  <a:srgbClr val="FFFFFF"/>
                </a:solidFill>
              </a:rPr>
              <a:pPr algn="ctr"/>
              <a:t>‹#›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2110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mihalcea" TargetMode="External"/><Relationship Id="rId2" Type="http://schemas.openxmlformats.org/officeDocument/2006/relationships/hyperlink" Target="mailto:ionut.mihalcea@effective-labs.fr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sharp.github.io/FSharp.Data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en-us/visualfsharpdocs/conceptual/visual-fsharp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s://fsharpforfunandprofi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Découverte de F#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Ionut Mihalcea – Effective </a:t>
            </a:r>
            <a:r>
              <a:rPr lang="fr-FR" dirty="0" err="1"/>
              <a:t>Labs</a:t>
            </a:r>
            <a:endParaRPr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F3228B-EC96-4253-A340-A008E15E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8640"/>
            <a:ext cx="3591514" cy="35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CF6F-62D8-443B-B2FD-D47374F9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Programmer avec des fonctions mathématiques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4821D-9032-405E-B8C8-76F240A8F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Représente une association unique entre certains éléments d’un </a:t>
            </a:r>
            <a:r>
              <a:rPr lang="fr-FR" b="1" dirty="0"/>
              <a:t>Domaine</a:t>
            </a:r>
            <a:r>
              <a:rPr lang="fr-FR" dirty="0"/>
              <a:t> (l’ensemble d’entrée) et certains éléments d’un </a:t>
            </a:r>
            <a:r>
              <a:rPr lang="fr-FR" b="1" dirty="0"/>
              <a:t>Codomaine</a:t>
            </a:r>
            <a:r>
              <a:rPr lang="fr-FR" dirty="0"/>
              <a:t> (l’ensemble de sortie)</a:t>
            </a:r>
          </a:p>
          <a:p>
            <a:endParaRPr lang="fr-FR" dirty="0"/>
          </a:p>
          <a:p>
            <a:pPr fontAlgn="base">
              <a:spcAft>
                <a:spcPct val="0"/>
              </a:spcAft>
            </a:pPr>
            <a:r>
              <a:rPr lang="fr-FR" altLang="fr-FR" dirty="0"/>
              <a:t>Etant donné f: A → B, ∀ </a:t>
            </a:r>
            <a:r>
              <a:rPr lang="fr-FR" altLang="fr-FR" dirty="0" err="1"/>
              <a:t>x,y</a:t>
            </a:r>
            <a:r>
              <a:rPr lang="fr-FR" altLang="fr-FR" dirty="0"/>
              <a:t> ∈ A,  si f(x) ≠ f(y) alors x ≠ y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904764-FE45-4419-8D1C-CD5E5CC0BC35}"/>
              </a:ext>
            </a:extLst>
          </p:cNvPr>
          <p:cNvSpPr/>
          <p:nvPr/>
        </p:nvSpPr>
        <p:spPr>
          <a:xfrm>
            <a:off x="9984432" y="2276872"/>
            <a:ext cx="1008112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B4AC6-CDAA-4E54-8EDC-9E03FE057CE0}"/>
              </a:ext>
            </a:extLst>
          </p:cNvPr>
          <p:cNvSpPr txBox="1"/>
          <p:nvPr/>
        </p:nvSpPr>
        <p:spPr>
          <a:xfrm>
            <a:off x="7502886" y="52050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62C41-4D5E-4E1A-AE10-C14130035AEB}"/>
              </a:ext>
            </a:extLst>
          </p:cNvPr>
          <p:cNvSpPr/>
          <p:nvPr/>
        </p:nvSpPr>
        <p:spPr>
          <a:xfrm>
            <a:off x="7155479" y="2260542"/>
            <a:ext cx="1008112" cy="2880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5092C-4FB2-457F-AEA8-6D0273BEA01E}"/>
              </a:ext>
            </a:extLst>
          </p:cNvPr>
          <p:cNvSpPr txBox="1"/>
          <p:nvPr/>
        </p:nvSpPr>
        <p:spPr>
          <a:xfrm>
            <a:off x="10319211" y="51914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69A36-6FED-4E83-AFD6-3223958B1952}"/>
              </a:ext>
            </a:extLst>
          </p:cNvPr>
          <p:cNvSpPr txBox="1"/>
          <p:nvPr/>
        </p:nvSpPr>
        <p:spPr>
          <a:xfrm>
            <a:off x="7517508" y="254857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94B41-CF14-4B69-8976-3BB6BA061B36}"/>
              </a:ext>
            </a:extLst>
          </p:cNvPr>
          <p:cNvSpPr txBox="1"/>
          <p:nvPr/>
        </p:nvSpPr>
        <p:spPr>
          <a:xfrm>
            <a:off x="7517508" y="29685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C8B22-4831-4F5C-A2B8-AC25720B61F3}"/>
              </a:ext>
            </a:extLst>
          </p:cNvPr>
          <p:cNvSpPr txBox="1"/>
          <p:nvPr/>
        </p:nvSpPr>
        <p:spPr>
          <a:xfrm>
            <a:off x="7517508" y="34164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0CA35-A01B-4412-B104-A17F2C5C37C1}"/>
              </a:ext>
            </a:extLst>
          </p:cNvPr>
          <p:cNvSpPr txBox="1"/>
          <p:nvPr/>
        </p:nvSpPr>
        <p:spPr>
          <a:xfrm>
            <a:off x="7516511" y="38768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D0261-8E2D-477C-ADE4-C0C37AC190DA}"/>
              </a:ext>
            </a:extLst>
          </p:cNvPr>
          <p:cNvSpPr txBox="1"/>
          <p:nvPr/>
        </p:nvSpPr>
        <p:spPr>
          <a:xfrm>
            <a:off x="10316514" y="3862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40CD2-0668-47FF-95B9-E54B80FA4149}"/>
              </a:ext>
            </a:extLst>
          </p:cNvPr>
          <p:cNvSpPr txBox="1"/>
          <p:nvPr/>
        </p:nvSpPr>
        <p:spPr>
          <a:xfrm>
            <a:off x="10332836" y="2917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79915-4D5D-4E8F-ABE4-5A52878154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05756" y="2733240"/>
            <a:ext cx="2289586" cy="114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10656-6B40-4977-B98B-4B0FF8FC347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852880" y="3102024"/>
            <a:ext cx="2479956" cy="6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8E1BA-19EB-4892-A3EC-5DFA2B6F5447}"/>
              </a:ext>
            </a:extLst>
          </p:cNvPr>
          <p:cNvCxnSpPr>
            <a:cxnSpLocks/>
          </p:cNvCxnSpPr>
          <p:nvPr/>
        </p:nvCxnSpPr>
        <p:spPr>
          <a:xfrm flipV="1">
            <a:off x="7828812" y="3249472"/>
            <a:ext cx="2487702" cy="34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D4EB97-D9F6-47C7-822A-EA16C06F1871}"/>
              </a:ext>
            </a:extLst>
          </p:cNvPr>
          <p:cNvCxnSpPr>
            <a:cxnSpLocks/>
          </p:cNvCxnSpPr>
          <p:nvPr/>
        </p:nvCxnSpPr>
        <p:spPr>
          <a:xfrm flipV="1">
            <a:off x="7812490" y="4042780"/>
            <a:ext cx="2504024" cy="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860A33-AA41-4DCF-A91E-6CDE70EDAC21}"/>
              </a:ext>
            </a:extLst>
          </p:cNvPr>
          <p:cNvSpPr txBox="1"/>
          <p:nvPr/>
        </p:nvSpPr>
        <p:spPr>
          <a:xfrm>
            <a:off x="8548980" y="230411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f(x) = x²</a:t>
            </a:r>
          </a:p>
        </p:txBody>
      </p:sp>
    </p:spTree>
    <p:extLst>
      <p:ext uri="{BB962C8B-B14F-4D97-AF65-F5344CB8AC3E}">
        <p14:creationId xmlns:p14="http://schemas.microsoft.com/office/powerpoint/2010/main" val="10232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CDC9-C09B-4762-9D94-45836571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propriétés intéressantes des fonctions mathématiques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4A98-3F70-4EF9-BC13-870140CE8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756576" cy="4270375"/>
          </a:xfrm>
        </p:spPr>
        <p:txBody>
          <a:bodyPr/>
          <a:lstStyle/>
          <a:p>
            <a:r>
              <a:rPr lang="fr-FR" dirty="0"/>
              <a:t>Pureté -&gt; sans effets de bord</a:t>
            </a:r>
          </a:p>
          <a:p>
            <a:r>
              <a:rPr lang="fr-FR" dirty="0"/>
              <a:t>Totalité -&gt; pour une valeur en entrée il existe toujours une valeur en sortie</a:t>
            </a:r>
          </a:p>
          <a:p>
            <a:r>
              <a:rPr lang="fr-FR" dirty="0"/>
              <a:t>Transparence référentielle -&gt; pouvoir remplacer une fonction par une valeur sans que cela altéré le fonctionnement du programme (ex : </a:t>
            </a:r>
            <a:r>
              <a:rPr lang="fr-FR" dirty="0" err="1"/>
              <a:t>sqrt</a:t>
            </a:r>
            <a:r>
              <a:rPr lang="fr-FR" dirty="0"/>
              <a:t>(25) peut être remplacée par 5)</a:t>
            </a:r>
          </a:p>
          <a:p>
            <a:r>
              <a:rPr lang="fr-FR" dirty="0"/>
              <a:t>Composition </a:t>
            </a:r>
          </a:p>
          <a:p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6BDCFE-BFBB-4379-938B-0779311B231B}"/>
              </a:ext>
            </a:extLst>
          </p:cNvPr>
          <p:cNvGrpSpPr/>
          <p:nvPr/>
        </p:nvGrpSpPr>
        <p:grpSpPr>
          <a:xfrm>
            <a:off x="2855640" y="3960812"/>
            <a:ext cx="2341950" cy="1513000"/>
            <a:chOff x="579194" y="2535210"/>
            <a:chExt cx="2341950" cy="1513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34BE5E-76D2-423D-9B53-43C8DD900A62}"/>
                </a:ext>
              </a:extLst>
            </p:cNvPr>
            <p:cNvSpPr txBox="1"/>
            <p:nvPr/>
          </p:nvSpPr>
          <p:spPr>
            <a:xfrm>
              <a:off x="579194" y="27877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20898B-6363-4D34-8C4B-BA514493A9CA}"/>
                </a:ext>
              </a:extLst>
            </p:cNvPr>
            <p:cNvSpPr txBox="1"/>
            <p:nvPr/>
          </p:nvSpPr>
          <p:spPr>
            <a:xfrm>
              <a:off x="1659314" y="27877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50C889-8107-49AB-9959-226820813039}"/>
                </a:ext>
              </a:extLst>
            </p:cNvPr>
            <p:cNvSpPr txBox="1"/>
            <p:nvPr/>
          </p:nvSpPr>
          <p:spPr>
            <a:xfrm>
              <a:off x="2648312" y="2750830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6D8939-17D5-45D0-9EB7-C8A2B2D4C2B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90498" y="2972440"/>
              <a:ext cx="768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0E31DD-EC77-4E70-963B-AD758808874E}"/>
                </a:ext>
              </a:extLst>
            </p:cNvPr>
            <p:cNvCxnSpPr/>
            <p:nvPr/>
          </p:nvCxnSpPr>
          <p:spPr>
            <a:xfrm>
              <a:off x="1907704" y="2972440"/>
              <a:ext cx="768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93458C-44DA-49AD-82E4-B35C530AF0E4}"/>
                </a:ext>
              </a:extLst>
            </p:cNvPr>
            <p:cNvSpPr txBox="1"/>
            <p:nvPr/>
          </p:nvSpPr>
          <p:spPr>
            <a:xfrm>
              <a:off x="1135152" y="253684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89E190-C8BD-44D7-9254-6295CBC847CE}"/>
                </a:ext>
              </a:extLst>
            </p:cNvPr>
            <p:cNvSpPr txBox="1"/>
            <p:nvPr/>
          </p:nvSpPr>
          <p:spPr>
            <a:xfrm>
              <a:off x="2060252" y="25352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</a:t>
              </a: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3546E787-7FE0-4DC1-88B3-EB73E93D92EE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5400000" flipH="1" flipV="1">
              <a:off x="1741315" y="2113693"/>
              <a:ext cx="36944" cy="2049882"/>
            </a:xfrm>
            <a:prstGeom prst="curvedConnector3">
              <a:avLst>
                <a:gd name="adj1" fmla="val -12687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29126C-1D93-4F4C-9864-DE42C8226703}"/>
                </a:ext>
              </a:extLst>
            </p:cNvPr>
            <p:cNvSpPr txBox="1"/>
            <p:nvPr/>
          </p:nvSpPr>
          <p:spPr>
            <a:xfrm>
              <a:off x="1428348" y="3223367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 o 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165B42-7E01-4BE6-ADD5-8B9F7F49DEA8}"/>
                </a:ext>
              </a:extLst>
            </p:cNvPr>
            <p:cNvSpPr txBox="1"/>
            <p:nvPr/>
          </p:nvSpPr>
          <p:spPr>
            <a:xfrm>
              <a:off x="1382709" y="3678878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g(f(x))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799F54-8D1A-4DDC-B639-5EF9DB3B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25" y="3955810"/>
            <a:ext cx="1923981" cy="26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1515-2B0E-428C-B745-018C0AC6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paradigme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FF5C-2605-4189-BD20-B5D504462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sz="3300" dirty="0"/>
              <a:t>Vision impérative</a:t>
            </a:r>
          </a:p>
          <a:p>
            <a:r>
              <a:rPr lang="fr-FR" sz="3300" dirty="0"/>
              <a:t>Le programme est une série d’instructions affectant la mémoire centrale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Modèle de Von Neumann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8939A-7E09-40E5-B861-5F62BD62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 fontScale="55000" lnSpcReduction="20000"/>
          </a:bodyPr>
          <a:lstStyle/>
          <a:p>
            <a:r>
              <a:rPr lang="fr-FR" sz="3200" dirty="0"/>
              <a:t>Vision fonctionnelle</a:t>
            </a:r>
          </a:p>
          <a:p>
            <a:pPr lvl="1"/>
            <a:r>
              <a:rPr lang="fr-FR" sz="3000" dirty="0"/>
              <a:t>Le programme est une série (pipeline) de transformations à partir d’une donnée d’entrée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8BFC8E-A856-457C-ADAC-C580E7BC1163}"/>
              </a:ext>
            </a:extLst>
          </p:cNvPr>
          <p:cNvGrpSpPr/>
          <p:nvPr/>
        </p:nvGrpSpPr>
        <p:grpSpPr>
          <a:xfrm>
            <a:off x="1919536" y="3212976"/>
            <a:ext cx="3420975" cy="2323565"/>
            <a:chOff x="1775520" y="2668269"/>
            <a:chExt cx="3636999" cy="2652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A78F69-37FC-49BC-B8C6-EACDD650568B}"/>
                </a:ext>
              </a:extLst>
            </p:cNvPr>
            <p:cNvSpPr txBox="1"/>
            <p:nvPr/>
          </p:nvSpPr>
          <p:spPr>
            <a:xfrm>
              <a:off x="1847528" y="2668269"/>
              <a:ext cx="34743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Mémoire centrale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063C86-07C1-4DAF-B4F8-38F6FD144E62}"/>
                </a:ext>
              </a:extLst>
            </p:cNvPr>
            <p:cNvSpPr txBox="1"/>
            <p:nvPr/>
          </p:nvSpPr>
          <p:spPr>
            <a:xfrm>
              <a:off x="1775520" y="3591480"/>
              <a:ext cx="1261884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dirty="0"/>
                <a:t>Processeur</a:t>
              </a:r>
            </a:p>
            <a:p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990C47-508B-423C-A80B-624EF513261E}"/>
                </a:ext>
              </a:extLst>
            </p:cNvPr>
            <p:cNvSpPr txBox="1"/>
            <p:nvPr/>
          </p:nvSpPr>
          <p:spPr>
            <a:xfrm>
              <a:off x="3288924" y="3591480"/>
              <a:ext cx="2082621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Unité arithmétique </a:t>
              </a:r>
            </a:p>
            <a:p>
              <a:r>
                <a:rPr lang="fr-FR" dirty="0"/>
                <a:t>et logique</a:t>
              </a:r>
            </a:p>
            <a:p>
              <a:pPr algn="ctr"/>
              <a:r>
                <a:rPr lang="fr-FR" dirty="0"/>
                <a:t> </a:t>
              </a:r>
              <a:r>
                <a:rPr lang="fr-FR" dirty="0">
                  <a:highlight>
                    <a:srgbClr val="000080"/>
                  </a:highlight>
                </a:rPr>
                <a:t>Accumulateur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52F47-6EB2-4997-A820-B260689018D5}"/>
                </a:ext>
              </a:extLst>
            </p:cNvPr>
            <p:cNvSpPr txBox="1"/>
            <p:nvPr/>
          </p:nvSpPr>
          <p:spPr>
            <a:xfrm>
              <a:off x="3288924" y="4947346"/>
              <a:ext cx="92845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Entrées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E6F92-8DCE-4880-85C6-FEA98F8A97E7}"/>
                </a:ext>
              </a:extLst>
            </p:cNvPr>
            <p:cNvSpPr txBox="1"/>
            <p:nvPr/>
          </p:nvSpPr>
          <p:spPr>
            <a:xfrm>
              <a:off x="4551386" y="4951185"/>
              <a:ext cx="86113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Sorties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B86F67-787E-4A5B-8475-024E49FA4843}"/>
                </a:ext>
              </a:extLst>
            </p:cNvPr>
            <p:cNvCxnSpPr/>
            <p:nvPr/>
          </p:nvCxnSpPr>
          <p:spPr>
            <a:xfrm>
              <a:off x="2063552" y="3087424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F75A87-C072-4F15-AF9B-6FE5B9899044}"/>
                </a:ext>
              </a:extLst>
            </p:cNvPr>
            <p:cNvCxnSpPr/>
            <p:nvPr/>
          </p:nvCxnSpPr>
          <p:spPr>
            <a:xfrm flipV="1">
              <a:off x="2639616" y="3037601"/>
              <a:ext cx="0" cy="553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95F1B08-7D81-45BE-9213-95BB710777F6}"/>
                </a:ext>
              </a:extLst>
            </p:cNvPr>
            <p:cNvCxnSpPr/>
            <p:nvPr/>
          </p:nvCxnSpPr>
          <p:spPr>
            <a:xfrm>
              <a:off x="3071664" y="3717032"/>
              <a:ext cx="217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D8BFD0-33AA-444F-B3A3-496F447750E4}"/>
                </a:ext>
              </a:extLst>
            </p:cNvPr>
            <p:cNvCxnSpPr/>
            <p:nvPr/>
          </p:nvCxnSpPr>
          <p:spPr>
            <a:xfrm flipH="1">
              <a:off x="3037404" y="4149080"/>
              <a:ext cx="25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DD6B9C-98DB-43DD-8CB0-4E77B86E7513}"/>
                </a:ext>
              </a:extLst>
            </p:cNvPr>
            <p:cNvCxnSpPr/>
            <p:nvPr/>
          </p:nvCxnSpPr>
          <p:spPr>
            <a:xfrm flipV="1">
              <a:off x="4460078" y="3027050"/>
              <a:ext cx="0" cy="553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586FA4-7341-486D-B0F6-5F578041F0EB}"/>
                </a:ext>
              </a:extLst>
            </p:cNvPr>
            <p:cNvCxnSpPr/>
            <p:nvPr/>
          </p:nvCxnSpPr>
          <p:spPr>
            <a:xfrm>
              <a:off x="4079776" y="3062512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3208630-C9E4-410F-85A9-9DF8DEDE30EF}"/>
                </a:ext>
              </a:extLst>
            </p:cNvPr>
            <p:cNvCxnSpPr/>
            <p:nvPr/>
          </p:nvCxnSpPr>
          <p:spPr>
            <a:xfrm flipV="1">
              <a:off x="3584690" y="4437112"/>
              <a:ext cx="495086" cy="510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863210-83CB-4D65-AD11-A66221375526}"/>
                </a:ext>
              </a:extLst>
            </p:cNvPr>
            <p:cNvCxnSpPr/>
            <p:nvPr/>
          </p:nvCxnSpPr>
          <p:spPr>
            <a:xfrm>
              <a:off x="4674583" y="4475961"/>
              <a:ext cx="485313" cy="47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D7D793A4-08F6-46D7-9A4F-A14AE8AD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61180"/>
            <a:ext cx="5228414" cy="16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FC91-EB09-486B-A24F-D850C013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Démos &amp; Exemples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6489-3527-4DF2-A7E3-997084BBC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6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A0E-A719-4A42-A61D-F9C1F617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fr-FR"/>
              <a:t>Récap</a:t>
            </a:r>
          </a:p>
        </p:txBody>
      </p:sp>
      <p:pic>
        <p:nvPicPr>
          <p:cNvPr id="6" name="Graphic 5" descr="Arrow: Rotate right">
            <a:extLst>
              <a:ext uri="{FF2B5EF4-FFF2-40B4-BE49-F238E27FC236}">
                <a16:creationId xmlns:a16="http://schemas.microsoft.com/office/drawing/2014/main" id="{01624D07-D4EB-4971-B433-6CE49EFC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6E0FE-6C34-4196-A9B2-1275FD49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824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657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F06D-6CD6-427E-84D5-565B8C86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</a:t>
            </a:r>
            <a:r>
              <a:rPr lang="fr-FR" dirty="0" err="1"/>
              <a:t>Result</a:t>
            </a:r>
            <a:r>
              <a:rPr lang="fr-FR" dirty="0"/>
              <a:t> et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EE296A-5908-4C27-9597-F0C4CB16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564904"/>
            <a:ext cx="5886450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83B74-9677-4989-9A9F-1D4F3E0C0C9A}"/>
              </a:ext>
            </a:extLst>
          </p:cNvPr>
          <p:cNvSpPr txBox="1"/>
          <p:nvPr/>
        </p:nvSpPr>
        <p:spPr>
          <a:xfrm>
            <a:off x="7248128" y="5949280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407748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F06D-6CD6-427E-84D5-565B8C86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</a:t>
            </a:r>
            <a:r>
              <a:rPr lang="fr-FR" dirty="0" err="1"/>
              <a:t>Result</a:t>
            </a:r>
            <a:r>
              <a:rPr lang="fr-FR" dirty="0"/>
              <a:t> et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EE296A-5908-4C27-9597-F0C4CB16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564904"/>
            <a:ext cx="5886450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83B74-9677-4989-9A9F-1D4F3E0C0C9A}"/>
              </a:ext>
            </a:extLst>
          </p:cNvPr>
          <p:cNvSpPr txBox="1"/>
          <p:nvPr/>
        </p:nvSpPr>
        <p:spPr>
          <a:xfrm>
            <a:off x="7248128" y="5949280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157225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4C8-F368-4199-8026-D653E26A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Railway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CA6E2-0476-492F-B1F6-D8E2B580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05" y="1764268"/>
            <a:ext cx="8268759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7C4FF-4023-4759-ADD2-CA7A3B14AA72}"/>
              </a:ext>
            </a:extLst>
          </p:cNvPr>
          <p:cNvSpPr txBox="1"/>
          <p:nvPr/>
        </p:nvSpPr>
        <p:spPr>
          <a:xfrm>
            <a:off x="7176120" y="6031468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420943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29A3-2560-49A7-99B3-F3B83E6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Railway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50A-08D2-47D5-A124-9465D583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implémentation en C# est tout à fait possible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AE7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BE95E-18F9-4DBE-9BAE-E7F4DE97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6" y="960109"/>
            <a:ext cx="3962552" cy="4937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213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310CE-6F78-4218-88AE-D1644E01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«Les mauvais développeurs se préoccupent du code, les bons se préoccupent des structures de données.»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7FDF-7EB6-43B1-9CB1-A60D5EC9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Linus Torvalds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hlinkClick r:id="rId2"/>
              </a:rPr>
              <a:t>ionut.mihalcea@effective-labs.fr </a:t>
            </a:r>
            <a:r>
              <a:rPr lang="fr-FR" sz="3200" dirty="0">
                <a:hlinkClick r:id="rId3"/>
              </a:rPr>
              <a:t>@</a:t>
            </a:r>
            <a:r>
              <a:rPr lang="fr-FR" sz="3200" dirty="0" err="1">
                <a:hlinkClick r:id="rId3"/>
              </a:rPr>
              <a:t>imihalcea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735627" y="1803402"/>
            <a:ext cx="9025003" cy="1625599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7466" dirty="0"/>
              <a:t>17 ans d’expérience en développement logiciel.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7466" dirty="0"/>
              <a:t>Contexte éditeur de logiciel, DSI, cabinet de conseil.</a:t>
            </a:r>
          </a:p>
          <a:p>
            <a:pPr marL="0" lvl="1" indent="0">
              <a:buNone/>
            </a:pPr>
            <a:r>
              <a:rPr lang="fr-FR" sz="5867" dirty="0"/>
              <a:t>    </a:t>
            </a:r>
          </a:p>
          <a:p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815413" y="3525011"/>
            <a:ext cx="5181600" cy="672075"/>
          </a:xfrm>
        </p:spPr>
        <p:txBody>
          <a:bodyPr>
            <a:normAutofit/>
          </a:bodyPr>
          <a:lstStyle/>
          <a:p>
            <a:pPr marL="365751" lvl="1"/>
            <a:r>
              <a:rPr lang="fr-FR" sz="2800" b="1" dirty="0">
                <a:solidFill>
                  <a:schemeClr val="accent1"/>
                </a:solidFill>
              </a:rPr>
              <a:t>Compétences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7010400" y="3524250"/>
            <a:ext cx="5181600" cy="673100"/>
          </a:xfrm>
        </p:spPr>
        <p:txBody>
          <a:bodyPr>
            <a:normAutofit/>
          </a:bodyPr>
          <a:lstStyle/>
          <a:p>
            <a:pPr marL="365751" lvl="1"/>
            <a:r>
              <a:rPr lang="fr-FR" sz="2800" b="1" dirty="0">
                <a:solidFill>
                  <a:schemeClr val="accent1"/>
                </a:solidFill>
              </a:rPr>
              <a:t>Formations</a:t>
            </a:r>
          </a:p>
        </p:txBody>
      </p:sp>
      <p:pic>
        <p:nvPicPr>
          <p:cNvPr id="5" name="Image 4" descr="1658222_887448994606726_7470443867502020589_o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4"/>
          <a:stretch/>
        </p:blipFill>
        <p:spPr>
          <a:xfrm>
            <a:off x="815414" y="1796819"/>
            <a:ext cx="1817213" cy="1632181"/>
          </a:xfrm>
          <a:prstGeom prst="rect">
            <a:avLst/>
          </a:prstGeom>
        </p:spPr>
      </p:pic>
      <p:sp>
        <p:nvSpPr>
          <p:cNvPr id="14" name="Espace réservé du contenu 8"/>
          <p:cNvSpPr>
            <a:spLocks noGrp="1"/>
          </p:cNvSpPr>
          <p:nvPr/>
        </p:nvSpPr>
        <p:spPr bwMode="auto">
          <a:xfrm>
            <a:off x="6576053" y="4197086"/>
            <a:ext cx="5280587" cy="18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3395" tIns="86697" rIns="173395" bIns="8669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"/>
              <a:defRPr sz="18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Ingénieur en Systèmes d’information</a:t>
            </a: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Innovation </a:t>
            </a:r>
            <a:r>
              <a:rPr lang="fr-FR" sz="1600" dirty="0" err="1">
                <a:solidFill>
                  <a:schemeClr val="tx1"/>
                </a:solidFill>
                <a:latin typeface="+mn-lt"/>
                <a:ea typeface="+mn-ea"/>
              </a:rPr>
              <a:t>Games</a:t>
            </a:r>
            <a:endParaRPr lang="fr-FR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Facilitation Graphique</a:t>
            </a: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 err="1">
                <a:solidFill>
                  <a:schemeClr val="tx1"/>
                </a:solidFill>
                <a:latin typeface="+mn-lt"/>
                <a:ea typeface="+mn-ea"/>
              </a:rPr>
              <a:t>Scrum</a:t>
            </a:r>
            <a:endParaRPr lang="fr-FR"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Test </a:t>
            </a:r>
            <a:r>
              <a:rPr lang="fr-FR" sz="1600" dirty="0" err="1">
                <a:solidFill>
                  <a:schemeClr val="tx1"/>
                </a:solidFill>
                <a:latin typeface="+mn-lt"/>
                <a:ea typeface="+mn-ea"/>
              </a:rPr>
              <a:t>Driven</a:t>
            </a: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+mn-lt"/>
                <a:ea typeface="+mn-ea"/>
              </a:rPr>
              <a:t>Developement</a:t>
            </a:r>
            <a:endParaRPr lang="fr-FR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Espace réservé du contenu 8"/>
          <p:cNvSpPr>
            <a:spLocks noGrp="1"/>
          </p:cNvSpPr>
          <p:nvPr/>
        </p:nvSpPr>
        <p:spPr bwMode="auto">
          <a:xfrm>
            <a:off x="815414" y="4197086"/>
            <a:ext cx="4800533" cy="15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3395" tIns="86697" rIns="173395" bIns="86697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"/>
              <a:defRPr sz="20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"/>
              <a:defRPr sz="18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Georgia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Facilitation, accompagnement, leadership</a:t>
            </a: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Résolution de problèmes</a:t>
            </a: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Développement et conception logiciels</a:t>
            </a:r>
          </a:p>
          <a:p>
            <a:pPr marL="365751" lvl="1" indent="-365751" eaLnBrk="1" hangingPunct="1">
              <a:lnSpc>
                <a:spcPct val="110000"/>
              </a:lnSpc>
              <a:spcBef>
                <a:spcPts val="733"/>
              </a:spcBef>
              <a:buSzPct val="70000"/>
              <a:buFont typeface="Wingdings 2"/>
              <a:buChar char=""/>
              <a:defRPr/>
            </a:pPr>
            <a:r>
              <a:rPr lang="fr-FR" sz="1600" dirty="0">
                <a:solidFill>
                  <a:schemeClr val="tx1"/>
                </a:solidFill>
                <a:latin typeface="+mn-lt"/>
                <a:ea typeface="+mn-ea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0166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13F9-292D-49CD-80BE-DB2602D8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Ã©sultat de recherche d'images pour &quot;functional programming&quot;">
            <a:extLst>
              <a:ext uri="{FF2B5EF4-FFF2-40B4-BE49-F238E27FC236}">
                <a16:creationId xmlns:a16="http://schemas.microsoft.com/office/drawing/2014/main" id="{3F3BB1AB-C3A5-47A8-A15A-DDDD782E3B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99" y="492573"/>
            <a:ext cx="594839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emoji caca&quot;">
            <a:extLst>
              <a:ext uri="{FF2B5EF4-FFF2-40B4-BE49-F238E27FC236}">
                <a16:creationId xmlns:a16="http://schemas.microsoft.com/office/drawing/2014/main" id="{C47572DE-160E-4CD6-9D05-32C241E3E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r="23540"/>
          <a:stretch/>
        </p:blipFill>
        <p:spPr bwMode="auto">
          <a:xfrm>
            <a:off x="6462715" y="28229"/>
            <a:ext cx="936104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Ã©sultat de recherche d'images pour &quot;emoji caca&quot;">
            <a:extLst>
              <a:ext uri="{FF2B5EF4-FFF2-40B4-BE49-F238E27FC236}">
                <a16:creationId xmlns:a16="http://schemas.microsoft.com/office/drawing/2014/main" id="{A7D6E26E-FE4A-4605-B820-DCE16DEDD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r="23540"/>
          <a:stretch/>
        </p:blipFill>
        <p:spPr bwMode="auto">
          <a:xfrm>
            <a:off x="9192344" y="5805264"/>
            <a:ext cx="936104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9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C777-E0FC-44D8-BE70-E488F42C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/>
              <a:t>Types !=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1668-DC5E-4DFC-ABF8-D05E461E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FR" sz="2200"/>
              <a:t>Les types sont des structures de données</a:t>
            </a:r>
          </a:p>
          <a:p>
            <a:r>
              <a:rPr lang="fr-FR" sz="2200"/>
              <a:t>Les types définissent des ensembles</a:t>
            </a:r>
          </a:p>
          <a:p>
            <a:r>
              <a:rPr lang="fr-FR" sz="2200"/>
              <a:t>Les structures des données et le comportement sont dissociés</a:t>
            </a:r>
          </a:p>
          <a:p>
            <a:pPr lvl="1"/>
            <a:r>
              <a:rPr lang="fr-FR" sz="2200"/>
              <a:t>Immutabilité par défaut</a:t>
            </a:r>
          </a:p>
          <a:p>
            <a:pPr lvl="1"/>
            <a:r>
              <a:rPr lang="fr-FR" sz="2200"/>
              <a:t>Grande rupture avec POO</a:t>
            </a:r>
          </a:p>
          <a:p>
            <a:r>
              <a:rPr lang="fr-FR" sz="2200"/>
              <a:t>Les types servent également de documentation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BE58E8C-B73E-42FE-9E91-3BC3131F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C89-C4B9-45AA-A307-D997B578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Algébriques (ou composables)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F490-C7DA-43A9-A07B-4587BE2C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Tupples</a:t>
            </a:r>
            <a:r>
              <a:rPr lang="fr-FR" dirty="0"/>
              <a:t> -&gt; opération « * » car ils représentent le produit cartésien de plusieurs ensembles</a:t>
            </a:r>
          </a:p>
          <a:p>
            <a:pPr lvl="1"/>
            <a:r>
              <a:rPr lang="fr-FR" dirty="0"/>
              <a:t>Int * </a:t>
            </a:r>
            <a:r>
              <a:rPr lang="fr-FR" dirty="0" err="1"/>
              <a:t>Bool</a:t>
            </a:r>
            <a:r>
              <a:rPr lang="fr-FR" dirty="0"/>
              <a:t> -&gt; le produit cartésien de l’ensemble des entiers  avec l’ensemble des </a:t>
            </a:r>
            <a:r>
              <a:rPr lang="fr-FR" dirty="0" err="1"/>
              <a:t>Booleens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Discriminated</a:t>
            </a:r>
            <a:r>
              <a:rPr lang="fr-FR" dirty="0"/>
              <a:t> Unions -&gt; opération « + » , types OU</a:t>
            </a:r>
          </a:p>
          <a:p>
            <a:pPr lvl="1"/>
            <a:r>
              <a:rPr lang="fr-FR" dirty="0"/>
              <a:t>Shape c’est définit soit par un Carré soit par un Rectangle soit par un Cercle</a:t>
            </a:r>
          </a:p>
          <a:p>
            <a:pPr lvl="1"/>
            <a:r>
              <a:rPr lang="fr-FR" dirty="0"/>
              <a:t>L’ensemble des </a:t>
            </a:r>
            <a:r>
              <a:rPr lang="fr-FR" dirty="0" err="1"/>
              <a:t>Shapes</a:t>
            </a:r>
            <a:r>
              <a:rPr lang="fr-FR" dirty="0"/>
              <a:t> est = Ensemble Carrés + Ensemble Rectangle + Ensemble Cercles </a:t>
            </a:r>
          </a:p>
        </p:txBody>
      </p:sp>
    </p:spTree>
    <p:extLst>
      <p:ext uri="{BB962C8B-B14F-4D97-AF65-F5344CB8AC3E}">
        <p14:creationId xmlns:p14="http://schemas.microsoft.com/office/powerpoint/2010/main" val="109624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203-9344-4790-8418-7EE1A4AD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providers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1461-DB20-4502-A625-5EA7B7087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 - </a:t>
            </a:r>
            <a:r>
              <a:rPr lang="fr-FR" dirty="0">
                <a:hlinkClick r:id="rId2"/>
              </a:rPr>
              <a:t>https://fsharp.github.io/FSharp.Data/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30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85DA-4FBC-4DA9-A0BE-F6F70F39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d’une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3E71-D1E4-44AF-83F6-0A13EB3D3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128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B16DB-9D22-4E18-BA55-15722B8A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Règle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dépendance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Résultat de recherche d'images pour &quot;clean architecture&quot;">
            <a:extLst>
              <a:ext uri="{FF2B5EF4-FFF2-40B4-BE49-F238E27FC236}">
                <a16:creationId xmlns:a16="http://schemas.microsoft.com/office/drawing/2014/main" id="{D0CD89D6-98BF-410D-A1DB-49A8BF807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12284" r="43197" b="2279"/>
          <a:stretch/>
        </p:blipFill>
        <p:spPr bwMode="auto">
          <a:xfrm>
            <a:off x="5228663" y="643466"/>
            <a:ext cx="587800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DEDD-1C64-4AA5-B253-F1BD6E0D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A4C4-E5CA-429B-A3E4-5158E53DD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706" y="1825625"/>
            <a:ext cx="4343400" cy="4270375"/>
          </a:xfrm>
        </p:spPr>
        <p:txBody>
          <a:bodyPr/>
          <a:lstStyle/>
          <a:p>
            <a:r>
              <a:rPr lang="fr-FR" dirty="0"/>
              <a:t>F# Files and Modules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9993BD-E384-4F30-B40C-AC96C7426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8" name="Picture 2" descr="Recipe Happy Path">
            <a:extLst>
              <a:ext uri="{FF2B5EF4-FFF2-40B4-BE49-F238E27FC236}">
                <a16:creationId xmlns:a16="http://schemas.microsoft.com/office/drawing/2014/main" id="{17914DD3-B80F-4AA2-9C93-B2823B6D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919" y="2337462"/>
            <a:ext cx="3239810" cy="310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sign layers">
            <a:extLst>
              <a:ext uri="{FF2B5EF4-FFF2-40B4-BE49-F238E27FC236}">
                <a16:creationId xmlns:a16="http://schemas.microsoft.com/office/drawing/2014/main" id="{1049D768-D8B2-4ADC-9180-DBB77957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73" y="2331883"/>
            <a:ext cx="26289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2C3DD1-9A34-424F-88A2-04A86DBD4A26}"/>
              </a:ext>
            </a:extLst>
          </p:cNvPr>
          <p:cNvSpPr txBox="1"/>
          <p:nvPr/>
        </p:nvSpPr>
        <p:spPr>
          <a:xfrm>
            <a:off x="5371801" y="6410036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https://fsharpforfunandprofit.com/posts/recipe-part3/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906D6-4056-4D62-B134-9CF65E562F7D}"/>
              </a:ext>
            </a:extLst>
          </p:cNvPr>
          <p:cNvSpPr/>
          <p:nvPr/>
        </p:nvSpPr>
        <p:spPr>
          <a:xfrm>
            <a:off x="7916377" y="2354726"/>
            <a:ext cx="1679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F# requires files (and code within a file) to be in </a:t>
            </a:r>
            <a:r>
              <a:rPr lang="en-US" b="1" i="1" dirty="0">
                <a:solidFill>
                  <a:srgbClr val="FF0000"/>
                </a:solidFill>
                <a:latin typeface="Constantia" panose="02030602050306030303" pitchFamily="18" charset="0"/>
              </a:rPr>
              <a:t>dependency order</a:t>
            </a:r>
            <a:r>
              <a:rPr lang="en-US" dirty="0">
                <a:solidFill>
                  <a:srgbClr val="333333"/>
                </a:solidFill>
                <a:latin typeface="Constantia" panose="02030602050306030303" pitchFamily="18" charset="0"/>
              </a:rPr>
              <a:t>. That is, you cannot use forward references to code that hasn’t been seen by the compiler yet**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69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E9C4-283A-4AA8-8728-103B3801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F49D8F-AF5E-40AA-A8DB-AFF5BFCB9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88839"/>
            <a:ext cx="2003056" cy="2505075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7898580-2CE9-45EC-B81D-D11D16F1995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88840"/>
            <a:ext cx="2095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3A279-1A5F-4D80-AD45-084BF98853F0}"/>
              </a:ext>
            </a:extLst>
          </p:cNvPr>
          <p:cNvSpPr txBox="1"/>
          <p:nvPr/>
        </p:nvSpPr>
        <p:spPr>
          <a:xfrm>
            <a:off x="2279576" y="508518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blog de Scott </a:t>
            </a:r>
            <a:r>
              <a:rPr lang="fr-FR" dirty="0" err="1"/>
              <a:t>Wlaschin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https://fsharpforfunandprofit.com/</a:t>
            </a:r>
            <a:endParaRPr lang="fr-FR" dirty="0"/>
          </a:p>
          <a:p>
            <a:r>
              <a:rPr lang="fr-FR" dirty="0"/>
              <a:t>Les vidéos de Scott </a:t>
            </a:r>
            <a:r>
              <a:rPr lang="fr-FR" dirty="0" err="1"/>
              <a:t>Wlaschin</a:t>
            </a:r>
            <a:r>
              <a:rPr lang="fr-FR" dirty="0"/>
              <a:t> à NDC : </a:t>
            </a:r>
            <a:r>
              <a:rPr lang="fr-FR" dirty="0">
                <a:hlinkClick r:id="rId5"/>
              </a:rPr>
              <a:t>www.youtube.com</a:t>
            </a:r>
            <a:endParaRPr lang="fr-FR" dirty="0"/>
          </a:p>
          <a:p>
            <a:r>
              <a:rPr lang="fr-FR" dirty="0"/>
              <a:t>MSDN : </a:t>
            </a:r>
            <a:r>
              <a:rPr lang="fr-FR" dirty="0">
                <a:hlinkClick r:id="rId6"/>
              </a:rPr>
              <a:t>https://msdn.microsoft.com/en-us/visualfsharpdocs/conceptual/visual-fsharp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3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Effective </a:t>
            </a:r>
            <a:r>
              <a:rPr lang="fr-FR" dirty="0" err="1"/>
              <a:t>Labs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Rendre la conception et le développement logiciel plus qualitatifs et inspirants.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3200" dirty="0"/>
              <a:t>3 Domaines d’intervention : </a:t>
            </a:r>
          </a:p>
          <a:p>
            <a:pPr lvl="1"/>
            <a:r>
              <a:rPr lang="fr-FR" sz="3200" dirty="0"/>
              <a:t>Conception &amp; Architecture Logiciel</a:t>
            </a:r>
          </a:p>
          <a:p>
            <a:pPr lvl="1"/>
            <a:r>
              <a:rPr lang="fr-FR" sz="3200" dirty="0"/>
              <a:t>Développement logiciel et tests automatisés</a:t>
            </a:r>
          </a:p>
          <a:p>
            <a:pPr lvl="1"/>
            <a:r>
              <a:rPr lang="fr-FR" sz="3200" dirty="0"/>
              <a:t>Agilité et DevOps </a:t>
            </a:r>
          </a:p>
        </p:txBody>
      </p:sp>
    </p:spTree>
    <p:extLst>
      <p:ext uri="{BB962C8B-B14F-4D97-AF65-F5344CB8AC3E}">
        <p14:creationId xmlns:p14="http://schemas.microsoft.com/office/powerpoint/2010/main" val="10175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4367-47F3-474B-B1DE-C50BF539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E618D53-B9CD-4719-8D9D-99F8FB20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1" b="8842"/>
          <a:stretch/>
        </p:blipFill>
        <p:spPr>
          <a:xfrm>
            <a:off x="532303" y="2138935"/>
            <a:ext cx="1908519" cy="8181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E96255-17FA-4B45-8958-E5BCEB52E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036"/>
          <a:stretch/>
        </p:blipFill>
        <p:spPr>
          <a:xfrm>
            <a:off x="513743" y="3606516"/>
            <a:ext cx="1800200" cy="868127"/>
          </a:xfrm>
          <a:prstGeom prst="rect">
            <a:avLst/>
          </a:prstGeom>
        </p:spPr>
      </p:pic>
      <p:pic>
        <p:nvPicPr>
          <p:cNvPr id="6146" name="Picture 2" descr="Résultat de recherche d'images pour &quot;logo jump groupe bizness&quot;">
            <a:extLst>
              <a:ext uri="{FF2B5EF4-FFF2-40B4-BE49-F238E27FC236}">
                <a16:creationId xmlns:a16="http://schemas.microsoft.com/office/drawing/2014/main" id="{0AFF8B4D-DE7B-4C1F-BEE8-4FE7E693D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6" b="34995"/>
          <a:stretch/>
        </p:blipFill>
        <p:spPr bwMode="auto">
          <a:xfrm>
            <a:off x="6819926" y="3568871"/>
            <a:ext cx="1825696" cy="7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A8ADA3-2277-4CD4-8B71-8B675BD4D7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12387" r="8634" b="6738"/>
          <a:stretch/>
        </p:blipFill>
        <p:spPr>
          <a:xfrm>
            <a:off x="527031" y="4950326"/>
            <a:ext cx="1800200" cy="9774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1EAC27C-97FB-42AD-B6A4-497ABEAE50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9" b="25285"/>
          <a:stretch/>
        </p:blipFill>
        <p:spPr>
          <a:xfrm>
            <a:off x="9230056" y="2164573"/>
            <a:ext cx="2385102" cy="6886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A5F8570-C6F1-4177-BD74-62BBD3CCC7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4" y="4950326"/>
            <a:ext cx="1947269" cy="616635"/>
          </a:xfrm>
          <a:prstGeom prst="rect">
            <a:avLst/>
          </a:prstGeom>
        </p:spPr>
      </p:pic>
      <p:pic>
        <p:nvPicPr>
          <p:cNvPr id="53" name="Picture 5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2A225D-CEBB-4BFF-BE72-D247628C7F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19755" r="3122" b="21270"/>
          <a:stretch/>
        </p:blipFill>
        <p:spPr>
          <a:xfrm>
            <a:off x="6781784" y="2138667"/>
            <a:ext cx="1656184" cy="1058871"/>
          </a:xfrm>
          <a:prstGeom prst="rect">
            <a:avLst/>
          </a:prstGeom>
        </p:spPr>
      </p:pic>
      <p:pic>
        <p:nvPicPr>
          <p:cNvPr id="57" name="Picture 5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0A6426-38EC-49FB-BC3E-71F5A5552AC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6" b="31470"/>
          <a:stretch/>
        </p:blipFill>
        <p:spPr>
          <a:xfrm>
            <a:off x="3471860" y="3574378"/>
            <a:ext cx="1908518" cy="8079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9B63810-CE41-41D4-925B-7294C601284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3" b="26744"/>
          <a:stretch/>
        </p:blipFill>
        <p:spPr>
          <a:xfrm>
            <a:off x="3325400" y="4950326"/>
            <a:ext cx="2201438" cy="7244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8A041FB-0A61-4075-BE87-4FBC388F07C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13441" r="5500" b="6685"/>
          <a:stretch/>
        </p:blipFill>
        <p:spPr>
          <a:xfrm>
            <a:off x="3325400" y="2160775"/>
            <a:ext cx="2464994" cy="792027"/>
          </a:xfrm>
          <a:prstGeom prst="rect">
            <a:avLst/>
          </a:prstGeom>
        </p:spPr>
      </p:pic>
      <p:pic>
        <p:nvPicPr>
          <p:cNvPr id="4" name="Picture 3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5170FC69-F915-4736-B33A-C10366720E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4" y="3207060"/>
            <a:ext cx="1984005" cy="872962"/>
          </a:xfrm>
          <a:prstGeom prst="rect">
            <a:avLst/>
          </a:prstGeom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EA40C9-63F3-44CC-B13E-6531658D9D6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29" y="4819246"/>
            <a:ext cx="2464994" cy="7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(F Sharp)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langage de la famille ML (Méta Langage)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Développé par Microsoft </a:t>
            </a:r>
            <a:r>
              <a:rPr lang="fr-FR" dirty="0" err="1">
                <a:sym typeface="Wingdings" panose="05000000000000000000" pitchFamily="2" charset="2"/>
              </a:rPr>
              <a:t>Research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V1.0 – 2005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V4.5 – 2018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V4.6 - 2019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8F74-4E14-4F9E-992F-BC919D40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Implémentation dans .Net du langage OCaml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7614-B091-4FFD-8B1E-215C84F9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F# (F Sharp)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373EA-66D1-49B2-B340-F1CC5A1E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8A8A1-B79C-455A-B736-7872A050E9F4}"/>
              </a:ext>
            </a:extLst>
          </p:cNvPr>
          <p:cNvSpPr txBox="1"/>
          <p:nvPr/>
        </p:nvSpPr>
        <p:spPr>
          <a:xfrm>
            <a:off x="1847528" y="4437112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INRIA</a:t>
            </a:r>
          </a:p>
          <a:p>
            <a:r>
              <a:rPr lang="fr-FR" dirty="0"/>
              <a:t>Xavier Leroy</a:t>
            </a:r>
          </a:p>
        </p:txBody>
      </p:sp>
    </p:spTree>
    <p:extLst>
      <p:ext uri="{BB962C8B-B14F-4D97-AF65-F5344CB8AC3E}">
        <p14:creationId xmlns:p14="http://schemas.microsoft.com/office/powerpoint/2010/main" val="135199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C93A01C-6D14-4837-9EAC-317C8F956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64ADD-25ED-4ED5-BF87-5D8E37AC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F# (F Sharp)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4CF-9B45-4BA0-BDBE-CA6DA48E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sym typeface="Wingdings" panose="05000000000000000000" pitchFamily="2" charset="2"/>
              </a:rPr>
              <a:t>Multi paradigme :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Fonctionnel en premier lieu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Objet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Procédural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4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C93A01C-6D14-4837-9EAC-317C8F956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64ADD-25ED-4ED5-BF87-5D8E37AC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Quelques features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4CF-9B45-4BA0-BDBE-CA6DA48E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 fontScale="85000" lnSpcReduction="10000"/>
          </a:bodyPr>
          <a:lstStyle/>
          <a:p>
            <a:r>
              <a:rPr lang="fr-FR" dirty="0">
                <a:solidFill>
                  <a:srgbClr val="FFFFFF"/>
                </a:solidFill>
                <a:sym typeface="Wingdings" panose="05000000000000000000" pitchFamily="2" charset="2"/>
              </a:rPr>
              <a:t>Typage fort</a:t>
            </a:r>
          </a:p>
          <a:p>
            <a:r>
              <a:rPr lang="fr-FR" dirty="0">
                <a:solidFill>
                  <a:srgbClr val="FFFFFF"/>
                </a:solidFill>
                <a:sym typeface="Wingdings" panose="05000000000000000000" pitchFamily="2" charset="2"/>
              </a:rPr>
              <a:t>Types algébriques (composables)</a:t>
            </a:r>
          </a:p>
          <a:p>
            <a:r>
              <a:rPr lang="fr-FR" dirty="0">
                <a:solidFill>
                  <a:srgbClr val="FFFFFF"/>
                </a:solidFill>
              </a:rPr>
              <a:t>Immutabilité par défaut (mais la mutabilité reste possible)</a:t>
            </a:r>
          </a:p>
          <a:p>
            <a:r>
              <a:rPr lang="fr-FR" dirty="0">
                <a:solidFill>
                  <a:srgbClr val="FFFFFF"/>
                </a:solidFill>
              </a:rPr>
              <a:t>Support des </a:t>
            </a:r>
            <a:r>
              <a:rPr lang="fr-FR" dirty="0" err="1">
                <a:solidFill>
                  <a:srgbClr val="FFFFFF"/>
                </a:solidFill>
              </a:rPr>
              <a:t>clojures</a:t>
            </a:r>
            <a:r>
              <a:rPr lang="fr-FR" dirty="0">
                <a:solidFill>
                  <a:srgbClr val="FFFFFF"/>
                </a:solidFill>
              </a:rPr>
              <a:t> et lambdas</a:t>
            </a:r>
          </a:p>
          <a:p>
            <a:r>
              <a:rPr lang="fr-FR" dirty="0">
                <a:solidFill>
                  <a:srgbClr val="FFFFFF"/>
                </a:solidFill>
              </a:rPr>
              <a:t>Support de la composition des fonctions</a:t>
            </a:r>
          </a:p>
          <a:p>
            <a:r>
              <a:rPr lang="fr-FR" dirty="0">
                <a:solidFill>
                  <a:srgbClr val="FFFFFF"/>
                </a:solidFill>
              </a:rPr>
              <a:t>Support des fonctions comme paramètres (</a:t>
            </a:r>
            <a:r>
              <a:rPr lang="fr-FR" dirty="0" err="1">
                <a:solidFill>
                  <a:srgbClr val="FFFFFF"/>
                </a:solidFill>
              </a:rPr>
              <a:t>function</a:t>
            </a:r>
            <a:r>
              <a:rPr lang="fr-FR" dirty="0">
                <a:solidFill>
                  <a:srgbClr val="FFFFFF"/>
                </a:solidFill>
              </a:rPr>
              <a:t> types)</a:t>
            </a:r>
          </a:p>
          <a:p>
            <a:r>
              <a:rPr lang="fr-FR" dirty="0">
                <a:solidFill>
                  <a:srgbClr val="FFFFFF"/>
                </a:solidFill>
              </a:rPr>
              <a:t>Librairies de traitements des collections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2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B6417-440F-494B-AC54-59997999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Programmation fonctionnelle</a:t>
            </a:r>
          </a:p>
        </p:txBody>
      </p:sp>
      <p:pic>
        <p:nvPicPr>
          <p:cNvPr id="11" name="Content Placeholder 10" descr="A close up of a sign&#10;&#10;Description automatically generated">
            <a:extLst>
              <a:ext uri="{FF2B5EF4-FFF2-40B4-BE49-F238E27FC236}">
                <a16:creationId xmlns:a16="http://schemas.microsoft.com/office/drawing/2014/main" id="{238D8E98-AF7F-4A9C-A2A2-C489A26B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"/>
          <a:stretch/>
        </p:blipFill>
        <p:spPr>
          <a:xfrm>
            <a:off x="1481723" y="2593481"/>
            <a:ext cx="1648572" cy="1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50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Consolas</vt:lpstr>
      <vt:lpstr>Constantia</vt:lpstr>
      <vt:lpstr>Wingdings 2</vt:lpstr>
      <vt:lpstr>Tech Computer 16x9</vt:lpstr>
      <vt:lpstr>Découverte de F#</vt:lpstr>
      <vt:lpstr>ionut.mihalcea@effective-labs.fr @imihalcea</vt:lpstr>
      <vt:lpstr>Effective Labs</vt:lpstr>
      <vt:lpstr>Références</vt:lpstr>
      <vt:lpstr>F# (F Sharp)</vt:lpstr>
      <vt:lpstr>Implémentation dans .Net du langage OCaml</vt:lpstr>
      <vt:lpstr>F# (F Sharp)</vt:lpstr>
      <vt:lpstr>Quelques features importantes</vt:lpstr>
      <vt:lpstr>Programmation fonctionnelle</vt:lpstr>
      <vt:lpstr>Programmer avec des fonctions mathématiques</vt:lpstr>
      <vt:lpstr>Quelques propriétés intéressantes des fonctions mathématiques</vt:lpstr>
      <vt:lpstr>Changement de paradigme</vt:lpstr>
      <vt:lpstr>Démos &amp; Exemples</vt:lpstr>
      <vt:lpstr>Récap</vt:lpstr>
      <vt:lpstr>Focus sur Result et Option</vt:lpstr>
      <vt:lpstr>Focus sur Result et Option</vt:lpstr>
      <vt:lpstr>Railway Oriented Programming</vt:lpstr>
      <vt:lpstr>Railway Oriented Programming</vt:lpstr>
      <vt:lpstr>«Les mauvais développeurs se préoccupent du code, les bons se préoccupent des structures de données.» </vt:lpstr>
      <vt:lpstr>Types</vt:lpstr>
      <vt:lpstr>Types != Classes</vt:lpstr>
      <vt:lpstr>Types Algébriques (ou composables)</vt:lpstr>
      <vt:lpstr>Type providers</vt:lpstr>
      <vt:lpstr>Organisation d’une application</vt:lpstr>
      <vt:lpstr>Règle de dépendance</vt:lpstr>
      <vt:lpstr>Structure d’une application</vt:lpstr>
      <vt:lpstr>Pour 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F#</dc:title>
  <dc:creator>Ionut Mihalcea</dc:creator>
  <cp:lastModifiedBy>Ionut Mihalcea</cp:lastModifiedBy>
  <cp:revision>8</cp:revision>
  <dcterms:created xsi:type="dcterms:W3CDTF">2019-03-18T12:40:56Z</dcterms:created>
  <dcterms:modified xsi:type="dcterms:W3CDTF">2019-05-13T09:05:13Z</dcterms:modified>
</cp:coreProperties>
</file>