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78" autoAdjust="0"/>
  </p:normalViewPr>
  <p:slideViewPr>
    <p:cSldViewPr snapToGrid="0">
      <p:cViewPr varScale="1">
        <p:scale>
          <a:sx n="64" d="100"/>
          <a:sy n="6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gsdotnet.com/2018/09/api-gateway-response-aggregation-with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vn-projects/ApiGateWayDem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https://www.pogsdotnet.com/2018/09/api-gateway-response-aggregation-with.html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"Aggregates":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ReRouteKeys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"user-info",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"user-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UpstreamPathTemplate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"/user/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],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"Aggregates":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ReRouteKeys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"user-info",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"user-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UpstreamPathTemplate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"/user/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],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https://github.com/dotnetvn-projects/ApiGateWayDemo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ybusines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otnetvn-projects/ApiGateWayDem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celot.readthedocs.io/en/lates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DOTNETVN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WHAT IS API </a:t>
            </a:r>
            <a:r>
              <a:rPr lang="en-US" b="1" dirty="0" smtClean="0">
                <a:solidFill>
                  <a:srgbClr val="FF0000"/>
                </a:solidFill>
              </a:rPr>
              <a:t>GATEWAY</a:t>
            </a:r>
            <a:r>
              <a:rPr lang="en-US" b="1" dirty="0" smtClean="0">
                <a:solidFill>
                  <a:srgbClr val="FF0000"/>
                </a:solidFill>
              </a:rPr>
              <a:t>? HOW TO BUILD IT IN NETCORE?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823" y="239842"/>
            <a:ext cx="503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GATEWAY PROJECT CONFIGURATION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9823" y="918483"/>
            <a:ext cx="11756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</a:t>
            </a:r>
            <a:r>
              <a:rPr lang="en-US" sz="2400" dirty="0" smtClean="0"/>
              <a:t>. Create new project with API Template and set name is “</a:t>
            </a:r>
            <a:r>
              <a:rPr lang="en-US" sz="2400" dirty="0" err="1" smtClean="0"/>
              <a:t>ApiGateWayDemo</a:t>
            </a:r>
            <a:r>
              <a:rPr lang="en-US" sz="2400" dirty="0" smtClean="0"/>
              <a:t>” (</a:t>
            </a:r>
            <a:r>
              <a:rPr lang="en-US" sz="2400" dirty="0" err="1" smtClean="0"/>
              <a:t>NetCore</a:t>
            </a:r>
            <a:r>
              <a:rPr lang="en-US" sz="2400" dirty="0" smtClean="0"/>
              <a:t> 3.1)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Install these packages from nugget: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Ocelot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Ocelot.Provider.Consul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After the project has created successfully, open the source code that attached with this document and copy all from </a:t>
            </a:r>
            <a:r>
              <a:rPr lang="en-US" sz="2400" dirty="0" err="1" smtClean="0"/>
              <a:t>startup.cs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Program.cs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“</a:t>
            </a:r>
            <a:r>
              <a:rPr lang="en-US" sz="2400" dirty="0" err="1" smtClean="0"/>
              <a:t>ApiGateWayDemo</a:t>
            </a:r>
            <a:r>
              <a:rPr lang="en-US" sz="2400" dirty="0" smtClean="0"/>
              <a:t>” </a:t>
            </a:r>
            <a:r>
              <a:rPr lang="en-US" sz="2400" dirty="0"/>
              <a:t>to your “</a:t>
            </a:r>
            <a:r>
              <a:rPr lang="en-US" sz="2400" dirty="0" err="1"/>
              <a:t>ApiGateWayDemo</a:t>
            </a:r>
            <a:r>
              <a:rPr lang="en-US" sz="2400" dirty="0"/>
              <a:t>” </a:t>
            </a:r>
            <a:r>
              <a:rPr lang="en-US" sz="2400" dirty="0" smtClean="0"/>
              <a:t>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75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921" y="554636"/>
            <a:ext cx="1194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APIGATEWAYDEMO Project create a new </a:t>
            </a:r>
            <a:r>
              <a:rPr lang="en-US" sz="2400" dirty="0" err="1" smtClean="0"/>
              <a:t>json</a:t>
            </a:r>
            <a:r>
              <a:rPr lang="en-US" sz="2400" dirty="0" smtClean="0"/>
              <a:t> file set name is “</a:t>
            </a:r>
            <a:r>
              <a:rPr lang="en-US" sz="2400" dirty="0" err="1" smtClean="0"/>
              <a:t>gateways.json</a:t>
            </a:r>
            <a:r>
              <a:rPr lang="en-US" sz="2400" dirty="0" smtClean="0"/>
              <a:t>” with schema as below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4575" y="1751338"/>
            <a:ext cx="800474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"Routes"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 [],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 "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GlobalConfiguration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   "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BaseUrl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SFMono-Regular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  <a:hlinkClick r:id="rId3"/>
              </a:rPr>
              <a:t>https://api.mybusiness.com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4070A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327" y="4183132"/>
            <a:ext cx="116623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Please watch the video to know how to </a:t>
            </a:r>
            <a:r>
              <a:rPr lang="en-US" sz="3200" b="1" dirty="0" err="1" smtClean="0">
                <a:solidFill>
                  <a:srgbClr val="FF0000"/>
                </a:solidFill>
              </a:rPr>
              <a:t>config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Api</a:t>
            </a:r>
            <a:r>
              <a:rPr lang="en-US" sz="3200" b="1" dirty="0" smtClean="0">
                <a:solidFill>
                  <a:srgbClr val="FF0000"/>
                </a:solidFill>
              </a:rPr>
              <a:t> Gateway with Ocelot 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Or If you are lazy and do not 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wanna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watch the video please download the source code at 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  <a:hlinkClick r:id="rId4"/>
              </a:rPr>
              <a:t>HERE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06936" y="2061135"/>
            <a:ext cx="3492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/>
              <a:t>DEMO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2616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10" y="235816"/>
            <a:ext cx="182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PROBLEM?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5" y="1221991"/>
            <a:ext cx="6648181" cy="4879264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7236372" y="2932386"/>
            <a:ext cx="993228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1429" y="159516"/>
            <a:ext cx="8387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We have a system with multiples micro services and clients have to connect to every single service 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55117" y="1315118"/>
            <a:ext cx="343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Clients must connect to multiples endpoints.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55116" y="2053586"/>
            <a:ext cx="3436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Spending a lot of effort to manage authentication and authorization when work with multiples endpoints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755117" y="3404257"/>
            <a:ext cx="343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 Less security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755117" y="3831599"/>
            <a:ext cx="343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Request Aggregation?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755117" y="4258941"/>
            <a:ext cx="343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5. How to monitor when we have too many API Server?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131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  <p:bldP spid="1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986" y="0"/>
            <a:ext cx="10096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USE API GATEWAY TO RESOLVE THE PROBLEMS AT PREVIOUS SLIDE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57" y="639115"/>
            <a:ext cx="7084649" cy="55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3478" y="209862"/>
            <a:ext cx="374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IS API GATEWAY?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49770" y="1067809"/>
            <a:ext cx="11192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API gateway is an API management tool that sits between a client and a collection of backend services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An API gateway acts as a reverse proxy to accept all application programming interface (API) calls, aggregate the various services required to fulfill them, and return the appropriate result.</a:t>
            </a:r>
            <a:endParaRPr lang="en-US" sz="2400" i="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770" y="3710860"/>
            <a:ext cx="11342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51515"/>
                </a:solidFill>
              </a:rPr>
              <a:t>Most enterprise APIs are deployed via API gateways. It’s common for API gateways to handle common tasks that are used across a system of API services, such as user authentication, rate limiting, and statistics.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3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3478" y="209862"/>
            <a:ext cx="586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ADVANTAGES OF USING API </a:t>
            </a:r>
            <a:r>
              <a:rPr lang="en-US" sz="2800" b="1" dirty="0" smtClean="0"/>
              <a:t>GATEWAY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74361" y="1229193"/>
            <a:ext cx="1101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Hide micro services in system by only exposing via one API gateway =&gt; more security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4361" y="1865711"/>
            <a:ext cx="685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use an authentication service and rate limiting.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4361" y="2502229"/>
            <a:ext cx="465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Easy to manage and monitor APIs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74361" y="3138747"/>
            <a:ext cx="5811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Clients only focus on one </a:t>
            </a:r>
            <a:r>
              <a:rPr lang="en-US" sz="2400" dirty="0"/>
              <a:t>unique </a:t>
            </a:r>
            <a:r>
              <a:rPr lang="en-US" sz="2400" dirty="0" smtClean="0"/>
              <a:t>endpoint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74361" y="3775265"/>
            <a:ext cx="4315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5. </a:t>
            </a:r>
            <a:r>
              <a:rPr lang="en-US" sz="2400" dirty="0"/>
              <a:t>A</a:t>
            </a:r>
            <a:r>
              <a:rPr lang="en-US" sz="2400" dirty="0" smtClean="0"/>
              <a:t>ggregate </a:t>
            </a:r>
            <a:r>
              <a:rPr lang="en-US" sz="2400" dirty="0"/>
              <a:t>the various services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2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15141" y="257748"/>
            <a:ext cx="8022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BUILD A API GATEWAY DEMO IN NETCORE VIA USING OCELOT</a:t>
            </a:r>
          </a:p>
          <a:p>
            <a:pPr algn="ctr"/>
            <a:r>
              <a:rPr lang="en-US" sz="2400" dirty="0">
                <a:hlinkClick r:id="rId3"/>
              </a:rPr>
              <a:t>https://ocelot.readthedocs.io/en/latest/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885519" y="3525185"/>
            <a:ext cx="2530841" cy="914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SAMPLEAPI1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752412" y="1701116"/>
            <a:ext cx="2530841" cy="914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SAMPLEAPI2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17493" y="2688234"/>
            <a:ext cx="2803162" cy="8369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API </a:t>
            </a:r>
            <a:r>
              <a:rPr lang="en-US" sz="2400" b="1" dirty="0" smtClean="0"/>
              <a:t>GATEWAY</a:t>
            </a:r>
            <a:endParaRPr lang="en-US" sz="2400" b="1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6620655" y="2158317"/>
            <a:ext cx="1131757" cy="52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6620655" y="3252866"/>
            <a:ext cx="1264864" cy="72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6656" y="2688234"/>
            <a:ext cx="1618937" cy="8369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POST MAN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75593" y="3106709"/>
            <a:ext cx="144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823" y="239842"/>
            <a:ext cx="372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PROJECT’s CONFIGURATION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9823" y="918483"/>
            <a:ext cx="1175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1. Create new project with API Template  and set name is “SampleApi1” (</a:t>
            </a:r>
            <a:r>
              <a:rPr lang="en-US" sz="2400" dirty="0" err="1" smtClean="0"/>
              <a:t>NetCore</a:t>
            </a:r>
            <a:r>
              <a:rPr lang="en-US" sz="2400" dirty="0" smtClean="0"/>
              <a:t> 3.1)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Install these packages from nugget: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Microsoft.AspNetCore.Mvc.Versioning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Swashbuckle.AspNetCore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After the project has created	 successfully, open the source code that attached with this document and copy all from </a:t>
            </a:r>
            <a:r>
              <a:rPr lang="en-US" sz="2400" dirty="0" err="1" smtClean="0"/>
              <a:t>startup.cs</a:t>
            </a:r>
            <a:r>
              <a:rPr lang="en-US" sz="2400" dirty="0" smtClean="0"/>
              <a:t> in “SampleApi1” to your “SampleApi2”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95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823" y="239842"/>
            <a:ext cx="372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PROJECT’s CONFIGURATION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9823" y="918483"/>
            <a:ext cx="1175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2. Create new project with API Template  and set name is “SampleApi2” (</a:t>
            </a:r>
            <a:r>
              <a:rPr lang="en-US" sz="2400" dirty="0" err="1" smtClean="0"/>
              <a:t>NetCore</a:t>
            </a:r>
            <a:r>
              <a:rPr lang="en-US" sz="2400" dirty="0" smtClean="0"/>
              <a:t> 3.1)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Install these packages from nugget: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Microsoft.AspNetCore.Mvc.Versioning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Swashbuckle.AspNetCore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After the project has created	 successfully, open the source code that attached with this document and copy all from </a:t>
            </a:r>
            <a:r>
              <a:rPr lang="en-US" sz="2400" dirty="0" err="1" smtClean="0"/>
              <a:t>startup.cs</a:t>
            </a:r>
            <a:r>
              <a:rPr lang="en-US" sz="2400" dirty="0" smtClean="0"/>
              <a:t> in “SampleApi2” to your “SampleApi2”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8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883" y="344774"/>
            <a:ext cx="8967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your controller in SampleApi1 and SampleApi2 </a:t>
            </a:r>
            <a:r>
              <a:rPr lang="en-US" sz="2400" dirty="0"/>
              <a:t>as format below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959"/>
            <a:ext cx="11379595" cy="17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648</TotalTime>
  <Words>547</Words>
  <Application>Microsoft Office PowerPoint</Application>
  <PresentationFormat>Widescreen</PresentationFormat>
  <Paragraphs>87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SFMono-Regular</vt:lpstr>
      <vt:lpstr>Wingdings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44</cp:revision>
  <dcterms:created xsi:type="dcterms:W3CDTF">2019-04-18T06:18:45Z</dcterms:created>
  <dcterms:modified xsi:type="dcterms:W3CDTF">2020-08-22T16:27:02Z</dcterms:modified>
</cp:coreProperties>
</file>