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8" r:id="rId3"/>
    <p:sldId id="284" r:id="rId4"/>
    <p:sldId id="279" r:id="rId5"/>
    <p:sldId id="282" r:id="rId6"/>
    <p:sldId id="283" r:id="rId7"/>
    <p:sldId id="281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ioc/ioc-contain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DEPENDENCY INJECTION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be a professional developer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IS IT?</a:t>
            </a:r>
            <a:endParaRPr lang="en-US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436728" y="1273675"/>
            <a:ext cx="9329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Dependency </a:t>
            </a:r>
            <a:r>
              <a:rPr lang="en-US" sz="2400" b="1" dirty="0"/>
              <a:t>injection</a:t>
            </a:r>
            <a:r>
              <a:rPr lang="en-US" sz="2400" dirty="0"/>
              <a:t> is a technique in which an object receives other objects that it depends </a:t>
            </a:r>
            <a:r>
              <a:rPr lang="en-US" sz="2400" dirty="0" smtClean="0"/>
              <a:t>on via using Abstraction (Inject)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6728" y="2658755"/>
            <a:ext cx="888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this technique helps to </a:t>
            </a:r>
            <a:r>
              <a:rPr lang="en-US" sz="2400" b="1" dirty="0" smtClean="0"/>
              <a:t>reduce the dependent between objects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728" y="3674503"/>
            <a:ext cx="1139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Dependency Injection is one form </a:t>
            </a:r>
            <a:r>
              <a:rPr lang="en-US" sz="2400" b="1" dirty="0"/>
              <a:t>of Inversion of </a:t>
            </a:r>
            <a:r>
              <a:rPr lang="en-US" sz="2400" b="1" dirty="0" smtClean="0"/>
              <a:t>Control Pattern (Dependency Inversion Principle)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370" y="682388"/>
            <a:ext cx="7342497" cy="1023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DEPENDENCY NVERSION PRINCIPLE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620369" y="2336042"/>
            <a:ext cx="7342498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INVERSION OF CONTROL PATTERN</a:t>
            </a:r>
            <a:endParaRPr lang="en-US" sz="2400" b="1" dirty="0"/>
          </a:p>
        </p:txBody>
      </p:sp>
      <p:sp>
        <p:nvSpPr>
          <p:cNvPr id="4" name="Down Arrow 3"/>
          <p:cNvSpPr/>
          <p:nvPr/>
        </p:nvSpPr>
        <p:spPr>
          <a:xfrm>
            <a:off x="6134669" y="1725303"/>
            <a:ext cx="313898" cy="62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0369" y="3955578"/>
            <a:ext cx="1771936" cy="10235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SERVICE LOCATOR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588490" y="3953305"/>
            <a:ext cx="1268106" cy="10235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EVENT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052782" y="3953305"/>
            <a:ext cx="1781033" cy="10235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DELEGATE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990765" y="3955578"/>
            <a:ext cx="1972102" cy="10235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DEPENDENCY INJECTION</a:t>
            </a:r>
            <a:endParaRPr lang="en-US" sz="2400" b="1" dirty="0"/>
          </a:p>
        </p:txBody>
      </p:sp>
      <p:sp>
        <p:nvSpPr>
          <p:cNvPr id="9" name="Down Arrow 8"/>
          <p:cNvSpPr/>
          <p:nvPr/>
        </p:nvSpPr>
        <p:spPr>
          <a:xfrm>
            <a:off x="3192439" y="3361899"/>
            <a:ext cx="313898" cy="62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072418" y="3361899"/>
            <a:ext cx="313898" cy="62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687973" y="3361899"/>
            <a:ext cx="313898" cy="62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787454" y="3347118"/>
            <a:ext cx="313898" cy="62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26" y="289870"/>
            <a:ext cx="74145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HOW MANY WAYS TO INJECT A OBJECT TO ANOTHER OBJECT?</a:t>
            </a:r>
            <a:endParaRPr 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2026" y="1124823"/>
            <a:ext cx="275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 INJECTTION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80" y="2734239"/>
            <a:ext cx="22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PROTERTY INJECTTION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618" y="49531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INJECTTION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9947" y="10024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MobilePhone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IBattery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battery)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Battery = battery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9947" y="24844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IBattery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_battery;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IBattery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Battery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_battery;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_battery = value;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6172" y="45203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IBattery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Battery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SetDI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IBattery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battery)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Battery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battery;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561" y="303518"/>
            <a:ext cx="476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DI AND DI CONTAINER (</a:t>
            </a:r>
            <a:r>
              <a:rPr lang="en-US" sz="2400" b="1" dirty="0" err="1" smtClean="0"/>
              <a:t>IoC</a:t>
            </a:r>
            <a:r>
              <a:rPr lang="en-US" sz="2400" b="1" dirty="0" smtClean="0"/>
              <a:t> Container)</a:t>
            </a:r>
            <a:endParaRPr lang="en-US" sz="2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2811439" y="1342642"/>
            <a:ext cx="6387152" cy="2347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21252" y="765183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 CONTAINER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224954" y="1758896"/>
            <a:ext cx="1776729" cy="60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4225" y="1758896"/>
            <a:ext cx="1776729" cy="60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3764" y="1758896"/>
            <a:ext cx="1776729" cy="60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24953" y="2775652"/>
            <a:ext cx="1776729" cy="60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4224" y="2775652"/>
            <a:ext cx="1776729" cy="60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Object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3764" y="2775652"/>
            <a:ext cx="1776729" cy="60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73791" y="4075533"/>
            <a:ext cx="99992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software library that that provides DI functionality and allows automating many of the tasks involved in </a:t>
            </a:r>
            <a:r>
              <a:rPr lang="en-US" sz="2400" b="1" dirty="0"/>
              <a:t>Object Composition</a:t>
            </a:r>
            <a:r>
              <a:rPr lang="en-US" sz="2400" dirty="0"/>
              <a:t>, </a:t>
            </a:r>
            <a:r>
              <a:rPr lang="en-US" sz="2400" b="1" dirty="0"/>
              <a:t>Interception</a:t>
            </a:r>
            <a:r>
              <a:rPr lang="en-US" sz="2400" dirty="0"/>
              <a:t>, and </a:t>
            </a:r>
            <a:r>
              <a:rPr lang="en-US" sz="2400" b="1" dirty="0"/>
              <a:t>Lifetime Management</a:t>
            </a:r>
            <a:r>
              <a:rPr lang="en-US" sz="2400" dirty="0"/>
              <a:t>. </a:t>
            </a:r>
            <a:r>
              <a:rPr lang="en-US" sz="2400" b="1" dirty="0"/>
              <a:t>DI Containers</a:t>
            </a:r>
            <a:r>
              <a:rPr lang="en-US" sz="2400" dirty="0"/>
              <a:t> are also known as Inversion of Control (</a:t>
            </a:r>
            <a:r>
              <a:rPr lang="en-US" sz="2400" dirty="0" err="1"/>
              <a:t>IoC</a:t>
            </a:r>
            <a:r>
              <a:rPr lang="en-US" sz="2400" dirty="0"/>
              <a:t>) Containers.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4502" y="5738281"/>
            <a:ext cx="9555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It manages object creation and it's life-time, and also injects dependencies to the class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428626"/>
            <a:ext cx="360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AVAILABLE DI CONTAINERS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2913" y="1457325"/>
            <a:ext cx="96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ASP NET CORE</a:t>
            </a:r>
            <a:r>
              <a:rPr lang="en-US" dirty="0" smtClean="0"/>
              <a:t>: we do not to install third party library because Microsoft built in it a DI Container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913" y="2024359"/>
            <a:ext cx="999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</a:t>
            </a:r>
            <a:r>
              <a:rPr lang="en-US" b="1" dirty="0" smtClean="0"/>
              <a:t>OTHERS: </a:t>
            </a:r>
            <a:r>
              <a:rPr lang="en-US" dirty="0" smtClean="0"/>
              <a:t>AUTOFAC, UNITY, STRUCTURE </a:t>
            </a:r>
            <a:r>
              <a:rPr lang="en-US" dirty="0"/>
              <a:t>MAP… </a:t>
            </a:r>
            <a:r>
              <a:rPr lang="en-US" b="1" dirty="0">
                <a:hlinkClick r:id="rId2"/>
              </a:rPr>
              <a:t>https://www.tutorialsteacher.com/ioc/ioc-container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913" y="2591393"/>
            <a:ext cx="850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 YOURN OWN DI CONTAINER? WHY NOT? =&gt; GO TO DEMO I WILL SHOW YOU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728" y="491319"/>
            <a:ext cx="2802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EXAMPLE IN REAL LIFE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" y="1882307"/>
            <a:ext cx="3155554" cy="3155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14" y="491319"/>
            <a:ext cx="1637732" cy="1637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14" y="4242057"/>
            <a:ext cx="1921414" cy="1921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33" y="2540881"/>
            <a:ext cx="1701176" cy="170117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238842" y="1271080"/>
            <a:ext cx="240704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3063" y="2756568"/>
            <a:ext cx="2060751" cy="47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95952" y="4437360"/>
            <a:ext cx="2227981" cy="5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439" y="1381536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Accept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7105" y="2677979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Accept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2703" y="4425436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Accept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2789" y="1521092"/>
            <a:ext cx="4601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many of manufactures can produce a battery for Asus Mobile with their own technology by base on technical parameters of Asus phone (Abstraction)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2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0062" y="59012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DEMO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738498" y="2251881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Please continue to watch the video </a:t>
            </a:r>
            <a:r>
              <a:rPr lang="en-US" sz="2400" b="1" dirty="0" smtClean="0">
                <a:sym typeface="Wingdings" panose="05000000000000000000" pitchFamily="2" charset="2"/>
              </a:rPr>
              <a:t>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1154</TotalTime>
  <Words>319</Words>
  <Application>Microsoft Office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125</cp:revision>
  <dcterms:created xsi:type="dcterms:W3CDTF">2019-04-18T06:18:45Z</dcterms:created>
  <dcterms:modified xsi:type="dcterms:W3CDTF">2020-08-30T15:32:44Z</dcterms:modified>
</cp:coreProperties>
</file>