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3DDEF-2F3B-4A45-9996-A0E940F36C5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697B3-7C3C-441D-90A2-2A57E22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697B3-7C3C-441D-90A2-2A57E22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8D18-FA04-4745-99DC-87FCD344278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F9D8-F6D7-4567-B179-412C68251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spnet/core/mvc/advanced/app-parts?view=aspnetcore-2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860" y="17510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MODULARIZATION OF AN ASPNET CORE WEB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8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51414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3.1: Create Home, News and Products modules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906" y="914399"/>
            <a:ext cx="593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Right click on solution and select </a:t>
            </a:r>
            <a:r>
              <a:rPr lang="en-US" sz="2000" b="1" dirty="0" smtClean="0"/>
              <a:t>“Add </a:t>
            </a:r>
            <a:r>
              <a:rPr lang="en-US" sz="2000" b="1" dirty="0"/>
              <a:t>N</a:t>
            </a:r>
            <a:r>
              <a:rPr lang="en-US" sz="2000" b="1" dirty="0" smtClean="0"/>
              <a:t>ew Project”.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906" y="1337149"/>
            <a:ext cx="895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In the right panel select </a:t>
            </a:r>
            <a:r>
              <a:rPr lang="en-US" sz="2000" b="1" dirty="0" smtClean="0"/>
              <a:t>“Net Core” </a:t>
            </a:r>
            <a:r>
              <a:rPr lang="en-US" sz="2000" dirty="0" smtClean="0"/>
              <a:t>then select </a:t>
            </a:r>
            <a:r>
              <a:rPr lang="en-US" sz="2000" b="1" dirty="0" smtClean="0"/>
              <a:t>“ASP.NET  Core Web Application”</a:t>
            </a:r>
            <a:r>
              <a:rPr lang="en-US" sz="20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906" y="1759899"/>
            <a:ext cx="493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smtClean="0"/>
              <a:t>Create module by choosing </a:t>
            </a:r>
            <a:r>
              <a:rPr lang="en-US" sz="2000" b="1" dirty="0"/>
              <a:t>MVC </a:t>
            </a:r>
            <a:r>
              <a:rPr lang="en-US" sz="2000" b="1" dirty="0" smtClean="0"/>
              <a:t>Template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6906" y="2182649"/>
            <a:ext cx="5610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. Set name for module project is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Modules.Home</a:t>
            </a:r>
            <a:r>
              <a:rPr lang="en-US" sz="2000" b="1" dirty="0" smtClean="0"/>
              <a:t>”.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6905" y="2605399"/>
            <a:ext cx="757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 Right click on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Modules.Home</a:t>
            </a:r>
            <a:r>
              <a:rPr lang="en-US" sz="2000" b="1" dirty="0" smtClean="0"/>
              <a:t>” </a:t>
            </a:r>
            <a:r>
              <a:rPr lang="en-US" sz="2000" dirty="0" smtClean="0"/>
              <a:t>then select </a:t>
            </a:r>
            <a:r>
              <a:rPr lang="en-US" sz="2000" b="1" dirty="0" smtClean="0"/>
              <a:t>“</a:t>
            </a:r>
            <a:r>
              <a:rPr lang="en-US" sz="2000" b="1" dirty="0" smtClean="0"/>
              <a:t>Properties” </a:t>
            </a:r>
            <a:r>
              <a:rPr lang="en-US" sz="2000" dirty="0" smtClean="0"/>
              <a:t>from menu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76905" y="3027340"/>
            <a:ext cx="10991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6. Focus on “</a:t>
            </a:r>
            <a:r>
              <a:rPr lang="en-US" sz="2000" b="1" dirty="0" smtClean="0"/>
              <a:t>Application Tab” </a:t>
            </a:r>
            <a:r>
              <a:rPr lang="en-US" sz="2000" dirty="0" smtClean="0"/>
              <a:t>and change </a:t>
            </a:r>
            <a:r>
              <a:rPr lang="en-US" sz="2000" b="1" dirty="0" smtClean="0"/>
              <a:t>“Output Type” </a:t>
            </a:r>
            <a:r>
              <a:rPr lang="en-US" sz="2000" dirty="0" smtClean="0"/>
              <a:t>from </a:t>
            </a:r>
            <a:r>
              <a:rPr lang="en-US" sz="2000" b="1" dirty="0" smtClean="0"/>
              <a:t>“Console Application” </a:t>
            </a:r>
            <a:r>
              <a:rPr lang="en-US" sz="2000" dirty="0" smtClean="0"/>
              <a:t>to </a:t>
            </a:r>
            <a:r>
              <a:rPr lang="en-US" sz="2000" b="1" dirty="0" smtClean="0"/>
              <a:t>“Class Library”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491" y="3449281"/>
            <a:ext cx="1365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7. Remove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program.cs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startup.cs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HomeController.cs</a:t>
            </a:r>
            <a:r>
              <a:rPr lang="en-US" sz="2000" b="1" dirty="0" smtClean="0"/>
              <a:t>, folders inside View folder 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and remove files inside subfolders of </a:t>
            </a:r>
            <a:r>
              <a:rPr lang="en-US" sz="2000" b="1" dirty="0" err="1" smtClean="0"/>
              <a:t>wwwroot</a:t>
            </a:r>
            <a:r>
              <a:rPr lang="en-US" sz="2000" b="1" dirty="0" smtClean="0"/>
              <a:t> folder.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0491" y="4120925"/>
            <a:ext cx="4080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8. </a:t>
            </a:r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/>
              <a:t>configuration </a:t>
            </a:r>
            <a:r>
              <a:rPr lang="en-US" sz="2000" dirty="0" smtClean="0"/>
              <a:t>file: </a:t>
            </a:r>
            <a:r>
              <a:rPr lang="en-US" sz="2000" b="1" dirty="0" smtClean="0"/>
              <a:t>config.txt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1" y="4587827"/>
            <a:ext cx="5163917" cy="14309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8908" y="5957899"/>
            <a:ext cx="941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Do the same this for News and Product modules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4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76" y="263383"/>
            <a:ext cx="681558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3.2: Implement code logic for News and Product </a:t>
            </a:r>
            <a:r>
              <a:rPr lang="en-US" sz="2000" b="1" dirty="0" smtClean="0"/>
              <a:t>Module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1090" y="859809"/>
            <a:ext cx="6766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Note: For Home module, we will not implement any code </a:t>
            </a:r>
            <a:r>
              <a:rPr lang="en-US" sz="2000" b="1" i="1" dirty="0" smtClean="0"/>
              <a:t>logic,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23582" y="1180622"/>
            <a:ext cx="779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Therefore in this module will be a </a:t>
            </a:r>
            <a:r>
              <a:rPr lang="en-US" sz="2000" b="1" i="1" dirty="0" err="1" smtClean="0"/>
              <a:t>HomeController.cs</a:t>
            </a:r>
            <a:r>
              <a:rPr lang="en-US" sz="2000" b="1" i="1" dirty="0" smtClean="0"/>
              <a:t> and an empty view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4076" y="2006914"/>
            <a:ext cx="2997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1. Work on 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</a:rPr>
              <a:t>Modules.News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790" y="3662104"/>
            <a:ext cx="496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1.3 Create </a:t>
            </a:r>
            <a:r>
              <a:rPr lang="en-US" sz="2000" dirty="0" err="1" smtClean="0"/>
              <a:t>NewsController</a:t>
            </a:r>
            <a:r>
              <a:rPr lang="en-US" sz="2000" dirty="0" smtClean="0"/>
              <a:t> in Controller folder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3790" y="4195083"/>
            <a:ext cx="4536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1.4 Create Index Action in </a:t>
            </a:r>
            <a:r>
              <a:rPr lang="en-US" sz="2000" dirty="0" err="1" smtClean="0"/>
              <a:t>NewsController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9889" y="4739390"/>
            <a:ext cx="3921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1.5 Query News list from </a:t>
            </a:r>
            <a:r>
              <a:rPr lang="en-US" sz="2000" dirty="0" err="1" smtClean="0"/>
              <a:t>DbContext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3790" y="2545395"/>
            <a:ext cx="432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1.1 Create </a:t>
            </a:r>
            <a:r>
              <a:rPr lang="en-US" sz="2000" dirty="0" err="1" smtClean="0"/>
              <a:t>NewsModel</a:t>
            </a:r>
            <a:r>
              <a:rPr lang="en-US" sz="2000" dirty="0" smtClean="0"/>
              <a:t> in Models folder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790" y="3124208"/>
            <a:ext cx="682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1.2 Create Mapper class to map data between model and entity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3790" y="5283697"/>
            <a:ext cx="2418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1.6 Create Index view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963645" y="4377708"/>
            <a:ext cx="289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Please go to the source code for more details</a:t>
            </a:r>
            <a:endParaRPr lang="en-US" sz="2000" b="1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32" y="1545032"/>
            <a:ext cx="171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15" y="560252"/>
            <a:ext cx="324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. Work on 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</a:rPr>
              <a:t>Modules.Product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029" y="2215442"/>
            <a:ext cx="520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1.3 Create </a:t>
            </a:r>
            <a:r>
              <a:rPr lang="en-US" sz="2000" dirty="0" err="1" smtClean="0"/>
              <a:t>ProductController</a:t>
            </a:r>
            <a:r>
              <a:rPr lang="en-US" sz="2000" dirty="0" smtClean="0"/>
              <a:t> in Controller folder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2029" y="2748421"/>
            <a:ext cx="478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1.4 Create Index Action in </a:t>
            </a:r>
            <a:r>
              <a:rPr lang="en-US" sz="2000" dirty="0" err="1" smtClean="0"/>
              <a:t>ProductController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8128" y="3292728"/>
            <a:ext cx="416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1.5 Query Product list from </a:t>
            </a:r>
            <a:r>
              <a:rPr lang="en-US" sz="2000" dirty="0" err="1" smtClean="0"/>
              <a:t>DbContext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2029" y="1098733"/>
            <a:ext cx="4566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1.1 Create </a:t>
            </a:r>
            <a:r>
              <a:rPr lang="en-US" sz="2000" dirty="0" err="1" smtClean="0"/>
              <a:t>ProductModel</a:t>
            </a:r>
            <a:r>
              <a:rPr lang="en-US" sz="2000" dirty="0" smtClean="0"/>
              <a:t> in Models folder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2029" y="1677546"/>
            <a:ext cx="682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1.2 Create Mapper class to map data between model and entity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52029" y="3837035"/>
            <a:ext cx="2418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1.6 Create Index view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26917" y="3793038"/>
            <a:ext cx="289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Please go to the source code for more details</a:t>
            </a:r>
            <a:endParaRPr lang="en-US" sz="20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4" y="960362"/>
            <a:ext cx="171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245939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Step 4. Load modules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507" y="908809"/>
            <a:ext cx="312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Go to </a:t>
            </a:r>
            <a:r>
              <a:rPr lang="en-US" dirty="0" err="1" smtClean="0"/>
              <a:t>DemoModular</a:t>
            </a:r>
            <a:r>
              <a:rPr lang="en-US" dirty="0" smtClean="0"/>
              <a:t> project.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507" y="1448264"/>
            <a:ext cx="438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Create a folder and set name is “Modules”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85" y="1093475"/>
            <a:ext cx="3134990" cy="4370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507" y="2008412"/>
            <a:ext cx="677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Build projects </a:t>
            </a:r>
            <a:r>
              <a:rPr lang="en-US" dirty="0" err="1" smtClean="0"/>
              <a:t>Modules.Home</a:t>
            </a:r>
            <a:r>
              <a:rPr lang="en-US" dirty="0" smtClean="0"/>
              <a:t>, </a:t>
            </a:r>
            <a:r>
              <a:rPr lang="en-US" dirty="0" err="1" smtClean="0"/>
              <a:t>Modules.News</a:t>
            </a:r>
            <a:r>
              <a:rPr lang="en-US" dirty="0" smtClean="0"/>
              <a:t> and </a:t>
            </a:r>
            <a:r>
              <a:rPr lang="en-US" dirty="0" err="1" smtClean="0"/>
              <a:t>Modules.Product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507" y="2568560"/>
            <a:ext cx="406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Create 3 Module folders with its name.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507" y="3128708"/>
            <a:ext cx="827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Copy bin, view and </a:t>
            </a:r>
            <a:r>
              <a:rPr lang="en-US" dirty="0" err="1" smtClean="0"/>
              <a:t>wwwroot</a:t>
            </a:r>
            <a:r>
              <a:rPr lang="en-US" dirty="0" smtClean="0"/>
              <a:t> (if any) of every module project to folders which created at step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5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14" y="287534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Tips for building module projects automatically: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012" y="670944"/>
            <a:ext cx="698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Right click on “</a:t>
            </a:r>
            <a:r>
              <a:rPr lang="en-US" b="1" dirty="0" err="1" smtClean="0"/>
              <a:t>DemoModular</a:t>
            </a:r>
            <a:r>
              <a:rPr lang="en-US" dirty="0" smtClean="0"/>
              <a:t>” project =&gt; “</a:t>
            </a:r>
            <a:r>
              <a:rPr lang="en-US" b="1" dirty="0" smtClean="0"/>
              <a:t>Build Dependencies</a:t>
            </a:r>
            <a:r>
              <a:rPr lang="en-US" dirty="0" smtClean="0"/>
              <a:t>” =&gt; “</a:t>
            </a:r>
            <a:r>
              <a:rPr lang="en-US" b="1" dirty="0" smtClean="0"/>
              <a:t>Project Dependencies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14" y="1331353"/>
            <a:ext cx="675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 </a:t>
            </a:r>
            <a:r>
              <a:rPr lang="en-US" b="1" dirty="0" smtClean="0"/>
              <a:t>Project Dependencies dialog</a:t>
            </a:r>
            <a:r>
              <a:rPr lang="en-US" dirty="0" smtClean="0"/>
              <a:t>, </a:t>
            </a:r>
            <a:r>
              <a:rPr lang="en-US" b="1" dirty="0" smtClean="0"/>
              <a:t>Click on checkbox to select</a:t>
            </a:r>
            <a:r>
              <a:rPr lang="en-US" dirty="0" smtClean="0"/>
              <a:t> which projects will be built along with </a:t>
            </a:r>
            <a:r>
              <a:rPr lang="en-US" b="1" dirty="0" smtClean="0"/>
              <a:t>when you build “</a:t>
            </a:r>
            <a:r>
              <a:rPr lang="en-US" b="1" dirty="0" err="1" smtClean="0"/>
              <a:t>DemoModular</a:t>
            </a:r>
            <a:r>
              <a:rPr lang="en-US" b="1" dirty="0" smtClean="0"/>
              <a:t>” project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91" y="53838"/>
            <a:ext cx="3917749" cy="37158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012" y="3036264"/>
            <a:ext cx="691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Tips for copying modules to Modules folder of “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DemoModular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” project automatically: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0" y="369667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Create class </a:t>
            </a:r>
            <a:r>
              <a:rPr lang="en-US" b="1" dirty="0" smtClean="0"/>
              <a:t>“</a:t>
            </a:r>
            <a:r>
              <a:rPr lang="en-US" b="1" dirty="0" err="1" smtClean="0"/>
              <a:t>ModuleCopier.cs</a:t>
            </a:r>
            <a:r>
              <a:rPr lang="en-US" b="1" dirty="0" smtClean="0"/>
              <a:t>” </a:t>
            </a:r>
            <a:r>
              <a:rPr lang="en-US" dirty="0" smtClean="0"/>
              <a:t>to execute </a:t>
            </a:r>
            <a:r>
              <a:rPr lang="en-US" b="1" dirty="0" smtClean="0"/>
              <a:t>copy files and folder from module </a:t>
            </a:r>
            <a:r>
              <a:rPr lang="en-US" dirty="0" smtClean="0"/>
              <a:t>project to  “Modules” folder in </a:t>
            </a:r>
            <a:r>
              <a:rPr lang="en-US" b="1" dirty="0" err="1" smtClean="0"/>
              <a:t>DemoModular</a:t>
            </a:r>
            <a:r>
              <a:rPr lang="en-US" dirty="0" smtClean="0"/>
              <a:t> project </a:t>
            </a:r>
            <a:r>
              <a:rPr lang="en-US" i="1" dirty="0" smtClean="0"/>
              <a:t>(please go to source code for more details)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9913" y="4644714"/>
            <a:ext cx="675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Call </a:t>
            </a:r>
            <a:r>
              <a:rPr lang="en-US" b="1" dirty="0" smtClean="0"/>
              <a:t>“</a:t>
            </a:r>
            <a:r>
              <a:rPr lang="en-US" b="1" dirty="0" err="1" smtClean="0"/>
              <a:t>CopyModules</a:t>
            </a:r>
            <a:r>
              <a:rPr lang="en-US" b="1" dirty="0" smtClean="0"/>
              <a:t>”</a:t>
            </a:r>
            <a:r>
              <a:rPr lang="en-US" dirty="0" smtClean="0"/>
              <a:t> function from </a:t>
            </a:r>
            <a:r>
              <a:rPr lang="en-US" b="1" dirty="0" err="1" smtClean="0"/>
              <a:t>ModuleCopier.cs</a:t>
            </a:r>
            <a:r>
              <a:rPr lang="en-US" dirty="0" smtClean="0"/>
              <a:t> in </a:t>
            </a:r>
            <a:r>
              <a:rPr lang="en-US" b="1" dirty="0" err="1" smtClean="0"/>
              <a:t>ConfigureServices</a:t>
            </a:r>
            <a:r>
              <a:rPr lang="en-US" dirty="0" smtClean="0"/>
              <a:t> function of </a:t>
            </a:r>
            <a:r>
              <a:rPr lang="en-US" b="1" dirty="0" err="1" smtClean="0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50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524" y="340697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load modules ?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9524" y="659220"/>
            <a:ext cx="971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load modules in net core you have to add assembly of module to </a:t>
            </a:r>
            <a:r>
              <a:rPr lang="en-US" dirty="0" err="1" smtClean="0"/>
              <a:t>ApplicationParts</a:t>
            </a:r>
            <a:r>
              <a:rPr lang="en-US" dirty="0" smtClean="0"/>
              <a:t> by using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AddApplicationPart</a:t>
            </a:r>
            <a:r>
              <a:rPr lang="en-US" dirty="0" smtClean="0"/>
              <a:t>” method from </a:t>
            </a:r>
            <a:r>
              <a:rPr lang="en-US" dirty="0" err="1" smtClean="0"/>
              <a:t>IMvcBuilder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524" y="1371846"/>
            <a:ext cx="9764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ApplicationParts</a:t>
            </a:r>
            <a:r>
              <a:rPr lang="en-US" i="1" dirty="0" smtClean="0"/>
              <a:t> details: </a:t>
            </a:r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://docs.microsoft.com/en-us/aspnet/core/mvc/advanced/app-parts?view=aspnetcore-2.0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9524" y="2164625"/>
            <a:ext cx="314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Loading module in step by step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524" y="2680405"/>
            <a:ext cx="328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r>
              <a:rPr lang="en-US" dirty="0"/>
              <a:t>:</a:t>
            </a:r>
            <a:r>
              <a:rPr lang="en-US" dirty="0" smtClean="0"/>
              <a:t> Load modules to memory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79" y="3273020"/>
            <a:ext cx="8600322" cy="28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4" y="356483"/>
            <a:ext cx="11111025" cy="57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199" y="277797"/>
            <a:ext cx="395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Step 2: Add modules to </a:t>
            </a:r>
            <a:r>
              <a:rPr lang="en-US" u="sng" dirty="0" err="1" smtClean="0"/>
              <a:t>ApplicationParts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9" y="839846"/>
            <a:ext cx="3179443" cy="1776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1395" y="1261346"/>
            <a:ext cx="7384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RegisterModules</a:t>
            </a:r>
            <a:r>
              <a:rPr lang="en-US" dirty="0" smtClean="0"/>
              <a:t> function uses </a:t>
            </a:r>
            <a:r>
              <a:rPr lang="en-US" dirty="0" err="1" smtClean="0"/>
              <a:t>ModuleFinder</a:t>
            </a:r>
            <a:r>
              <a:rPr lang="en-US" dirty="0" smtClean="0"/>
              <a:t> to load modules to memory.</a:t>
            </a:r>
          </a:p>
          <a:p>
            <a:endParaRPr lang="en-US" dirty="0" smtClean="0"/>
          </a:p>
          <a:p>
            <a:r>
              <a:rPr lang="en-US" dirty="0" smtClean="0"/>
              <a:t>2. Add modules to </a:t>
            </a:r>
            <a:r>
              <a:rPr lang="en-US" dirty="0" err="1" smtClean="0"/>
              <a:t>ApplicationParts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11" y="2441467"/>
            <a:ext cx="7363954" cy="43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199" y="277797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Step </a:t>
            </a:r>
            <a:r>
              <a:rPr lang="en-US" u="sng" dirty="0"/>
              <a:t>3</a:t>
            </a:r>
            <a:r>
              <a:rPr lang="en-US" u="sng" dirty="0" smtClean="0"/>
              <a:t>: Call </a:t>
            </a:r>
            <a:r>
              <a:rPr lang="en-US" u="sng" dirty="0" err="1" smtClean="0"/>
              <a:t>RegisterModules</a:t>
            </a:r>
            <a:r>
              <a:rPr lang="en-US" u="sng" dirty="0" smtClean="0"/>
              <a:t> in </a:t>
            </a:r>
            <a:r>
              <a:rPr lang="en-US" u="sng" dirty="0" err="1" smtClean="0"/>
              <a:t>Startup.cs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3" y="1537050"/>
            <a:ext cx="11025556" cy="36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6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199" y="277797"/>
            <a:ext cx="28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Step 4: Find view of module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3199" y="819860"/>
            <a:ext cx="10538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when we add modules to </a:t>
            </a:r>
            <a:r>
              <a:rPr lang="en-US" dirty="0" err="1" smtClean="0"/>
              <a:t>ApplicationParts</a:t>
            </a:r>
            <a:r>
              <a:rPr lang="en-US" dirty="0" smtClean="0"/>
              <a:t>, it only understands the code logic which implemented inside module assembly.</a:t>
            </a:r>
          </a:p>
          <a:p>
            <a:r>
              <a:rPr lang="en-US" dirty="0" smtClean="0"/>
              <a:t>So Every time module is executed, there is an error occurs because MVC cannot find module’s view.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=&gt; To resolve this problem you need to work with </a:t>
            </a:r>
            <a:r>
              <a:rPr lang="en-US" b="1" dirty="0" err="1">
                <a:solidFill>
                  <a:srgbClr val="FF0000"/>
                </a:solidFill>
              </a:rPr>
              <a:t>ViewLocationExpander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53" y="2485188"/>
            <a:ext cx="704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new class and set its name is “</a:t>
            </a:r>
            <a:r>
              <a:rPr lang="en-US" b="1" dirty="0" err="1" smtClean="0"/>
              <a:t>ModuleViewLocationExpander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199" y="3027251"/>
            <a:ext cx="110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Implement 2 methods “</a:t>
            </a:r>
            <a:r>
              <a:rPr lang="en-US" b="1" dirty="0" err="1" smtClean="0"/>
              <a:t>ExpandViewLocations</a:t>
            </a:r>
            <a:r>
              <a:rPr lang="en-US" dirty="0" smtClean="0"/>
              <a:t>” and  “</a:t>
            </a:r>
            <a:r>
              <a:rPr lang="en-US" b="1" dirty="0" err="1" smtClean="0"/>
              <a:t>PopulateValues</a:t>
            </a:r>
            <a:r>
              <a:rPr lang="en-US" dirty="0" smtClean="0"/>
              <a:t>” from an interface is </a:t>
            </a:r>
            <a:r>
              <a:rPr lang="en-US" b="1" dirty="0" err="1" smtClean="0"/>
              <a:t>IViewLocationExpander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053" y="3569314"/>
            <a:ext cx="106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Modify  </a:t>
            </a:r>
            <a:r>
              <a:rPr lang="en-US" dirty="0" err="1" smtClean="0"/>
              <a:t>RegisterModules</a:t>
            </a:r>
            <a:r>
              <a:rPr lang="en-US" dirty="0" smtClean="0"/>
              <a:t> function of </a:t>
            </a:r>
            <a:r>
              <a:rPr lang="en-US" dirty="0" err="1" smtClean="0"/>
              <a:t>ModuleLoader</a:t>
            </a:r>
            <a:r>
              <a:rPr lang="en-US" dirty="0" smtClean="0"/>
              <a:t> class to configure our “</a:t>
            </a:r>
            <a:r>
              <a:rPr lang="en-US" b="1" dirty="0" err="1" smtClean="0"/>
              <a:t>ModuleViewLocationExpander</a:t>
            </a:r>
            <a:r>
              <a:rPr lang="en-US" b="1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05" y="186876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modularization 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65105" y="1690688"/>
            <a:ext cx="5578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Modular programming is a software design technique that emphasizes separating the functionality of a program into independent, interchangeable modules, such that each contains everything necessary to execute only one aspect of the desired functionality.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3681" y="4051758"/>
            <a:ext cx="567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“Breaking </a:t>
            </a:r>
            <a:r>
              <a:rPr lang="en-US" dirty="0"/>
              <a:t>down" of projects into several smaller projects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679" y="4502137"/>
            <a:ext cx="645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   </a:t>
            </a:r>
            <a:r>
              <a:rPr lang="en-US" dirty="0" smtClean="0"/>
              <a:t>Modules </a:t>
            </a:r>
            <a:r>
              <a:rPr lang="en-US" dirty="0"/>
              <a:t>may then be reused (without change) in other projects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679" y="4952517"/>
            <a:ext cx="603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   </a:t>
            </a:r>
            <a:r>
              <a:rPr lang="en-US" dirty="0" smtClean="0"/>
              <a:t>Extendable or add more plugins in system (without change)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3679" y="5390245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   </a:t>
            </a:r>
            <a:r>
              <a:rPr lang="en-US" dirty="0" smtClean="0"/>
              <a:t>Independent in development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315835" y="1215324"/>
            <a:ext cx="5634843" cy="4106525"/>
            <a:chOff x="6528486" y="754311"/>
            <a:chExt cx="5634843" cy="4106525"/>
          </a:xfrm>
        </p:grpSpPr>
        <p:sp>
          <p:nvSpPr>
            <p:cNvPr id="5" name="Rectangle 4"/>
            <p:cNvSpPr/>
            <p:nvPr/>
          </p:nvSpPr>
          <p:spPr>
            <a:xfrm>
              <a:off x="8709377" y="2210389"/>
              <a:ext cx="1493234" cy="11300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780705" y="2289173"/>
              <a:ext cx="1382624" cy="966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 module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528486" y="2272458"/>
              <a:ext cx="1515859" cy="9927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Products module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734258" y="3902885"/>
              <a:ext cx="1549796" cy="9579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Shopping Cart Module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686072" y="754311"/>
              <a:ext cx="1561108" cy="9004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Service Module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  <a:endCxn id="10" idx="4"/>
            </p:cNvCxnSpPr>
            <p:nvPr/>
          </p:nvCxnSpPr>
          <p:spPr>
            <a:xfrm flipV="1">
              <a:off x="9455994" y="1654728"/>
              <a:ext cx="10632" cy="555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 flipV="1">
              <a:off x="10202611" y="2768815"/>
              <a:ext cx="578094" cy="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1"/>
              <a:endCxn id="8" idx="6"/>
            </p:cNvCxnSpPr>
            <p:nvPr/>
          </p:nvCxnSpPr>
          <p:spPr>
            <a:xfrm flipH="1" flipV="1">
              <a:off x="8044345" y="2768816"/>
              <a:ext cx="665032" cy="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9" idx="0"/>
            </p:cNvCxnSpPr>
            <p:nvPr/>
          </p:nvCxnSpPr>
          <p:spPr>
            <a:xfrm>
              <a:off x="9455994" y="3340394"/>
              <a:ext cx="53162" cy="56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137637" y="1788644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Load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01974" y="2458432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Load</a:t>
              </a:r>
              <a:endParaRPr lang="en-US" sz="1200" dirty="0"/>
            </a:p>
          </p:txBody>
        </p:sp>
        <p:sp>
          <p:nvSpPr>
            <p:cNvPr id="34" name="TextBox 25"/>
            <p:cNvSpPr txBox="1"/>
            <p:nvPr/>
          </p:nvSpPr>
          <p:spPr>
            <a:xfrm>
              <a:off x="8988677" y="3337882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Load</a:t>
              </a:r>
              <a:endParaRPr lang="en-US" sz="1200" dirty="0"/>
            </a:p>
          </p:txBody>
        </p:sp>
        <p:sp>
          <p:nvSpPr>
            <p:cNvPr id="35" name="TextBox 25"/>
            <p:cNvSpPr txBox="1"/>
            <p:nvPr/>
          </p:nvSpPr>
          <p:spPr>
            <a:xfrm>
              <a:off x="10143992" y="2710811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Load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1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5" y="688369"/>
            <a:ext cx="9375591" cy="4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8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9" y="1296089"/>
            <a:ext cx="10505330" cy="3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0" y="623805"/>
            <a:ext cx="11098478" cy="5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8232" y="2052085"/>
            <a:ext cx="4746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009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71" y="169015"/>
            <a:ext cx="10953307" cy="1325563"/>
          </a:xfrm>
        </p:spPr>
        <p:txBody>
          <a:bodyPr/>
          <a:lstStyle/>
          <a:p>
            <a:r>
              <a:rPr lang="en-US" b="1" dirty="0" smtClean="0"/>
              <a:t>Do a Simple Application uses modular technique in </a:t>
            </a:r>
            <a:r>
              <a:rPr lang="en-US" b="1" dirty="0" err="1" smtClean="0"/>
              <a:t>AspNet</a:t>
            </a:r>
            <a:r>
              <a:rPr lang="en-US" b="1" dirty="0" smtClean="0"/>
              <a:t> Core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16279" y="1396522"/>
            <a:ext cx="534210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1: Create an </a:t>
            </a:r>
            <a:r>
              <a:rPr lang="en-US" b="1" dirty="0" err="1" smtClean="0"/>
              <a:t>AspNet</a:t>
            </a:r>
            <a:r>
              <a:rPr lang="en-US" b="1" dirty="0" smtClean="0"/>
              <a:t> Core Web Application (MVC)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4546" y="2997203"/>
            <a:ext cx="448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VS 2017 =&gt; File =&gt; New Project =&gt; NET Core =&gt; ASP.NET Core Web Application =&gt; Select MVC Template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9" y="2037131"/>
            <a:ext cx="6475228" cy="4591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546" y="4332824"/>
            <a:ext cx="34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Project Name is </a:t>
            </a:r>
            <a:r>
              <a:rPr lang="en-US" b="1" dirty="0" err="1" smtClean="0"/>
              <a:t>DemoModular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40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28823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2: Work With Database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748503" y="952262"/>
            <a:ext cx="1024528" cy="662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148210" y="950476"/>
            <a:ext cx="977009" cy="664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" y="1098173"/>
            <a:ext cx="315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2 tables in this demo: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4768" y="354330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(Use </a:t>
            </a:r>
            <a:r>
              <a:rPr lang="en-US" b="1" dirty="0" smtClean="0"/>
              <a:t>Entity Framework Core)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3" y="2112803"/>
            <a:ext cx="5576258" cy="3942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9" y="2112803"/>
            <a:ext cx="5770287" cy="38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37069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2.1: Create a </a:t>
            </a:r>
            <a:r>
              <a:rPr lang="en-US" b="1" dirty="0" err="1" smtClean="0"/>
              <a:t>DataAccess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2440" y="999460"/>
            <a:ext cx="97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create Net Core Library you right click on solution and select “Add new project” from </a:t>
            </a:r>
            <a:r>
              <a:rPr lang="en-US" dirty="0"/>
              <a:t>m</a:t>
            </a:r>
            <a:r>
              <a:rPr lang="en-US" dirty="0" smtClean="0"/>
              <a:t>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" y="1459924"/>
            <a:ext cx="114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“Add new project” dialog has opened, in the right panel select “</a:t>
            </a:r>
            <a:r>
              <a:rPr lang="en-US" dirty="0" err="1" smtClean="0"/>
              <a:t>.Net</a:t>
            </a:r>
            <a:r>
              <a:rPr lang="en-US" dirty="0" smtClean="0"/>
              <a:t> Core” and in the left panel select “Class Library”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38" y="2229833"/>
            <a:ext cx="7673591" cy="4426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" y="3577756"/>
            <a:ext cx="317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Project Name is </a:t>
            </a:r>
            <a:r>
              <a:rPr lang="en-US" b="1" dirty="0" err="1" smtClean="0"/>
              <a:t>DataAccess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94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47225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2.2: Add 2 classes: </a:t>
            </a:r>
            <a:r>
              <a:rPr lang="en-US" b="1" dirty="0" err="1" smtClean="0"/>
              <a:t>News.cs</a:t>
            </a:r>
            <a:r>
              <a:rPr lang="en-US" b="1" dirty="0" smtClean="0"/>
              <a:t> And </a:t>
            </a:r>
            <a:r>
              <a:rPr lang="en-US" b="1" dirty="0" err="1" smtClean="0"/>
              <a:t>Product.cs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5" y="1453584"/>
            <a:ext cx="5576258" cy="3942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51" y="1453584"/>
            <a:ext cx="5770287" cy="38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50010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2.3: Add </a:t>
            </a:r>
            <a:r>
              <a:rPr lang="en-US" b="1" dirty="0" err="1" smtClean="0"/>
              <a:t>DbContext</a:t>
            </a:r>
            <a:r>
              <a:rPr lang="en-US" b="1" dirty="0" smtClean="0"/>
              <a:t> Class: </a:t>
            </a:r>
            <a:r>
              <a:rPr lang="en-US" b="1" dirty="0" err="1" smtClean="0"/>
              <a:t>DemoDbContext.cs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9" y="1591341"/>
            <a:ext cx="7811296" cy="37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40" y="354330"/>
            <a:ext cx="44691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2.4: Add </a:t>
            </a:r>
            <a:r>
              <a:rPr lang="en-US" b="1" dirty="0" err="1" smtClean="0"/>
              <a:t>DbContext</a:t>
            </a:r>
            <a:r>
              <a:rPr lang="en-US" b="1" dirty="0" smtClean="0"/>
              <a:t> to </a:t>
            </a:r>
            <a:r>
              <a:rPr lang="en-US" b="1" dirty="0" err="1" smtClean="0"/>
              <a:t>ServiceCollection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440" y="1132764"/>
            <a:ext cx="495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Open </a:t>
            </a:r>
            <a:r>
              <a:rPr lang="en-US" dirty="0" err="1" smtClean="0"/>
              <a:t>Startup.cs</a:t>
            </a:r>
            <a:r>
              <a:rPr lang="en-US" dirty="0" smtClean="0"/>
              <a:t> file from </a:t>
            </a:r>
            <a:r>
              <a:rPr lang="en-US" dirty="0" err="1" smtClean="0"/>
              <a:t>DemoModular</a:t>
            </a:r>
            <a:r>
              <a:rPr lang="en-US" dirty="0" smtClean="0"/>
              <a:t> Project.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03" y="2347203"/>
            <a:ext cx="6438049" cy="974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72440" y="1594272"/>
            <a:ext cx="75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Inside </a:t>
            </a:r>
            <a:r>
              <a:rPr lang="en-US" dirty="0" err="1"/>
              <a:t>ConfigureServices</a:t>
            </a:r>
            <a:r>
              <a:rPr lang="en-US" dirty="0"/>
              <a:t> </a:t>
            </a:r>
            <a:r>
              <a:rPr lang="en-US"/>
              <a:t>function </a:t>
            </a:r>
            <a:r>
              <a:rPr lang="en-US" smtClean="0"/>
              <a:t>adds </a:t>
            </a:r>
            <a:r>
              <a:rPr lang="en-US" dirty="0"/>
              <a:t>the line of code as </a:t>
            </a:r>
            <a:r>
              <a:rPr lang="en-US" dirty="0" smtClean="0"/>
              <a:t>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354330"/>
            <a:ext cx="24057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Step 3: Create Modules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37814" y="4085237"/>
            <a:ext cx="2243470" cy="1350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DemoModular</a:t>
            </a:r>
            <a:r>
              <a:rPr lang="en-US" dirty="0" smtClean="0"/>
              <a:t> (</a:t>
            </a:r>
            <a:r>
              <a:rPr lang="en-US" dirty="0" err="1" smtClean="0"/>
              <a:t>WebHost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5301" y="2610292"/>
            <a:ext cx="2030819" cy="53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Module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0465" y="2578395"/>
            <a:ext cx="2030819" cy="53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25629" y="2610292"/>
            <a:ext cx="2030819" cy="53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Product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6578" y="1276381"/>
            <a:ext cx="668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demo, I’ll create 3 modules: Home, News and Product module.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11033" y="3163186"/>
            <a:ext cx="1626781" cy="13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5932967" y="3131289"/>
            <a:ext cx="26582" cy="95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1284" y="3163186"/>
            <a:ext cx="2200939" cy="13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6887" y="353234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47" y="342359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8" name="TextBox 15"/>
          <p:cNvSpPr txBox="1"/>
          <p:nvPr/>
        </p:nvSpPr>
        <p:spPr>
          <a:xfrm>
            <a:off x="8021113" y="35376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921</Words>
  <Application>Microsoft Office PowerPoint</Application>
  <PresentationFormat>Widescreen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MODULARIZATION OF AN ASPNET CORE WEB APPLICATION</vt:lpstr>
      <vt:lpstr>What is modularization ?</vt:lpstr>
      <vt:lpstr>Do a Simple Application uses modular technique in AspNet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AN ASPNET CORE WEB APPLICATION</dc:title>
  <dc:creator>Windows ユーザー</dc:creator>
  <cp:lastModifiedBy>Pham Duy Linh</cp:lastModifiedBy>
  <cp:revision>94</cp:revision>
  <dcterms:created xsi:type="dcterms:W3CDTF">2018-05-08T02:18:49Z</dcterms:created>
  <dcterms:modified xsi:type="dcterms:W3CDTF">2018-06-05T11:54:58Z</dcterms:modified>
</cp:coreProperties>
</file>