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0" r:id="rId4"/>
    <p:sldId id="257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4253-C128-4574-BC75-3E0BF447BD95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88D8-3C7C-4F21-8E80-FCEB3ABC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0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4253-C128-4574-BC75-3E0BF447BD95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88D8-3C7C-4F21-8E80-FCEB3ABC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4253-C128-4574-BC75-3E0BF447BD95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88D8-3C7C-4F21-8E80-FCEB3ABC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4253-C128-4574-BC75-3E0BF447BD95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88D8-3C7C-4F21-8E80-FCEB3ABC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0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4253-C128-4574-BC75-3E0BF447BD95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88D8-3C7C-4F21-8E80-FCEB3ABC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3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4253-C128-4574-BC75-3E0BF447BD95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88D8-3C7C-4F21-8E80-FCEB3ABC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4253-C128-4574-BC75-3E0BF447BD95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88D8-3C7C-4F21-8E80-FCEB3ABC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6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4253-C128-4574-BC75-3E0BF447BD95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88D8-3C7C-4F21-8E80-FCEB3ABC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3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4253-C128-4574-BC75-3E0BF447BD95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88D8-3C7C-4F21-8E80-FCEB3ABC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6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4253-C128-4574-BC75-3E0BF447BD95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88D8-3C7C-4F21-8E80-FCEB3ABC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0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4253-C128-4574-BC75-3E0BF447BD95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88D8-3C7C-4F21-8E80-FCEB3ABC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8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14253-C128-4574-BC75-3E0BF447BD95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088D8-3C7C-4F21-8E80-FCEB3ABC2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tnetvn.com/Cai-dat-Generic-Repository-and-Unit-of-Work-trong-C#-p114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tnetvn.com/Cai-dat-Generic-Repository-and-Unit-of-Work-trong-C#-p114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411" y="2002933"/>
            <a:ext cx="4925552" cy="21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2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3098" y="1409442"/>
            <a:ext cx="7843284" cy="3066865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GENERIC REPOSITORY AND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UNIT OF WORK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99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54" y="-7557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1. WHAT IS GENERIC IN C# ?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811" y="2237137"/>
            <a:ext cx="8193521" cy="38122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5360" y="1249992"/>
            <a:ext cx="8612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Please read more details by clicking the link below:</a:t>
            </a: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hlinkClick r:id="rId3"/>
              </a:rPr>
              <a:t>http:/dotnetvn.com/Cai-dat-Generic-Repository-and-Unit-of-Work-trong-C%23-p114.html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3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38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2</a:t>
            </a:r>
            <a:r>
              <a:rPr lang="en-US" sz="3600" dirty="0" smtClean="0"/>
              <a:t>. WHAT IS REPOSITORY PATTERN ?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127051" y="16161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8534" y="1147691"/>
            <a:ext cx="1002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Repository pattern is intended </a:t>
            </a:r>
            <a:r>
              <a:rPr lang="en-US" dirty="0"/>
              <a:t>to act like a abstraction layer between business logic and data access </a:t>
            </a:r>
            <a:r>
              <a:rPr lang="en-US" dirty="0" smtClean="0"/>
              <a:t>layer</a:t>
            </a:r>
          </a:p>
          <a:p>
            <a:r>
              <a:rPr lang="en-US" dirty="0" smtClean="0"/>
              <a:t>by focusing on operations (CRUD) of every single entity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534" y="2276067"/>
            <a:ext cx="243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WITHOUT REPOSITORY: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03740" y="2645399"/>
            <a:ext cx="480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It may has duplicate database operations codes.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3740" y="3014731"/>
            <a:ext cx="723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It’s hard to implement Unit Test of database </a:t>
            </a:r>
            <a:r>
              <a:rPr lang="en-US" dirty="0"/>
              <a:t>operations and business </a:t>
            </a:r>
            <a:r>
              <a:rPr lang="en-US" dirty="0" smtClean="0"/>
              <a:t>logic.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3740" y="3384063"/>
            <a:ext cx="476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It’s hard to implement </a:t>
            </a:r>
            <a:r>
              <a:rPr lang="en-US" dirty="0"/>
              <a:t>database access </a:t>
            </a:r>
            <a:r>
              <a:rPr lang="en-US" dirty="0" smtClean="0"/>
              <a:t>policies.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8534" y="3874581"/>
            <a:ext cx="201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WITH REPOSITORY: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03740" y="4212164"/>
            <a:ext cx="640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Easily to apply testing for Business logic without data access layer.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3740" y="4549747"/>
            <a:ext cx="4148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The </a:t>
            </a:r>
            <a:r>
              <a:rPr lang="en-US" dirty="0"/>
              <a:t>database access code can be </a:t>
            </a:r>
            <a:r>
              <a:rPr lang="en-US" dirty="0" smtClean="0"/>
              <a:t>reused.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03740" y="4874978"/>
            <a:ext cx="452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Easily to implement database access policies.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3740" y="5212561"/>
            <a:ext cx="635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Easily to implement domain logic, only focus on logic of business.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7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6175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3. WHAT IS UNIT OF WORK?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49041" y="112726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UnitOfWork</a:t>
            </a:r>
            <a:r>
              <a:rPr lang="en-US" dirty="0" smtClean="0"/>
              <a:t> is used to make sure </a:t>
            </a:r>
            <a:r>
              <a:rPr lang="en-US" b="1" dirty="0" smtClean="0"/>
              <a:t>database operations like INSERT, UPDATE, DELETE are executed in one transaction. </a:t>
            </a:r>
            <a:r>
              <a:rPr lang="en-US" dirty="0" smtClean="0"/>
              <a:t>It means that Package all individual actions into a transaction to ensure data integrity.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586429" y="2688053"/>
            <a:ext cx="2159306" cy="135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UnitOfWork</a:t>
            </a:r>
            <a:endParaRPr lang="en-US" dirty="0"/>
          </a:p>
        </p:txBody>
      </p:sp>
      <p:cxnSp>
        <p:nvCxnSpPr>
          <p:cNvPr id="8" name="Straight Arrow Connector 7"/>
          <p:cNvCxnSpPr>
            <a:endCxn id="9" idx="2"/>
          </p:cNvCxnSpPr>
          <p:nvPr/>
        </p:nvCxnSpPr>
        <p:spPr>
          <a:xfrm flipV="1">
            <a:off x="3745735" y="3123282"/>
            <a:ext cx="2126255" cy="1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871990" y="2577947"/>
            <a:ext cx="3029638" cy="109067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operations are executed in one transaction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513503" y="3668617"/>
            <a:ext cx="22034" cy="98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42751" y="4649118"/>
            <a:ext cx="2941504" cy="11127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nsure data integrity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6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5428" y="-106325"/>
            <a:ext cx="1173657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4</a:t>
            </a:r>
            <a:r>
              <a:rPr lang="en-US" sz="3600" dirty="0" smtClean="0"/>
              <a:t>. COMBINATION BETWEEN REPOSITORY AND UNIT OF WORK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521" y="1426454"/>
            <a:ext cx="6152002" cy="469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6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958" y="-8144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5. IMPLEMENTATION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668" y="1687011"/>
            <a:ext cx="5801535" cy="49822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5587" y="1882860"/>
            <a:ext cx="5682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Build a </a:t>
            </a:r>
            <a:r>
              <a:rPr lang="en-US" b="1" dirty="0" smtClean="0"/>
              <a:t>generic repository</a:t>
            </a:r>
            <a:r>
              <a:rPr lang="en-US" dirty="0" smtClean="0"/>
              <a:t> class for all entity include database operations:</a:t>
            </a:r>
          </a:p>
          <a:p>
            <a:r>
              <a:rPr lang="en-US" b="1" dirty="0" smtClean="0"/>
              <a:t>Insert, Update, Delete, Select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5587" y="2940894"/>
            <a:ext cx="469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Combine </a:t>
            </a:r>
            <a:r>
              <a:rPr lang="en-US" dirty="0" err="1" smtClean="0"/>
              <a:t>UnitOfWork</a:t>
            </a:r>
            <a:r>
              <a:rPr lang="en-US" dirty="0" smtClean="0"/>
              <a:t> And Generic Repository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5587" y="1378824"/>
            <a:ext cx="576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Create new simple web application project uses net core.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5587" y="3646584"/>
            <a:ext cx="216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Generic Repository ?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55587" y="4015916"/>
            <a:ext cx="53329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 smtClean="0"/>
              <a:t>A repository generic is one can be used for all entity</a:t>
            </a:r>
          </a:p>
          <a:p>
            <a:r>
              <a:rPr lang="en-US" dirty="0"/>
              <a:t> </a:t>
            </a:r>
            <a:r>
              <a:rPr lang="en-US" dirty="0" smtClean="0"/>
              <a:t>    without creating single class for every single entity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7282" y="5367937"/>
            <a:ext cx="4949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code : </a:t>
            </a:r>
            <a:r>
              <a:rPr lang="en-US" b="1" dirty="0" smtClean="0">
                <a:hlinkClick r:id="rId3"/>
              </a:rPr>
              <a:t>http://dotnetvn.com/Cai-dat-Generic-Repository-and-Unit-of-Work-trong-C%23-p114.html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0111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277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Office Theme</vt:lpstr>
      <vt:lpstr>PowerPoint Presentation</vt:lpstr>
      <vt:lpstr>GENERIC REPOSITORY AND UNIT OF WORK</vt:lpstr>
      <vt:lpstr>1. WHAT IS GENERIC IN C# ?</vt:lpstr>
      <vt:lpstr>2. WHAT IS REPOSITORY PATTERN ?</vt:lpstr>
      <vt:lpstr>3. WHAT IS UNIT OF WORK?</vt:lpstr>
      <vt:lpstr>4. COMBINATION BETWEEN REPOSITORY AND UNIT OF WORK</vt:lpstr>
      <vt:lpstr>5. IMPLEMENTATION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REPOSITRY AND UNIT OF WORK</dc:title>
  <dc:creator>Windows ユーザー</dc:creator>
  <cp:lastModifiedBy>Pham Duy Linh</cp:lastModifiedBy>
  <cp:revision>24</cp:revision>
  <dcterms:created xsi:type="dcterms:W3CDTF">2018-07-16T02:03:06Z</dcterms:created>
  <dcterms:modified xsi:type="dcterms:W3CDTF">2018-07-24T11:55:21Z</dcterms:modified>
</cp:coreProperties>
</file>