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61" r:id="rId5"/>
    <p:sldId id="262" r:id="rId6"/>
    <p:sldId id="278" r:id="rId7"/>
    <p:sldId id="279" r:id="rId8"/>
    <p:sldId id="259" r:id="rId9"/>
    <p:sldId id="26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 snapToGrid="0">
      <p:cViewPr varScale="1">
        <p:scale>
          <a:sx n="66" d="100"/>
          <a:sy n="66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39527-4B83-47E5-BB88-C67F26ADCB1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1DBF4-2147-4D27-ACF3-8397425F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9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81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97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2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5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5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8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5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4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F3E75C-F424-4448-AF40-91DA13DFC33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8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F3E75C-F424-4448-AF40-91DA13DFC33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2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v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linh.pham.96155" TargetMode="External"/><Relationship Id="rId5" Type="http://schemas.openxmlformats.org/officeDocument/2006/relationships/hyperlink" Target="https://www.facebook.com/groups/2358330047574166/" TargetMode="External"/><Relationship Id="rId4" Type="http://schemas.openxmlformats.org/officeDocument/2006/relationships/hyperlink" Target="https://www.facebook.com/dotnetv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host/hosted-services?view=aspnetcore-3.1&amp;tabs=visual-studio" TargetMode="External"/><Relationship Id="rId2" Type="http://schemas.openxmlformats.org/officeDocument/2006/relationships/hyperlink" Target="https://github.com/dotnetvn-projects/MessageQueueAndBackgroudJob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blogs.microsoft.com/premier-developer/demystifying-the-new-net-core-3-worker-servic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nsole.cloud.google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3270"/>
            <a:ext cx="5095741" cy="23876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DOTNETVN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344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QUEUE AND BACKGROUD JOB IN NET CORE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9042" y="4741348"/>
            <a:ext cx="74325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Author: Linh Pham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http://dotnetvn.com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Facebook Page: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https://www.facebook.com/dotnetvn/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Facebook Group: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https://www.facebook.com/groups/2358330047574166/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Facebook Profile: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https://www.facebook.com/linh.pham.96155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381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13" y="177420"/>
            <a:ext cx="8504762" cy="6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8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33" y="317980"/>
            <a:ext cx="289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Enable Pub/Sub Service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84896" y="632459"/>
            <a:ext cx="523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Go to </a:t>
            </a:r>
            <a:r>
              <a:rPr lang="en-US" sz="2000" b="1" dirty="0"/>
              <a:t>API &amp; Services </a:t>
            </a:r>
            <a:r>
              <a:rPr lang="en-US" sz="2000" dirty="0"/>
              <a:t>then open </a:t>
            </a:r>
            <a:r>
              <a:rPr lang="en-US" sz="2000" b="1" dirty="0"/>
              <a:t>dashboard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31" y="1032569"/>
            <a:ext cx="9602540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3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4959" y="302850"/>
            <a:ext cx="465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Click “</a:t>
            </a:r>
            <a:r>
              <a:rPr lang="en-US" sz="2000" b="1" dirty="0"/>
              <a:t>ENABLE APIS AND SERVICES</a:t>
            </a:r>
            <a:r>
              <a:rPr lang="en-US" sz="2000" dirty="0"/>
              <a:t>” button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600" y="986507"/>
            <a:ext cx="8846159" cy="492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6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16" y="1192608"/>
            <a:ext cx="10058400" cy="41212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34269" y="409433"/>
            <a:ext cx="7505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Search: “</a:t>
            </a:r>
            <a:r>
              <a:rPr lang="en-US" sz="2000" b="1" dirty="0"/>
              <a:t>Pub/Sub API</a:t>
            </a:r>
            <a:r>
              <a:rPr lang="en-US" sz="2000" dirty="0"/>
              <a:t>” then click </a:t>
            </a:r>
            <a:r>
              <a:rPr lang="en-US" sz="2000" b="1" dirty="0"/>
              <a:t>Cloud Pub/Sub API </a:t>
            </a:r>
            <a:r>
              <a:rPr lang="en-US" sz="2000" dirty="0"/>
              <a:t>to enable this API</a:t>
            </a:r>
          </a:p>
        </p:txBody>
      </p:sp>
    </p:spTree>
    <p:extLst>
      <p:ext uri="{BB962C8B-B14F-4D97-AF65-F5344CB8AC3E}">
        <p14:creationId xmlns:p14="http://schemas.microsoft.com/office/powerpoint/2010/main" val="1098146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6221" y="824828"/>
            <a:ext cx="8763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Back to “Main Menu” then go to </a:t>
            </a:r>
            <a:r>
              <a:rPr lang="en-US" sz="2000" b="1" dirty="0"/>
              <a:t>“IAM &amp; Admin” </a:t>
            </a:r>
            <a:r>
              <a:rPr lang="en-US" sz="2000" dirty="0"/>
              <a:t>and open </a:t>
            </a:r>
            <a:r>
              <a:rPr lang="en-US" sz="2000" b="1" dirty="0"/>
              <a:t>Service Accounts </a:t>
            </a:r>
            <a:r>
              <a:rPr lang="en-US" sz="2000" dirty="0"/>
              <a:t>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21" y="1224938"/>
            <a:ext cx="8669292" cy="48197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7233" y="317980"/>
            <a:ext cx="2796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4. Create service account</a:t>
            </a:r>
          </a:p>
        </p:txBody>
      </p:sp>
    </p:spTree>
    <p:extLst>
      <p:ext uri="{BB962C8B-B14F-4D97-AF65-F5344CB8AC3E}">
        <p14:creationId xmlns:p14="http://schemas.microsoft.com/office/powerpoint/2010/main" val="91994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0812" y="286604"/>
            <a:ext cx="8286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 a new service account by clicking “</a:t>
            </a:r>
            <a:r>
              <a:rPr lang="en-US" sz="2000" b="1" dirty="0"/>
              <a:t>CREATE SERVICE ACCOUNT</a:t>
            </a:r>
            <a:r>
              <a:rPr lang="en-US" sz="2000" dirty="0"/>
              <a:t>” button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45" y="904623"/>
            <a:ext cx="7148316" cy="522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01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215" y="155251"/>
            <a:ext cx="5677692" cy="60015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9433" y="1719619"/>
            <a:ext cx="35484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Assign “Pub/Sub Admin” Role for your account and click continue to move to next step</a:t>
            </a:r>
          </a:p>
        </p:txBody>
      </p:sp>
    </p:spTree>
    <p:extLst>
      <p:ext uri="{BB962C8B-B14F-4D97-AF65-F5344CB8AC3E}">
        <p14:creationId xmlns:p14="http://schemas.microsoft.com/office/powerpoint/2010/main" val="2204677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10" y="728285"/>
            <a:ext cx="9431066" cy="54014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38781" y="151859"/>
            <a:ext cx="10082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Click “</a:t>
            </a:r>
            <a:r>
              <a:rPr lang="en-US" sz="2000" b="1" dirty="0"/>
              <a:t>CREATE KEY</a:t>
            </a:r>
            <a:r>
              <a:rPr lang="en-US" sz="2000" dirty="0"/>
              <a:t>” button and choose key type is “</a:t>
            </a:r>
            <a:r>
              <a:rPr lang="en-US" sz="2000" b="1" dirty="0"/>
              <a:t>JSON</a:t>
            </a:r>
            <a:r>
              <a:rPr lang="en-US" sz="2000" dirty="0"/>
              <a:t>” then continue to click </a:t>
            </a:r>
            <a:r>
              <a:rPr lang="en-US" sz="2000" b="1" dirty="0"/>
              <a:t>CREATE</a:t>
            </a:r>
            <a:r>
              <a:rPr lang="en-US" sz="2000" dirty="0"/>
              <a:t> button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069" y="1405719"/>
            <a:ext cx="20335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A </a:t>
            </a:r>
            <a:r>
              <a:rPr lang="en-US" sz="2000" b="1" dirty="0" err="1"/>
              <a:t>json</a:t>
            </a:r>
            <a:r>
              <a:rPr lang="en-US" sz="2000" b="1" dirty="0"/>
              <a:t> file will be generated and download automatically to your machine, please keep this file to use for your project.</a:t>
            </a:r>
          </a:p>
          <a:p>
            <a:endParaRPr lang="en-US" sz="2000" b="1" dirty="0"/>
          </a:p>
          <a:p>
            <a:r>
              <a:rPr lang="en-US" sz="2000" b="1" dirty="0"/>
              <a:t>2. Click on “Done” button to finish</a:t>
            </a:r>
          </a:p>
        </p:txBody>
      </p:sp>
    </p:spTree>
    <p:extLst>
      <p:ext uri="{BB962C8B-B14F-4D97-AF65-F5344CB8AC3E}">
        <p14:creationId xmlns:p14="http://schemas.microsoft.com/office/powerpoint/2010/main" val="2173621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6370" y="1091820"/>
            <a:ext cx="561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to “Main Menu” scroll down to see “Pub/Sub” Menu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3898" y="436729"/>
            <a:ext cx="417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 Create Topic and Subscription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134" y="1763761"/>
            <a:ext cx="5213786" cy="42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8710" y="1763761"/>
            <a:ext cx="4817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TOPIC</a:t>
            </a:r>
            <a:r>
              <a:rPr lang="en-US" sz="2000" dirty="0"/>
              <a:t>: A </a:t>
            </a:r>
            <a:r>
              <a:rPr lang="en-US" sz="2000" b="1" dirty="0"/>
              <a:t>topic</a:t>
            </a:r>
            <a:r>
              <a:rPr lang="en-US" sz="2000" dirty="0"/>
              <a:t> is the subject of the information that is published in a publish/subscribe </a:t>
            </a:r>
            <a:r>
              <a:rPr lang="en-US" sz="2000" b="1" dirty="0"/>
              <a:t>message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06756" y="3244681"/>
            <a:ext cx="4286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 </a:t>
            </a:r>
            <a:r>
              <a:rPr lang="en-US" sz="2000" b="1" dirty="0"/>
              <a:t>SUBCRIPTION</a:t>
            </a:r>
            <a:r>
              <a:rPr lang="en-US" sz="2000" dirty="0"/>
              <a:t>: A </a:t>
            </a:r>
            <a:r>
              <a:rPr lang="en-US" sz="2000" b="1" dirty="0"/>
              <a:t>subscription</a:t>
            </a:r>
            <a:r>
              <a:rPr lang="en-US" sz="2000" dirty="0"/>
              <a:t> is a discrete pull of messages from a topic</a:t>
            </a:r>
          </a:p>
        </p:txBody>
      </p:sp>
    </p:spTree>
    <p:extLst>
      <p:ext uri="{BB962C8B-B14F-4D97-AF65-F5344CB8AC3E}">
        <p14:creationId xmlns:p14="http://schemas.microsoft.com/office/powerpoint/2010/main" val="2991612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25" y="1133154"/>
            <a:ext cx="8773749" cy="45916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09125" y="545911"/>
            <a:ext cx="3134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 a topic that you want</a:t>
            </a:r>
          </a:p>
        </p:txBody>
      </p:sp>
    </p:spTree>
    <p:extLst>
      <p:ext uri="{BB962C8B-B14F-4D97-AF65-F5344CB8AC3E}">
        <p14:creationId xmlns:p14="http://schemas.microsoft.com/office/powerpoint/2010/main" val="393085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8952" y="210889"/>
            <a:ext cx="4389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GIVE A PROBLEM AS BELOW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537" y="1904514"/>
            <a:ext cx="8296134" cy="43449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0639" y="1452986"/>
            <a:ext cx="56366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Customer go to our website.</a:t>
            </a:r>
          </a:p>
          <a:p>
            <a:pPr marL="342900" indent="-342900">
              <a:buAutoNum type="arabicPeriod"/>
            </a:pPr>
            <a:r>
              <a:rPr lang="en-US" sz="2000" dirty="0"/>
              <a:t>They decided to place a order.</a:t>
            </a:r>
          </a:p>
          <a:p>
            <a:pPr marL="342900" indent="-342900">
              <a:buAutoNum type="arabicPeriod"/>
            </a:pPr>
            <a:r>
              <a:rPr lang="en-US" sz="2000" dirty="0"/>
              <a:t>Send email / </a:t>
            </a:r>
            <a:r>
              <a:rPr lang="en-US" sz="2000" dirty="0" err="1"/>
              <a:t>sms</a:t>
            </a:r>
            <a:r>
              <a:rPr lang="en-US" sz="2000" dirty="0"/>
              <a:t> to confirm after order placed.</a:t>
            </a:r>
          </a:p>
          <a:p>
            <a:pPr marL="342900" indent="-342900">
              <a:buAutoNum type="arabicPeriod"/>
            </a:pPr>
            <a:r>
              <a:rPr lang="en-US" sz="2000" dirty="0"/>
              <a:t>Update quantity of products in stock</a:t>
            </a:r>
          </a:p>
          <a:p>
            <a:pPr marL="342900" indent="-342900">
              <a:buAutoNum type="arabicPeriod"/>
            </a:pPr>
            <a:r>
              <a:rPr lang="en-US" sz="2000" dirty="0"/>
              <a:t>Create shipping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56131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80" y="756422"/>
            <a:ext cx="5101024" cy="51440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785" y="1705970"/>
            <a:ext cx="3630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Go to Topic detail and create a subscription for your topic</a:t>
            </a:r>
          </a:p>
        </p:txBody>
      </p:sp>
    </p:spTree>
    <p:extLst>
      <p:ext uri="{BB962C8B-B14F-4D97-AF65-F5344CB8AC3E}">
        <p14:creationId xmlns:p14="http://schemas.microsoft.com/office/powerpoint/2010/main" val="3171754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393" y="943297"/>
            <a:ext cx="6920326" cy="41232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6603" y="1951630"/>
            <a:ext cx="28796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Input </a:t>
            </a:r>
            <a:r>
              <a:rPr lang="en-US" sz="2000" b="1" dirty="0"/>
              <a:t>name of subscription </a:t>
            </a:r>
            <a:r>
              <a:rPr lang="en-US" sz="2000" dirty="0"/>
              <a:t>and select </a:t>
            </a:r>
            <a:r>
              <a:rPr lang="en-US" sz="2000" b="1" dirty="0"/>
              <a:t>Delivery type is “Pull” </a:t>
            </a:r>
            <a:r>
              <a:rPr lang="en-US" sz="2000" dirty="0"/>
              <a:t>then click </a:t>
            </a:r>
            <a:r>
              <a:rPr lang="en-US" sz="2000" b="1" dirty="0"/>
              <a:t>Create button</a:t>
            </a:r>
            <a:r>
              <a:rPr lang="en-US" sz="2000" dirty="0"/>
              <a:t> to finish</a:t>
            </a:r>
          </a:p>
        </p:txBody>
      </p:sp>
    </p:spTree>
    <p:extLst>
      <p:ext uri="{BB962C8B-B14F-4D97-AF65-F5344CB8AC3E}">
        <p14:creationId xmlns:p14="http://schemas.microsoft.com/office/powerpoint/2010/main" val="52097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9007" y="279408"/>
            <a:ext cx="5909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Finally we got some topics and subscriptions like this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2" y="944880"/>
            <a:ext cx="6646461" cy="2370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07" y="3780431"/>
            <a:ext cx="8253892" cy="222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77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8053" y="177420"/>
            <a:ext cx="7970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EVERYTHING IS ALREADY NOW</a:t>
            </a:r>
          </a:p>
          <a:p>
            <a:pPr algn="ctr"/>
            <a:r>
              <a:rPr lang="en-US" sz="3600" dirty="0"/>
              <a:t>OK WE MOVE TO CODING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311" y="1497628"/>
            <a:ext cx="2509128" cy="25091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9934" y="4126635"/>
            <a:ext cx="85164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TECHNICAL IN USE: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NET CORE 3.1.</a:t>
            </a:r>
          </a:p>
          <a:p>
            <a:pPr marL="342900" indent="-342900">
              <a:buAutoNum type="arabicPeriod"/>
            </a:pPr>
            <a:r>
              <a:rPr lang="en-US" sz="2000" dirty="0"/>
              <a:t>  GOOGLE PUB/SUB API (</a:t>
            </a:r>
            <a:r>
              <a:rPr lang="en-US" sz="2000" b="1" dirty="0"/>
              <a:t>MESSAGE QUEUE PROVIDER</a:t>
            </a:r>
            <a:r>
              <a:rPr lang="en-US" sz="2000" dirty="0"/>
              <a:t>).</a:t>
            </a:r>
          </a:p>
          <a:p>
            <a:pPr marL="342900" indent="-342900">
              <a:buAutoNum type="arabicPeriod"/>
            </a:pPr>
            <a:r>
              <a:rPr lang="en-US" sz="2000" dirty="0"/>
              <a:t>  SERVICE WORKER IN NET CORE 3 (</a:t>
            </a:r>
            <a:r>
              <a:rPr lang="en-US" sz="2000" b="1" dirty="0"/>
              <a:t>SUBCRIBER</a:t>
            </a:r>
            <a:r>
              <a:rPr lang="en-US" sz="2000" dirty="0"/>
              <a:t>).</a:t>
            </a:r>
          </a:p>
          <a:p>
            <a:pPr marL="342900" indent="-342900">
              <a:buAutoNum type="arabicPeriod"/>
            </a:pPr>
            <a:r>
              <a:rPr lang="en-US" sz="2000" dirty="0"/>
              <a:t>  BACKGROUD SERVICE USE IHOSTED SERVICE IN ASP NET CORE (</a:t>
            </a:r>
            <a:r>
              <a:rPr lang="en-US" sz="2000" b="1" dirty="0"/>
              <a:t>PUBLISHER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79786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1443" y="1483629"/>
            <a:ext cx="10058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hlinkClick r:id="rId2"/>
              </a:rPr>
              <a:t>1. Source Code: https://github.com/dotnetvn-projects/MessageQueueAndBackgroudJob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1442" y="2340079"/>
            <a:ext cx="115505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hlinkClick r:id="rId3"/>
              </a:rPr>
              <a:t>2. </a:t>
            </a:r>
            <a:r>
              <a:rPr lang="en-US" sz="2000" b="1" dirty="0" err="1">
                <a:solidFill>
                  <a:schemeClr val="accent1"/>
                </a:solidFill>
                <a:hlinkClick r:id="rId3"/>
              </a:rPr>
              <a:t>Backgroud</a:t>
            </a:r>
            <a:r>
              <a:rPr lang="en-US" sz="2000" b="1" dirty="0">
                <a:solidFill>
                  <a:schemeClr val="accent1"/>
                </a:solidFill>
                <a:hlinkClick r:id="rId3"/>
              </a:rPr>
              <a:t> Task In ASPNET CORE:  https://docs.microsoft.com/en-us/aspnet/core/fundamentals/host/hosted-services?view=aspnetcore-3.1&amp;tabs=visual-studio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49170" y="354842"/>
            <a:ext cx="4102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SOURCE AND 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1442" y="3504306"/>
            <a:ext cx="103177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hlinkClick r:id="rId4"/>
              </a:rPr>
              <a:t>3. Worker Service NET CORE 3: https://devblogs.microsoft.com/premier-developer/demystifying-the-new-net-core-3-worker-service/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8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4896" y="204716"/>
            <a:ext cx="5772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BUILD SOLUTION FOR THIS SCENARIO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5930" y="5787528"/>
            <a:ext cx="17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SOLUTION</a:t>
            </a:r>
            <a:r>
              <a:rPr lang="en-US" sz="2400" b="1" dirty="0"/>
              <a:t>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68" y="944659"/>
            <a:ext cx="11570164" cy="466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8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71" y="109182"/>
            <a:ext cx="8527318" cy="5850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64011" y="5959962"/>
            <a:ext cx="171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SOLUTION</a:t>
            </a:r>
            <a:r>
              <a:rPr lang="en-US" sz="2400" b="1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03008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77760"/>
              </p:ext>
            </p:extLst>
          </p:nvPr>
        </p:nvGraphicFramePr>
        <p:xfrm>
          <a:off x="871941" y="692370"/>
          <a:ext cx="10032621" cy="486226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34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4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4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23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SOLUTION 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SOLUTION</a:t>
                      </a:r>
                      <a:r>
                        <a:rPr lang="en-US" sz="2000" baseline="0" dirty="0"/>
                        <a:t> 2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447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Implement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and Deploy</a:t>
                      </a:r>
                      <a:endParaRPr 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Easy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Difficult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269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Data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size is large</a:t>
                      </a:r>
                      <a:endParaRPr 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Take time to execute</a:t>
                      </a:r>
                      <a:r>
                        <a:rPr lang="en-US" sz="2000" baseline="0" dirty="0"/>
                        <a:t> multiples services in one purchase function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Work</a:t>
                      </a:r>
                      <a:r>
                        <a:rPr lang="en-US" sz="2000" baseline="0" dirty="0"/>
                        <a:t> fine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447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Multiple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connections</a:t>
                      </a:r>
                      <a:endParaRPr 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Not 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Work</a:t>
                      </a:r>
                      <a:r>
                        <a:rPr lang="en-US" sz="2000" baseline="0" dirty="0"/>
                        <a:t> fine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447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Scale-able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63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2263" y="341194"/>
            <a:ext cx="2993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IS MESSAGE QUEUE</a:t>
            </a:r>
          </a:p>
        </p:txBody>
      </p:sp>
      <p:sp>
        <p:nvSpPr>
          <p:cNvPr id="3" name="Rectangle 2"/>
          <p:cNvSpPr/>
          <p:nvPr/>
        </p:nvSpPr>
        <p:spPr>
          <a:xfrm>
            <a:off x="532263" y="890379"/>
            <a:ext cx="105861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Message queuing allows applications to communicate by sending messages to each other. The message queue provides temporary message storage and the data transported between the sender and the receiver application.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2263" y="2055117"/>
            <a:ext cx="112048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basic architecture of a </a:t>
            </a:r>
            <a:r>
              <a:rPr lang="en-US" sz="2000" b="1" dirty="0"/>
              <a:t>message queue</a:t>
            </a:r>
            <a:r>
              <a:rPr lang="en-US" sz="2000" dirty="0"/>
              <a:t> is simple. There are client applications called producers that create messages and deliver them to the message queue. Another application, called a consumer, connects to the queue and gets the messages to be processed. Messages placed onto the queue are stored until the consumer retrieves them.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2263" y="3578364"/>
            <a:ext cx="112685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message queue provides an </a:t>
            </a:r>
            <a:r>
              <a:rPr lang="en-US" sz="2000" b="1" dirty="0"/>
              <a:t>asynchronous communications protocol</a:t>
            </a:r>
            <a:r>
              <a:rPr lang="en-US" sz="2000" dirty="0"/>
              <a:t>, which is a system that puts a message onto a message queue and does not require an immediate response to continuing processing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81" y="4486058"/>
            <a:ext cx="42195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8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2263" y="341194"/>
            <a:ext cx="3904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IS BACKGROUD JOB SERVICE</a:t>
            </a:r>
          </a:p>
        </p:txBody>
      </p:sp>
      <p:sp>
        <p:nvSpPr>
          <p:cNvPr id="3" name="Rectangle 2"/>
          <p:cNvSpPr/>
          <p:nvPr/>
        </p:nvSpPr>
        <p:spPr>
          <a:xfrm>
            <a:off x="532263" y="997381"/>
            <a:ext cx="112730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42729"/>
                </a:solidFill>
              </a:rPr>
              <a:t>A background service is service that run in </a:t>
            </a:r>
            <a:r>
              <a:rPr lang="en-US" sz="2000" b="1" dirty="0">
                <a:solidFill>
                  <a:srgbClr val="242729"/>
                </a:solidFill>
              </a:rPr>
              <a:t>background thread. </a:t>
            </a:r>
            <a:r>
              <a:rPr lang="en-US" sz="2000" dirty="0"/>
              <a:t>It is a non-interactive process that runs behind the normal interactive operations. They run in parallel and do not disturb interactive (foreground </a:t>
            </a:r>
            <a:r>
              <a:rPr lang="en-US" sz="2000" b="1" dirty="0"/>
              <a:t>jobs</a:t>
            </a:r>
            <a:r>
              <a:rPr lang="en-US" sz="2000" dirty="0"/>
              <a:t>) processes and operations</a:t>
            </a:r>
          </a:p>
          <a:p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2263" y="2120765"/>
            <a:ext cx="10426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Background Service can be hosted in main Application or can be hosted on a separated application.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6279" y="3144220"/>
            <a:ext cx="5757082" cy="1009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APPLICAITON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166279" y="4704025"/>
            <a:ext cx="2197290" cy="10099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SERVICE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26071" y="4704025"/>
            <a:ext cx="2197290" cy="10099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SERVICE 2</a:t>
            </a:r>
          </a:p>
        </p:txBody>
      </p:sp>
      <p:cxnSp>
        <p:nvCxnSpPr>
          <p:cNvPr id="12" name="Straight Connector 11"/>
          <p:cNvCxnSpPr>
            <a:endCxn id="9" idx="0"/>
          </p:cNvCxnSpPr>
          <p:nvPr/>
        </p:nvCxnSpPr>
        <p:spPr>
          <a:xfrm>
            <a:off x="4262438" y="4154154"/>
            <a:ext cx="2486" cy="549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967663" y="4154154"/>
            <a:ext cx="2630" cy="549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67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7806" y="259210"/>
            <a:ext cx="7558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FEW MESSAGE QUEUE PROVIDERS TO SHARE YOU GUYS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60561" y="1290933"/>
            <a:ext cx="2374710" cy="764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GOOLE CLOUD MESSAGE QUEUE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12943" y="1296066"/>
            <a:ext cx="2399731" cy="761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AMAZON CLOUD MESSAGE QUEUE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41502" y="1290933"/>
            <a:ext cx="2399731" cy="8302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AZURE SERVICE BUS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1933" y="2422490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GOOGLE</a:t>
            </a:r>
          </a:p>
        </p:txBody>
      </p:sp>
      <p:sp>
        <p:nvSpPr>
          <p:cNvPr id="8" name="Rectangle 7"/>
          <p:cNvSpPr/>
          <p:nvPr/>
        </p:nvSpPr>
        <p:spPr>
          <a:xfrm>
            <a:off x="5158853" y="2422490"/>
            <a:ext cx="1179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AMAZON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106991" y="2422490"/>
            <a:ext cx="1467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MICROSOFT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72041" y="3498595"/>
            <a:ext cx="2399731" cy="8152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RABBIT MQ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04162" y="4630653"/>
            <a:ext cx="1768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OPEN SOURCE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6224423" y="3498595"/>
            <a:ext cx="2399731" cy="83024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 QUEUE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07207" y="4630653"/>
            <a:ext cx="28341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CREATE QUEUE TABLE (MSSQL, MYSQL…)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6131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8292" y="163774"/>
            <a:ext cx="6116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BUILD SOLUTION 2 USE GOOGLE CLOUD</a:t>
            </a:r>
          </a:p>
        </p:txBody>
      </p:sp>
      <p:sp>
        <p:nvSpPr>
          <p:cNvPr id="4" name="Rectangle 3"/>
          <p:cNvSpPr/>
          <p:nvPr/>
        </p:nvSpPr>
        <p:spPr>
          <a:xfrm>
            <a:off x="330881" y="845600"/>
            <a:ext cx="94272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Google Cloud provides a message called is </a:t>
            </a:r>
            <a:r>
              <a:rPr lang="en-US" sz="2000" b="1" dirty="0"/>
              <a:t>“PUB/SUB”. </a:t>
            </a:r>
          </a:p>
          <a:p>
            <a:r>
              <a:rPr lang="en-US" sz="2000" dirty="0"/>
              <a:t>Before you go to the demo, please setup environment by following the steps below: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881" y="1737347"/>
            <a:ext cx="5434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You must have a google account (</a:t>
            </a:r>
            <a:r>
              <a:rPr lang="en-US" sz="2000" dirty="0" err="1"/>
              <a:t>gmail</a:t>
            </a:r>
            <a:r>
              <a:rPr lang="en-US" sz="2000" dirty="0"/>
              <a:t> account)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881" y="2137457"/>
            <a:ext cx="10628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2. Open google console and create a new project or use your existed project: </a:t>
            </a:r>
            <a:r>
              <a:rPr lang="en-US" sz="2000" dirty="0">
                <a:hlinkClick r:id="rId2"/>
              </a:rPr>
              <a:t>https://console.cloud.google.com/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81" y="3034058"/>
            <a:ext cx="10058400" cy="270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708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876</TotalTime>
  <Words>829</Words>
  <Application>Microsoft Office PowerPoint</Application>
  <PresentationFormat>Widescreen</PresentationFormat>
  <Paragraphs>93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Retrospect</vt:lpstr>
      <vt:lpstr>DOTNETVN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DOTNETVN</dc:title>
  <dc:creator>Pham Duy Linh</dc:creator>
  <cp:lastModifiedBy>Linh Duy</cp:lastModifiedBy>
  <cp:revision>75</cp:revision>
  <dcterms:created xsi:type="dcterms:W3CDTF">2019-04-18T06:18:45Z</dcterms:created>
  <dcterms:modified xsi:type="dcterms:W3CDTF">2020-05-26T03:55:52Z</dcterms:modified>
</cp:coreProperties>
</file>