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7918A-C661-4584-86BD-AD685A80E482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092-F7BD-43FF-A102-424F2E6B1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6C092-F7BD-43FF-A102-424F2E6B1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9371-E1BA-4C20-80D7-D893091502FA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CB72-4275-435B-B0E0-4DD3F2D2E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2" y="739186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DOTNET VN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75" y="3349489"/>
            <a:ext cx="9144000" cy="1655762"/>
          </a:xfrm>
        </p:spPr>
        <p:txBody>
          <a:bodyPr/>
          <a:lstStyle/>
          <a:p>
            <a:r>
              <a:rPr lang="en-US" b="1" dirty="0" smtClean="0"/>
              <a:t>MIDDLEWARE IN ASPNET CORE 2.x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1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6265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1. WHAT IS MIDDLEWARE?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115946"/>
            <a:ext cx="10603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ASP.NET Core introduced a new concept called middleware. </a:t>
            </a:r>
          </a:p>
          <a:p>
            <a:r>
              <a:rPr lang="en-US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 is nothing but software component that is assembled into an application pipeline to handle requests and responses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08077"/>
            <a:ext cx="2986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What can Middleware do?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6" y="3278680"/>
            <a:ext cx="2256755" cy="16925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8549" y="3094014"/>
            <a:ext cx="5164684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ontrols how application respond to HTTP requests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08549" y="3555679"/>
            <a:ext cx="6643116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to authenticate and authorize a user to perform specific actions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08549" y="4017344"/>
            <a:ext cx="4807598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 the application behaves if there is an error.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8549" y="4393812"/>
            <a:ext cx="1351652" cy="416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More……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626548"/>
          </a:xfrm>
        </p:spPr>
        <p:txBody>
          <a:bodyPr>
            <a:normAutofit/>
          </a:bodyPr>
          <a:lstStyle/>
          <a:p>
            <a:r>
              <a:rPr lang="en-US" sz="2800" b="1" dirty="0"/>
              <a:t>2</a:t>
            </a:r>
            <a:r>
              <a:rPr lang="en-US" sz="2800" b="1" dirty="0" smtClean="0"/>
              <a:t>. HOW DOES MIDDLEWARE WORK?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0" y="1229461"/>
            <a:ext cx="10106134" cy="53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6265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3. HOW TO CONFIG MIDDLEWARE IN ASPPNET CORE?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838199" y="1277035"/>
            <a:ext cx="10211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configure middleware in the Configure method of our startup class using </a:t>
            </a:r>
            <a:r>
              <a:rPr lang="en-US" b="0" i="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IApplicationBuilder</a:t>
            </a:r>
            <a:r>
              <a:rPr lang="en-US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8575" y="4689046"/>
            <a:ext cx="51264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app.UseMiddleware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b="0" i="0" dirty="0" err="1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MiddlewareClass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575" y="3035819"/>
            <a:ext cx="335728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app.Use</a:t>
            </a:r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((context, next) =&gt;</a:t>
            </a:r>
          </a:p>
          <a:p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// Your code </a:t>
            </a:r>
          </a:p>
          <a:p>
            <a:r>
              <a:rPr lang="en-US" b="0" i="0" dirty="0" smtClean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b="0" i="0" dirty="0">
              <a:solidFill>
                <a:schemeClr val="accent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208727"/>
            <a:ext cx="5701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AspNet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Core: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575" y="5429938"/>
            <a:ext cx="5992907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app.Run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(context) =&gt;</a:t>
            </a: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 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context.Response.WriteAsync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 World!");</a:t>
            </a:r>
          </a:p>
          <a:p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});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77436" y="2743920"/>
            <a:ext cx="6096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app.Map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("/test", (</a:t>
            </a:r>
            <a:r>
              <a:rPr lang="en-US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appBuilder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</a:t>
            </a: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appBuilder.Run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(context) =&gt; {</a:t>
            </a: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 </a:t>
            </a:r>
            <a:r>
              <a:rPr lang="en-US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context.Response.WriteAsync</a:t>
            </a:r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("Hello ");</a:t>
            </a: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626548"/>
          </a:xfrm>
        </p:spPr>
        <p:txBody>
          <a:bodyPr>
            <a:normAutofit/>
          </a:bodyPr>
          <a:lstStyle/>
          <a:p>
            <a:r>
              <a:rPr lang="en-US" sz="2800" b="1" dirty="0"/>
              <a:t>4</a:t>
            </a:r>
            <a:r>
              <a:rPr lang="en-US" sz="2800" b="1" dirty="0" smtClean="0"/>
              <a:t>. HOW MANY TYPE OF MIDDLEWARE IN ASPNET CORE?</a:t>
            </a:r>
            <a:endParaRPr lang="en-US" sz="2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91705" y="2874662"/>
            <a:ext cx="144243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65264" y="2874662"/>
            <a:ext cx="144243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338824" y="2749952"/>
            <a:ext cx="144243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/ MAPWHEN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7534" y="991674"/>
            <a:ext cx="893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</a:t>
            </a:r>
            <a:r>
              <a:rPr lang="en-US" b="1" dirty="0" smtClean="0"/>
              <a:t> </a:t>
            </a:r>
            <a:r>
              <a:rPr lang="en-US" b="1" dirty="0" smtClean="0"/>
              <a:t>point</a:t>
            </a:r>
            <a:r>
              <a:rPr lang="en-US" dirty="0" smtClean="0"/>
              <a:t>: Middleware will do some businesses that you need to handle request or response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6317" y="3751413"/>
            <a:ext cx="38979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The middleware can decide whether it will continue to pass the processed request to the next middleware.</a:t>
            </a:r>
          </a:p>
          <a:p>
            <a:endParaRPr lang="en-US" dirty="0" smtClean="0"/>
          </a:p>
          <a:p>
            <a:r>
              <a:rPr lang="en-US" dirty="0" smtClean="0"/>
              <a:t>In case It </a:t>
            </a:r>
            <a:r>
              <a:rPr lang="en-US" dirty="0"/>
              <a:t>call the next </a:t>
            </a:r>
            <a:r>
              <a:rPr lang="en-US" dirty="0" smtClean="0"/>
              <a:t>middleware, </a:t>
            </a:r>
            <a:r>
              <a:rPr lang="en-US" dirty="0"/>
              <a:t>w</a:t>
            </a:r>
            <a:r>
              <a:rPr lang="en-US" dirty="0" smtClean="0"/>
              <a:t>e call it is “</a:t>
            </a:r>
            <a:r>
              <a:rPr lang="en-US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en-US" sz="14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CIRCUIT”</a:t>
            </a:r>
            <a:endParaRPr lang="en-US" sz="1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89695" y="3751412"/>
            <a:ext cx="2593571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End </a:t>
            </a:r>
            <a:r>
              <a:rPr lang="en-US" dirty="0"/>
              <a:t>of the </a:t>
            </a:r>
            <a:r>
              <a:rPr lang="en-US" dirty="0" smtClean="0"/>
              <a:t>Pipeline</a:t>
            </a:r>
          </a:p>
          <a:p>
            <a:endParaRPr lang="en-US" dirty="0"/>
          </a:p>
          <a:p>
            <a:r>
              <a:rPr lang="en-US" sz="14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Note: No “</a:t>
            </a:r>
            <a:r>
              <a:rPr lang="en-US" sz="1400" b="1" i="1" u="sng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SHORT CIRCUIT”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28670" y="3751412"/>
            <a:ext cx="432646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Map</a:t>
            </a:r>
            <a:r>
              <a:rPr lang="en-US" b="0" i="0" dirty="0" smtClean="0"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: Branch the request based on match of the specified request path only.</a:t>
            </a:r>
          </a:p>
          <a:p>
            <a:endParaRPr lang="en-US" b="0" i="0" dirty="0" smtClean="0"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r>
              <a:rPr lang="en-US" b="1" dirty="0" err="1" smtClean="0">
                <a:solidFill>
                  <a:srgbClr val="242729"/>
                </a:solidFill>
                <a:cs typeface="Arial" panose="020B0604020202020204" pitchFamily="34" charset="0"/>
              </a:rPr>
              <a:t>MapWhen</a:t>
            </a:r>
            <a:r>
              <a:rPr lang="en-US" dirty="0" smtClean="0">
                <a:solidFill>
                  <a:srgbClr val="242729"/>
                </a:solidFill>
                <a:cs typeface="Arial" panose="020B0604020202020204" pitchFamily="34" charset="0"/>
              </a:rPr>
              <a:t>: </a:t>
            </a:r>
            <a:r>
              <a:rPr lang="en-US" dirty="0" smtClean="0"/>
              <a:t>Allows </a:t>
            </a:r>
            <a:r>
              <a:rPr lang="en-US" dirty="0"/>
              <a:t>you to use very specific conditions for branching request </a:t>
            </a:r>
            <a:r>
              <a:rPr lang="en-US" dirty="0" smtClean="0"/>
              <a:t>pipeline</a:t>
            </a:r>
          </a:p>
          <a:p>
            <a:endParaRPr lang="en-US" u="sng" dirty="0">
              <a:cs typeface="Arial" panose="020B0604020202020204" pitchFamily="34" charset="0"/>
            </a:endParaRPr>
          </a:p>
          <a:p>
            <a:r>
              <a:rPr lang="en-US" sz="14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Note: No “</a:t>
            </a:r>
            <a:r>
              <a:rPr lang="en-US" sz="1400" b="1" i="1" u="sng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SHORT CIRCUIT”</a:t>
            </a: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4169" y="1686147"/>
            <a:ext cx="531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 </a:t>
            </a:r>
            <a:r>
              <a:rPr lang="en-US" b="1" dirty="0" err="1" smtClean="0"/>
              <a:t>AspNet</a:t>
            </a:r>
            <a:r>
              <a:rPr lang="en-US" b="1" dirty="0" smtClean="0"/>
              <a:t> Core, </a:t>
            </a:r>
            <a:r>
              <a:rPr lang="en-US" b="1" smtClean="0"/>
              <a:t>they </a:t>
            </a:r>
            <a:r>
              <a:rPr lang="en-US" b="1" smtClean="0"/>
              <a:t>support </a:t>
            </a:r>
            <a:r>
              <a:rPr lang="en-US" b="1" dirty="0" smtClean="0"/>
              <a:t>3 types of middleware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626548"/>
          </a:xfrm>
        </p:spPr>
        <p:txBody>
          <a:bodyPr>
            <a:normAutofit/>
          </a:bodyPr>
          <a:lstStyle/>
          <a:p>
            <a:r>
              <a:rPr lang="en-US" sz="2800" b="1" dirty="0"/>
              <a:t>5</a:t>
            </a:r>
            <a:r>
              <a:rPr lang="en-US" sz="2800" b="1" dirty="0" smtClean="0"/>
              <a:t>. HOW CREATE A CLASS AS A MIDDELWARE?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136515"/>
            <a:ext cx="109818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MyMiddleware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RequestDelegate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_next;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MyMiddleware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RequestDelegate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_next = next;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Task Invoke(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HttpContext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//Do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await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_next(context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32060"/>
            <a:ext cx="317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Middleware in (</a:t>
            </a:r>
            <a:r>
              <a:rPr lang="en-US" b="1" dirty="0" err="1" smtClean="0"/>
              <a:t>startup.cs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083983" y="573206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app.UseMiddleware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MyMiddleware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01091" y="351009"/>
            <a:ext cx="4726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Middleware in ASP NET Core 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950" y="1065242"/>
            <a:ext cx="10067498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other built-in middleware plug-ins available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Package. That we can use in our ASP.NET Core application. See below the list of Built-in plugins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Authentication: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authentication support.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Cross-Origin Resource Sharing.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Diagnostics: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diagnostics.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support for caching responses.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Response Compression: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support for compressing support.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Routing: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Defines and constrains request routes.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Session: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support for managing the user session.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Static Files: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support for serving static files and directory browsing.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URL Rewriting: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support for rewriting URLs and redirecting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WebSockets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protocol.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11873" cy="62654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5. DEMO IN ASPNET CORE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0535" y="1640464"/>
            <a:ext cx="7726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are going to build a middleware to handle authentication and exception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472" y="2761461"/>
            <a:ext cx="4371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open source code for more details!.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1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433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DOTNET VN</vt:lpstr>
      <vt:lpstr>1. WHAT IS MIDDLEWARE?</vt:lpstr>
      <vt:lpstr>2. HOW DOES MIDDLEWARE WORK?</vt:lpstr>
      <vt:lpstr>3. HOW TO CONFIG MIDDLEWARE IN ASPPNET CORE?</vt:lpstr>
      <vt:lpstr>4. HOW MANY TYPE OF MIDDLEWARE IN ASPNET CORE?</vt:lpstr>
      <vt:lpstr>5. HOW CREATE A CLASS AS A MIDDELWARE?</vt:lpstr>
      <vt:lpstr>PowerPoint Presentation</vt:lpstr>
      <vt:lpstr>5. DEMO IN ASPNET CORE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VN</dc:title>
  <dc:creator>Pham Duy Linh</dc:creator>
  <cp:lastModifiedBy>Pham Duy Linh</cp:lastModifiedBy>
  <cp:revision>23</cp:revision>
  <dcterms:created xsi:type="dcterms:W3CDTF">2019-02-26T06:55:46Z</dcterms:created>
  <dcterms:modified xsi:type="dcterms:W3CDTF">2019-03-25T11:28:06Z</dcterms:modified>
</cp:coreProperties>
</file>