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8" r:id="rId3"/>
    <p:sldId id="281" r:id="rId4"/>
    <p:sldId id="282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6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SOLID DESIGN PRINCIPLES - #3 LISKOV-</a:t>
            </a:r>
            <a:r>
              <a:rPr lang="en-US" b="1" dirty="0" err="1" smtClean="0">
                <a:solidFill>
                  <a:srgbClr val="FF0000"/>
                </a:solidFill>
              </a:rPr>
              <a:t>SUBstitution</a:t>
            </a:r>
            <a:r>
              <a:rPr lang="en-US" b="1" dirty="0" smtClean="0">
                <a:solidFill>
                  <a:srgbClr val="FF0000"/>
                </a:solidFill>
              </a:rPr>
              <a:t> PRINCIPLE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 be a professional developer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WHAT IS IT?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436728" y="1255538"/>
            <a:ext cx="9521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Let q(x) be a property provable about objects of x of type T. Then q(y) should be provable for objects y of type S where S is a subtype of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728" y="2033609"/>
            <a:ext cx="11064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=&gt; It extends Open-Closed Principle </a:t>
            </a:r>
            <a:r>
              <a:rPr lang="en-US" sz="2200" i="1" dirty="0"/>
              <a:t>by focusing on the behavior of a superclass and its subtypes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7613" y="3255078"/>
            <a:ext cx="8146374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I</a:t>
            </a:r>
            <a:r>
              <a:rPr lang="en-US" sz="2400" b="1" dirty="0" smtClean="0"/>
              <a:t>f </a:t>
            </a:r>
            <a:r>
              <a:rPr lang="en-US" sz="2400" b="1" dirty="0"/>
              <a:t>S is a subtype of T, then objects of type T may be replaced with objects of type S (i.e., objects of type S may substitute objects of type T) without altering any of the desirable properties of that program</a:t>
            </a:r>
          </a:p>
        </p:txBody>
      </p:sp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45" y="183620"/>
            <a:ext cx="383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Before using </a:t>
            </a:r>
            <a:r>
              <a:rPr lang="en-US" sz="2200" dirty="0" err="1" smtClean="0"/>
              <a:t>Liskov</a:t>
            </a:r>
            <a:r>
              <a:rPr lang="en-US" sz="2200" dirty="0" smtClean="0"/>
              <a:t>-Substitution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44" y="762000"/>
            <a:ext cx="8996144" cy="54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6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After </a:t>
            </a:r>
            <a:r>
              <a:rPr lang="en-US" sz="2200" dirty="0"/>
              <a:t>using </a:t>
            </a:r>
            <a:r>
              <a:rPr lang="en-US" sz="2200" dirty="0" err="1"/>
              <a:t>Liskov</a:t>
            </a:r>
            <a:r>
              <a:rPr lang="en-US" sz="2200" dirty="0"/>
              <a:t>-Substitution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97" y="430887"/>
            <a:ext cx="8216016" cy="57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863" y="452352"/>
            <a:ext cx="7957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START CODING WITH CONTRACT FOR BUYING HOUSING PROGRAM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1" y="1370303"/>
            <a:ext cx="10522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Write a program uses C# language in console mode to create a contract for buying housing in Viet Nam as below: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For Rent Contract.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For Sell Contract.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1" y="4265718"/>
            <a:ext cx="8601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we accepted to foreigner who can own property in Viet Nam but only for rent within 50 years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3628103"/>
            <a:ext cx="286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NEW REQUIREMENT: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It looks good </a:t>
            </a:r>
            <a:r>
              <a:rPr lang="en-US" sz="2200" dirty="0" smtClean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603"/>
            <a:ext cx="10096500" cy="55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1169</TotalTime>
  <Words>215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Duy Linh Pham</cp:lastModifiedBy>
  <cp:revision>108</cp:revision>
  <dcterms:created xsi:type="dcterms:W3CDTF">2019-04-18T06:18:45Z</dcterms:created>
  <dcterms:modified xsi:type="dcterms:W3CDTF">2020-07-18T08:40:46Z</dcterms:modified>
</cp:coreProperties>
</file>