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78" r:id="rId3"/>
    <p:sldId id="281" r:id="rId4"/>
    <p:sldId id="282" r:id="rId5"/>
    <p:sldId id="279" r:id="rId6"/>
    <p:sldId id="2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46" autoAdjust="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39527-4B83-47E5-BB88-C67F26ADCB16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1DBF4-2147-4D27-ACF3-8397425F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41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1DBF4-2147-4D27-ACF3-8397425FA9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0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35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5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8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08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5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5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4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F3E75C-F424-4448-AF40-91DA13DFC33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9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8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F3E75C-F424-4448-AF40-91DA13DFC33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72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otnetv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acebook.com/linh.pham.96155" TargetMode="External"/><Relationship Id="rId5" Type="http://schemas.openxmlformats.org/officeDocument/2006/relationships/hyperlink" Target="https://www.facebook.com/groups/2358330047574166/" TargetMode="External"/><Relationship Id="rId4" Type="http://schemas.openxmlformats.org/officeDocument/2006/relationships/hyperlink" Target="https://www.facebook.com/dotnetv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13270"/>
            <a:ext cx="5095741" cy="2387600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DOTNETVN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3444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SOLID DESIGN PRINCIPLES - #3 LISKOV-</a:t>
            </a:r>
            <a:r>
              <a:rPr lang="en-US" b="1" dirty="0" err="1" smtClean="0">
                <a:solidFill>
                  <a:srgbClr val="FF0000"/>
                </a:solidFill>
              </a:rPr>
              <a:t>SUBstitution</a:t>
            </a:r>
            <a:r>
              <a:rPr lang="en-US" b="1" dirty="0" smtClean="0">
                <a:solidFill>
                  <a:srgbClr val="FF0000"/>
                </a:solidFill>
              </a:rPr>
              <a:t> PRINCIPLE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9042" y="4741348"/>
            <a:ext cx="74325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Author: Linh Pham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Website: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http://dotnetvn.com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Facebook Page: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https://www.facebook.com/dotnetvn/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Facebook Group: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https://www.facebook.com/groups/2358330047574166/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Facebook Profile: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https://www.facebook.com/linh.pham.96155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3910816"/>
            <a:ext cx="306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To be a professional developer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8738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728" y="491319"/>
            <a:ext cx="15908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WHAT IS IT?</a:t>
            </a:r>
            <a:endParaRPr lang="en-US" sz="2200" b="1" dirty="0"/>
          </a:p>
        </p:txBody>
      </p:sp>
      <p:sp>
        <p:nvSpPr>
          <p:cNvPr id="6" name="Rectangle 5"/>
          <p:cNvSpPr/>
          <p:nvPr/>
        </p:nvSpPr>
        <p:spPr>
          <a:xfrm>
            <a:off x="436728" y="1255538"/>
            <a:ext cx="95215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Let q(x) be a property provable about objects of x of type T. Then q(y) should be provable for objects y of type S where S is a subtype of 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6728" y="2033609"/>
            <a:ext cx="110646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/>
              <a:t>=&gt; It extends Open-Closed Principle </a:t>
            </a:r>
            <a:r>
              <a:rPr lang="en-US" sz="2200" i="1" dirty="0"/>
              <a:t>by focusing on the behavior of a superclass and its subtypes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027613" y="3255078"/>
            <a:ext cx="8146374" cy="15696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b="1" dirty="0"/>
              <a:t>I</a:t>
            </a:r>
            <a:r>
              <a:rPr lang="en-US" sz="2400" b="1" dirty="0" smtClean="0"/>
              <a:t>f </a:t>
            </a:r>
            <a:r>
              <a:rPr lang="en-US" sz="2400" b="1" dirty="0"/>
              <a:t>S is a subtype of T, then objects of type T may be replaced with objects of type S (i.e., objects of type S may substitute objects of type T) without altering any of the desirable properties of that program</a:t>
            </a:r>
          </a:p>
        </p:txBody>
      </p:sp>
    </p:spTree>
    <p:extLst>
      <p:ext uri="{BB962C8B-B14F-4D97-AF65-F5344CB8AC3E}">
        <p14:creationId xmlns:p14="http://schemas.microsoft.com/office/powerpoint/2010/main" val="268228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3645" y="183620"/>
            <a:ext cx="38330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Before using </a:t>
            </a:r>
            <a:r>
              <a:rPr lang="en-US" sz="2200" dirty="0" err="1" smtClean="0"/>
              <a:t>Liskov</a:t>
            </a:r>
            <a:r>
              <a:rPr lang="en-US" sz="2200" dirty="0" smtClean="0"/>
              <a:t>-Substitution</a:t>
            </a:r>
            <a:endParaRPr lang="en-US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744" y="762000"/>
            <a:ext cx="8996144" cy="541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3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6561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After </a:t>
            </a:r>
            <a:r>
              <a:rPr lang="en-US" sz="2200" dirty="0"/>
              <a:t>using </a:t>
            </a:r>
            <a:r>
              <a:rPr lang="en-US" sz="2200" dirty="0" err="1"/>
              <a:t>Liskov</a:t>
            </a:r>
            <a:r>
              <a:rPr lang="en-US" sz="2200" dirty="0"/>
              <a:t>-Substitution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297" y="430887"/>
            <a:ext cx="8216016" cy="579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0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863" y="452352"/>
            <a:ext cx="79574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START CODING WITH CONTRACT FOR BUYING HOUSING PROGRAM</a:t>
            </a:r>
            <a:endParaRPr lang="en-US" sz="2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14401" y="1370303"/>
            <a:ext cx="105224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Write a program uses C# language in console mode to create a contract for buying housing in Viet Nam as below:</a:t>
            </a:r>
          </a:p>
          <a:p>
            <a:pPr marL="342900" indent="-342900">
              <a:buFontTx/>
              <a:buChar char="-"/>
            </a:pPr>
            <a:r>
              <a:rPr lang="en-US" sz="2200" dirty="0" smtClean="0"/>
              <a:t>For Rent Contract.</a:t>
            </a:r>
          </a:p>
          <a:p>
            <a:pPr marL="342900" indent="-342900">
              <a:buFontTx/>
              <a:buChar char="-"/>
            </a:pPr>
            <a:r>
              <a:rPr lang="en-US" sz="2200" dirty="0" smtClean="0"/>
              <a:t>For Sell Contract.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1" y="4265718"/>
            <a:ext cx="8601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Now we accepted to foreigner who can own property in Viet Nam but only for rent within 50 years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1" y="3628103"/>
            <a:ext cx="2867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NEW REQUIREMENT: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0249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17660" y="204716"/>
            <a:ext cx="19546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It looks good </a:t>
            </a:r>
            <a:r>
              <a:rPr lang="en-US" sz="2200" dirty="0" smtClean="0">
                <a:sym typeface="Wingdings" panose="05000000000000000000" pitchFamily="2" charset="2"/>
              </a:rPr>
              <a:t></a:t>
            </a:r>
            <a:endParaRPr 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5603"/>
            <a:ext cx="10096500" cy="553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1195</TotalTime>
  <Words>215</Words>
  <Application>Microsoft Office PowerPoint</Application>
  <PresentationFormat>Widescreen</PresentationFormat>
  <Paragraphs>22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Retrospect</vt:lpstr>
      <vt:lpstr>DOTNETVN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DOTNETVN</dc:title>
  <dc:creator>Pham Duy Linh</dc:creator>
  <cp:lastModifiedBy>Duy Linh Pham</cp:lastModifiedBy>
  <cp:revision>108</cp:revision>
  <dcterms:created xsi:type="dcterms:W3CDTF">2019-04-18T06:18:45Z</dcterms:created>
  <dcterms:modified xsi:type="dcterms:W3CDTF">2020-07-18T15:59:52Z</dcterms:modified>
</cp:coreProperties>
</file>