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81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46" autoAdjust="0"/>
  </p:normalViewPr>
  <p:slideViewPr>
    <p:cSldViewPr snapToGrid="0">
      <p:cViewPr varScale="1">
        <p:scale>
          <a:sx n="59" d="100"/>
          <a:sy n="59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 DESIGN PRINCIPLES - #4 Interface Segregation PRINCIPLE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 be a professional developer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WHAT IS IT?</a:t>
            </a:r>
            <a:endParaRPr lang="en-US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436728" y="922206"/>
            <a:ext cx="10122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 client should never be forced to implement an interface that it doesn't use or clients shouldn't be forced to depend on methods they do not use.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122534"/>
            <a:ext cx="5672137" cy="40990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6728" y="2118492"/>
            <a:ext cx="2477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Before Applying ISP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2298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After Applying ISP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181100"/>
            <a:ext cx="8471188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688" y="533791"/>
            <a:ext cx="57990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START CODING DEVELOPER ACTIVITY PROGRAM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28739" y="1813216"/>
            <a:ext cx="105224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Write a program uses C# language in console mode to demonstrate Dev Activity: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- </a:t>
            </a:r>
            <a:r>
              <a:rPr lang="en-US" sz="2200" dirty="0" err="1" smtClean="0"/>
              <a:t>WriteCode</a:t>
            </a:r>
            <a:r>
              <a:rPr lang="en-US" sz="2200" dirty="0" smtClean="0"/>
              <a:t>()</a:t>
            </a:r>
          </a:p>
          <a:p>
            <a:r>
              <a:rPr lang="en-US" sz="2200" dirty="0" smtClean="0"/>
              <a:t> - </a:t>
            </a:r>
            <a:r>
              <a:rPr lang="en-US" sz="2200" dirty="0" err="1" smtClean="0"/>
              <a:t>JoinMeeting</a:t>
            </a:r>
            <a:r>
              <a:rPr lang="en-US" sz="2200" dirty="0" smtClean="0"/>
              <a:t>()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- </a:t>
            </a:r>
            <a:r>
              <a:rPr lang="en-US" sz="2200" dirty="0" err="1" smtClean="0"/>
              <a:t>StudyRequirement</a:t>
            </a:r>
            <a:r>
              <a:rPr lang="en-US" sz="2200" dirty="0" smtClean="0"/>
              <a:t>()</a:t>
            </a:r>
          </a:p>
          <a:p>
            <a:r>
              <a:rPr lang="en-US" sz="2200" dirty="0" smtClean="0"/>
              <a:t> - </a:t>
            </a:r>
            <a:r>
              <a:rPr lang="en-US" sz="2200" dirty="0" err="1" smtClean="0"/>
              <a:t>ReviewCode</a:t>
            </a:r>
            <a:r>
              <a:rPr lang="en-US" sz="22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It looks good </a:t>
            </a:r>
            <a:r>
              <a:rPr lang="en-US" sz="2200" dirty="0" smtClean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1152524"/>
            <a:ext cx="8315326" cy="44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1233</TotalTime>
  <Words>123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114</cp:revision>
  <dcterms:created xsi:type="dcterms:W3CDTF">2019-04-18T06:18:45Z</dcterms:created>
  <dcterms:modified xsi:type="dcterms:W3CDTF">2020-07-29T16:37:05Z</dcterms:modified>
</cp:coreProperties>
</file>