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81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 DESIGN PRINCIPLES - #2 OPEN-closed PRINCIPLE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IT?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80324" y="1849003"/>
            <a:ext cx="3146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Before using Open-Closed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436728" y="1034071"/>
            <a:ext cx="9944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Objects or entities should be open for extension, but closed for modification.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47" y="2279890"/>
            <a:ext cx="6301072" cy="39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45" y="183620"/>
            <a:ext cx="2969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After using Open-Closed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5" y="734917"/>
            <a:ext cx="9857018" cy="55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350" y="573205"/>
            <a:ext cx="4873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START CODING WITH FILLTER PROGRAM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1" y="1528549"/>
            <a:ext cx="10522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Write a program uses C# language in console mode to create files filter functions as below:</a:t>
            </a:r>
          </a:p>
          <a:p>
            <a:pPr marL="285750" indent="-285750">
              <a:buFontTx/>
              <a:buChar char="-"/>
            </a:pPr>
            <a:r>
              <a:rPr lang="en-US" sz="2200" dirty="0" err="1" smtClean="0"/>
              <a:t>FilterByName</a:t>
            </a: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err="1" smtClean="0"/>
              <a:t>FilterByType</a:t>
            </a: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err="1" smtClean="0"/>
              <a:t>FilterByFileSize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 looks good </a:t>
            </a:r>
            <a:r>
              <a:rPr lang="en-US" sz="2200" dirty="0" smtClean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8" y="1316652"/>
            <a:ext cx="11916529" cy="33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1025</TotalTime>
  <Words>98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101</cp:revision>
  <dcterms:created xsi:type="dcterms:W3CDTF">2019-04-18T06:18:45Z</dcterms:created>
  <dcterms:modified xsi:type="dcterms:W3CDTF">2020-07-10T16:27:12Z</dcterms:modified>
</cp:coreProperties>
</file>