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99" autoAdjust="0"/>
  </p:normalViewPr>
  <p:slideViewPr>
    <p:cSldViewPr snapToGrid="0">
      <p:cViewPr varScale="1">
        <p:scale>
          <a:sx n="63" d="100"/>
          <a:sy n="63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inh.pham.96155" TargetMode="External"/><Relationship Id="rId5" Type="http://schemas.openxmlformats.org/officeDocument/2006/relationships/hyperlink" Target="https://www.facebook.com/groups/2358330047574166/" TargetMode="External"/><Relationship Id="rId4" Type="http://schemas.openxmlformats.org/officeDocument/2006/relationships/hyperlink" Target="https://www.facebook.com/dotnetv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SOLID DESIGN PRINCIPLES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42" y="4741348"/>
            <a:ext cx="743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Author: Linh Pham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http://dotnetvn.com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Page: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https://www.facebook.com/dotnetvn/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Group: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https://www.facebook.com/groups/2358330047574166/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Profile: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https://www.facebook.com/linh.pham.96155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 be a professional developer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263" y="341194"/>
            <a:ext cx="3468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WHAT IS SOLID PRINCIPLES?</a:t>
            </a:r>
            <a:endParaRPr lang="en-US" sz="2200" b="1" dirty="0"/>
          </a:p>
        </p:txBody>
      </p:sp>
      <p:sp>
        <p:nvSpPr>
          <p:cNvPr id="7" name="Rectangle 6"/>
          <p:cNvSpPr/>
          <p:nvPr/>
        </p:nvSpPr>
        <p:spPr>
          <a:xfrm>
            <a:off x="532263" y="924169"/>
            <a:ext cx="109182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S.O.L.I.D is an acronym for the first five object-oriented design(OOD</a:t>
            </a:r>
            <a:r>
              <a:rPr lang="en-US" sz="2200" dirty="0" smtClean="0">
                <a:cs typeface="Times New Roman" panose="02020603050405020304" pitchFamily="18" charset="0"/>
              </a:rPr>
              <a:t>) principles </a:t>
            </a:r>
            <a:r>
              <a:rPr lang="en-US" sz="2200" dirty="0">
                <a:cs typeface="Times New Roman" panose="02020603050405020304" pitchFamily="18" charset="0"/>
              </a:rPr>
              <a:t>by Robert C. Martin, popularly known as Uncle Bob.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263" y="1845698"/>
            <a:ext cx="1091820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Using these principles to help </a:t>
            </a:r>
            <a:r>
              <a:rPr lang="en-US" sz="2200" dirty="0"/>
              <a:t>for a programmer to develop software that are easy to</a:t>
            </a:r>
            <a:r>
              <a:rPr lang="en-US" sz="2200" b="1" dirty="0"/>
              <a:t> </a:t>
            </a:r>
            <a:r>
              <a:rPr lang="en-US" sz="2200" b="1" dirty="0" smtClean="0"/>
              <a:t>maintain, extend, avoid code smells and</a:t>
            </a:r>
            <a:r>
              <a:rPr lang="en-US" sz="2200" b="1" dirty="0"/>
              <a:t> easily refactor code</a:t>
            </a:r>
            <a:r>
              <a:rPr lang="en-US" sz="2200" dirty="0" smtClean="0"/>
              <a:t>. </a:t>
            </a:r>
          </a:p>
          <a:p>
            <a:endParaRPr lang="en-US" sz="2200" dirty="0" smtClean="0"/>
          </a:p>
          <a:p>
            <a:r>
              <a:rPr lang="en-US" sz="2200" dirty="0" smtClean="0"/>
              <a:t>There </a:t>
            </a:r>
            <a:r>
              <a:rPr lang="en-US" sz="2200" b="1" dirty="0" smtClean="0"/>
              <a:t>are not any code forms available here </a:t>
            </a:r>
            <a:r>
              <a:rPr lang="en-US" sz="2200" dirty="0" smtClean="0"/>
              <a:t>in order to follow step by step, within you will get the ideas into your mind</a:t>
            </a:r>
          </a:p>
          <a:p>
            <a:pPr algn="ctr">
              <a:lnSpc>
                <a:spcPct val="150000"/>
              </a:lnSpc>
            </a:pPr>
            <a:r>
              <a:rPr lang="en-US" sz="2200" b="1" dirty="0" smtClean="0"/>
              <a:t>S.O.L.I.D presents for five principles</a:t>
            </a:r>
            <a:r>
              <a:rPr lang="en-US" sz="2200" dirty="0" smtClean="0"/>
              <a:t>:</a:t>
            </a:r>
          </a:p>
          <a:p>
            <a:pPr marL="3657600" lvl="7" indent="-457200">
              <a:buFont typeface="+mj-lt"/>
              <a:buAutoNum type="arabicPeriod"/>
            </a:pPr>
            <a:r>
              <a:rPr lang="en-US" sz="2200" dirty="0" smtClean="0"/>
              <a:t>Single-responsibility </a:t>
            </a:r>
            <a:r>
              <a:rPr lang="en-US" sz="2200" dirty="0"/>
              <a:t>Principle</a:t>
            </a:r>
          </a:p>
          <a:p>
            <a:pPr marL="3657600" lvl="7" indent="-457200">
              <a:buFont typeface="+mj-lt"/>
              <a:buAutoNum type="arabicPeriod"/>
            </a:pPr>
            <a:r>
              <a:rPr lang="en-US" sz="2200" dirty="0"/>
              <a:t>Open-closed Principle</a:t>
            </a:r>
          </a:p>
          <a:p>
            <a:pPr marL="3657600" lvl="7" indent="-457200">
              <a:buFont typeface="+mj-lt"/>
              <a:buAutoNum type="arabicPeriod"/>
            </a:pPr>
            <a:r>
              <a:rPr lang="en-US" sz="2200" dirty="0" err="1"/>
              <a:t>Liskov</a:t>
            </a:r>
            <a:r>
              <a:rPr lang="en-US" sz="2200" dirty="0"/>
              <a:t> substitution principle</a:t>
            </a:r>
          </a:p>
          <a:p>
            <a:pPr marL="3657600" lvl="7" indent="-457200">
              <a:buFont typeface="+mj-lt"/>
              <a:buAutoNum type="arabicPeriod"/>
            </a:pPr>
            <a:r>
              <a:rPr lang="en-US" sz="2200" dirty="0"/>
              <a:t>Interface segregation principle</a:t>
            </a:r>
          </a:p>
          <a:p>
            <a:pPr marL="3657600" lvl="7" indent="-457200">
              <a:buFont typeface="+mj-lt"/>
              <a:buAutoNum type="arabicPeriod"/>
            </a:pPr>
            <a:r>
              <a:rPr lang="en-US" sz="2200" dirty="0"/>
              <a:t>Dependency Inversion </a:t>
            </a:r>
            <a:r>
              <a:rPr lang="en-US" sz="2200" dirty="0" smtClean="0"/>
              <a:t>principle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64" y="54123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 smtClean="0"/>
              <a:t>1. Single-responsibility </a:t>
            </a:r>
            <a:r>
              <a:rPr lang="en-US" sz="2200" b="1" dirty="0"/>
              <a:t>Principle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23164" y="972122"/>
            <a:ext cx="8866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 class should have one and only one reason to change, meaning that a class should have only one job.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164" y="195700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 smtClean="0"/>
              <a:t>2. Open-Closed Principle</a:t>
            </a:r>
            <a:endParaRPr lang="en-US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523164" y="2387893"/>
            <a:ext cx="9944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Objects or entities should be open for extension, but closed for modification.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164" y="3034223"/>
            <a:ext cx="3754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3. </a:t>
            </a:r>
            <a:r>
              <a:rPr lang="en-US" sz="2200" b="1" dirty="0" err="1" smtClean="0"/>
              <a:t>Liskov</a:t>
            </a:r>
            <a:r>
              <a:rPr lang="en-US" sz="2200" b="1" dirty="0" smtClean="0"/>
              <a:t> Substitution Principle</a:t>
            </a:r>
            <a:endParaRPr lang="en-US" sz="2200" b="1" dirty="0"/>
          </a:p>
        </p:txBody>
      </p:sp>
      <p:sp>
        <p:nvSpPr>
          <p:cNvPr id="7" name="Rectangle 6"/>
          <p:cNvSpPr/>
          <p:nvPr/>
        </p:nvSpPr>
        <p:spPr>
          <a:xfrm>
            <a:off x="523164" y="3465110"/>
            <a:ext cx="9521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Let q(x) be a property provable about objects of x of type T. Then q(y) should be provable for objects y of type S where S is a subtype of 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164" y="4243181"/>
            <a:ext cx="11064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=&gt; It extends Open-Closed Principle </a:t>
            </a:r>
            <a:r>
              <a:rPr lang="en-US" sz="2200" i="1" dirty="0"/>
              <a:t>by focusing on the behavior of a superclass and its subtypes</a:t>
            </a:r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64" y="54123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/>
              <a:t>4</a:t>
            </a:r>
            <a:r>
              <a:rPr lang="en-US" sz="2200" b="1" dirty="0" smtClean="0"/>
              <a:t>. </a:t>
            </a:r>
            <a:r>
              <a:rPr lang="en-US" sz="2200" b="1" dirty="0"/>
              <a:t>Interface segregation principle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3164" y="972122"/>
            <a:ext cx="10122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 client should never be forced to implement an interface that it doesn't use or clients shouldn't be forced to depend on methods they do not use.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164" y="195700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 smtClean="0"/>
              <a:t>5. Dependency Inversion Principle</a:t>
            </a:r>
            <a:endParaRPr lang="en-US" sz="2200" b="1" dirty="0"/>
          </a:p>
        </p:txBody>
      </p:sp>
      <p:sp>
        <p:nvSpPr>
          <p:cNvPr id="11" name="Rectangle 10"/>
          <p:cNvSpPr/>
          <p:nvPr/>
        </p:nvSpPr>
        <p:spPr>
          <a:xfrm>
            <a:off x="523163" y="2387893"/>
            <a:ext cx="103813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Entities must depend on abstractions not on concretions. It states that the high level module must not depend on the low level module, but they should depend 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987</TotalTime>
  <Words>239</Words>
  <Application>Microsoft Office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Retrospect</vt:lpstr>
      <vt:lpstr>DOTNETVN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Duy Linh Pham</cp:lastModifiedBy>
  <cp:revision>90</cp:revision>
  <dcterms:created xsi:type="dcterms:W3CDTF">2019-04-18T06:18:45Z</dcterms:created>
  <dcterms:modified xsi:type="dcterms:W3CDTF">2020-07-05T17:03:56Z</dcterms:modified>
</cp:coreProperties>
</file>