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63" d="100"/>
          <a:sy n="63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 DESIGN PRINCIPLES - #1 Single Responsibility principle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IT?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436728" y="1094952"/>
            <a:ext cx="115869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class should have one and only one reason to change, meaning that a class should have only one job.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" y="2948555"/>
            <a:ext cx="5461751" cy="1746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46" y="2271727"/>
            <a:ext cx="331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using Single Responsibility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0105" y="2271727"/>
            <a:ext cx="31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using Single Responsibility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3" y="3048393"/>
            <a:ext cx="5465928" cy="28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350" y="573205"/>
            <a:ext cx="5954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START CODING WITH MY DIARY BOOK PROGRAM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1" y="1528549"/>
            <a:ext cx="10522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Write a program uses C# language in console mode to create a diary book with functions as below:</a:t>
            </a:r>
          </a:p>
          <a:p>
            <a:pPr marL="285750" indent="-285750">
              <a:buFontTx/>
              <a:buChar char="-"/>
            </a:pPr>
            <a:r>
              <a:rPr lang="en-US" sz="2200" dirty="0" smtClean="0"/>
              <a:t>Add a diary</a:t>
            </a:r>
          </a:p>
          <a:p>
            <a:pPr marL="285750" indent="-285750">
              <a:buFontTx/>
              <a:buChar char="-"/>
            </a:pPr>
            <a:r>
              <a:rPr lang="en-US" sz="2200" dirty="0" smtClean="0"/>
              <a:t>Remove a diary</a:t>
            </a:r>
          </a:p>
          <a:p>
            <a:pPr marL="285750" indent="-285750">
              <a:buFontTx/>
              <a:buChar char="-"/>
            </a:pPr>
            <a:r>
              <a:rPr lang="en-US" sz="2200" dirty="0" smtClean="0"/>
              <a:t>Save to text file</a:t>
            </a:r>
          </a:p>
          <a:p>
            <a:pPr marL="285750" indent="-285750">
              <a:buFontTx/>
              <a:buChar char="-"/>
            </a:pPr>
            <a:r>
              <a:rPr lang="en-US" sz="2200" dirty="0" err="1" smtClean="0"/>
              <a:t>GetDiaryBook</a:t>
            </a: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Log error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0" y="788656"/>
            <a:ext cx="9739029" cy="5499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 looks good </a:t>
            </a:r>
            <a:r>
              <a:rPr lang="en-US" sz="2200" dirty="0" smtClean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1002</TotalTime>
  <Words>123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95</cp:revision>
  <dcterms:created xsi:type="dcterms:W3CDTF">2019-04-18T06:18:45Z</dcterms:created>
  <dcterms:modified xsi:type="dcterms:W3CDTF">2020-07-05T17:06:43Z</dcterms:modified>
</cp:coreProperties>
</file>