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81" r:id="rId4"/>
    <p:sldId id="282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8" autoAdjust="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9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DOTNETVN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SOLID DESIGN PRINCIPLES - #5 Dependency inversion principle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910816"/>
            <a:ext cx="306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be a professional developer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28" y="491319"/>
            <a:ext cx="159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WHAT IS IT?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1023226" y="1602080"/>
            <a:ext cx="103813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Entities must depend on abstractions not on concretions. It states that the high level module must not depend on the low level module, but they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26822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40" y="162706"/>
            <a:ext cx="2371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Before Applying DI</a:t>
            </a:r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0" y="1008108"/>
            <a:ext cx="11153103" cy="41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40" y="162706"/>
            <a:ext cx="2192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After Applying DI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0"/>
            <a:ext cx="7796213" cy="62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688" y="533791"/>
            <a:ext cx="4982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START CODING NOTIFICATION PROGRAM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28739" y="1813216"/>
            <a:ext cx="105224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Write a program uses C# language in console mode to demonstrate sending notification with type as below: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- Send notification via Email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- Send notification via </a:t>
            </a:r>
            <a:r>
              <a:rPr lang="en-US" sz="2200" dirty="0" err="1" smtClean="0"/>
              <a:t>Sms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- Send notification via Push</a:t>
            </a:r>
          </a:p>
        </p:txBody>
      </p:sp>
    </p:spTree>
    <p:extLst>
      <p:ext uri="{BB962C8B-B14F-4D97-AF65-F5344CB8AC3E}">
        <p14:creationId xmlns:p14="http://schemas.microsoft.com/office/powerpoint/2010/main" val="7024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7660" y="204716"/>
            <a:ext cx="195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It looks good </a:t>
            </a:r>
            <a:r>
              <a:rPr lang="en-US" sz="2200" dirty="0" smtClean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" y="635603"/>
            <a:ext cx="8839201" cy="52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1254</TotalTime>
  <Words>133</Words>
  <Application>Microsoft Office PowerPoint</Application>
  <PresentationFormat>Widescreen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123</cp:revision>
  <dcterms:created xsi:type="dcterms:W3CDTF">2019-04-18T06:18:45Z</dcterms:created>
  <dcterms:modified xsi:type="dcterms:W3CDTF">2020-08-11T16:30:31Z</dcterms:modified>
</cp:coreProperties>
</file>