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78" autoAdjust="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39527-4B83-47E5-BB88-C67F26ADCB1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DBF4-2147-4D27-ACF3-8397425FA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models/model-binding?view=aspnetcore-2.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https://docs.microsoft.com/en-us/aspnet/core/mvc/models/model-binding?view=aspnetcore-2.2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1DBF4-2147-4D27-ACF3-8397425FA9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2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5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5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8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F3E75C-F424-4448-AF40-91DA13DFC33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E75C-F424-4448-AF40-91DA13DFC33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F3E75C-F424-4448-AF40-91DA13DFC33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6F8E85-4A5B-4FAF-874D-D13F06EBC5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2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v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linh.pham.96155" TargetMode="External"/><Relationship Id="rId5" Type="http://schemas.openxmlformats.org/officeDocument/2006/relationships/hyperlink" Target="https://www.facebook.com/groups/2358330047574166/" TargetMode="External"/><Relationship Id="rId4" Type="http://schemas.openxmlformats.org/officeDocument/2006/relationships/hyperlink" Target="https://www.facebook.com/dotnetv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3270"/>
            <a:ext cx="5095741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DOTNETVN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344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VIEW COMPONENTS IN ASPNET CORE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9042" y="4741348"/>
            <a:ext cx="74325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Author: Linh Pham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http://dotnetvn.com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Facebook Page: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https://www.facebook.com/dotnetvn/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Facebook Group: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https://www.facebook.com/groups/2358330047574166/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Facebook Profile: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https://www.facebook.com/linh.pham.96155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662" y="425003"/>
            <a:ext cx="476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WHAT IS VIEW COMPONENTS?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086329" y="1150566"/>
            <a:ext cx="9778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03030"/>
                </a:solidFill>
                <a:effectLst/>
                <a:ea typeface="Microsoft YaHei UI Light" panose="020B0502040204020203" pitchFamily="34" charset="-122"/>
              </a:rPr>
              <a:t>View Components are special type of views that are rendered inside other views. They are useful for reusing parts of a view or splitting a large view into smaller components.</a:t>
            </a:r>
            <a:endParaRPr lang="en-US" dirty="0">
              <a:ea typeface="Microsoft YaHei UI Light" panose="020B0502040204020203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8255" y="1999240"/>
            <a:ext cx="9734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111111"/>
                </a:solidFill>
                <a:effectLst/>
              </a:rPr>
              <a:t>View Components are new to ASP.NET Core and are designed to do everything that a Partial View in previous versions of ASP.NET did and more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20716" y="3188369"/>
            <a:ext cx="6160169" cy="2851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99986" y="2819037"/>
            <a:ext cx="91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5095" y="3332747"/>
            <a:ext cx="5811252" cy="3729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View Component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65095" y="5542547"/>
            <a:ext cx="5841331" cy="3729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 View Component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65096" y="3958389"/>
            <a:ext cx="5811252" cy="133550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Content, view components….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6179" y="375514"/>
            <a:ext cx="72293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WHY YOU SHOULD USE VIEW COMPONENTS, NOT PARTIAL VIEWS I</a:t>
            </a:r>
            <a:r>
              <a:rPr lang="en-US" sz="2800" b="1" dirty="0">
                <a:solidFill>
                  <a:srgbClr val="000000"/>
                </a:solidFill>
              </a:rPr>
              <a:t>N</a:t>
            </a:r>
            <a:r>
              <a:rPr lang="en-US" sz="2800" b="1" dirty="0" smtClean="0">
                <a:solidFill>
                  <a:srgbClr val="000000"/>
                </a:solidFill>
              </a:rPr>
              <a:t> ASPNET CORE?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4292" y="2086796"/>
            <a:ext cx="34279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0" dirty="0" smtClean="0">
                <a:solidFill>
                  <a:srgbClr val="111111"/>
                </a:solidFill>
                <a:effectLst/>
              </a:rPr>
              <a:t>View Components</a:t>
            </a:r>
            <a:r>
              <a:rPr lang="en-US" b="0" i="0" dirty="0" smtClean="0">
                <a:solidFill>
                  <a:srgbClr val="111111"/>
                </a:solidFill>
                <a:effectLst/>
              </a:rPr>
              <a:t> (are generated from a C# class derived from the base class </a:t>
            </a:r>
            <a:r>
              <a:rPr lang="en-US" b="0" i="0" dirty="0" err="1" smtClean="0">
                <a:solidFill>
                  <a:srgbClr val="111111"/>
                </a:solidFill>
                <a:effectLst/>
              </a:rPr>
              <a:t>ViewComponent</a:t>
            </a:r>
            <a:r>
              <a:rPr lang="en-US" dirty="0">
                <a:solidFill>
                  <a:srgbClr val="111111"/>
                </a:solidFill>
              </a:rPr>
              <a:t>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994484" y="1925053"/>
            <a:ext cx="1347537" cy="51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42021" y="1601887"/>
            <a:ext cx="643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separate .</a:t>
            </a:r>
            <a:r>
              <a:rPr lang="en-US" dirty="0" err="1" smtClean="0"/>
              <a:t>cs</a:t>
            </a:r>
            <a:r>
              <a:rPr lang="en-US" dirty="0" smtClean="0"/>
              <a:t> file works like a </a:t>
            </a:r>
            <a:r>
              <a:rPr lang="en-US" b="1" dirty="0" smtClean="0"/>
              <a:t>mini controller </a:t>
            </a:r>
            <a:r>
              <a:rPr lang="en-US" dirty="0" smtClean="0"/>
              <a:t>to </a:t>
            </a:r>
            <a:r>
              <a:rPr lang="en-US" dirty="0"/>
              <a:t>render output</a:t>
            </a:r>
            <a:r>
              <a:rPr lang="en-US" dirty="0" smtClean="0"/>
              <a:t>, No impact to another parts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94484" y="2442410"/>
            <a:ext cx="14437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38274" y="2257744"/>
            <a:ext cx="618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advantages of using </a:t>
            </a:r>
            <a:r>
              <a:rPr lang="en-US" b="1" dirty="0" smtClean="0"/>
              <a:t>Dependency injection</a:t>
            </a:r>
            <a:r>
              <a:rPr lang="en-US" dirty="0" smtClean="0"/>
              <a:t> in ASPNET CORE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06516" y="2456129"/>
            <a:ext cx="1431758" cy="3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56292" y="2633935"/>
            <a:ext cx="284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 </a:t>
            </a:r>
            <a:r>
              <a:rPr lang="en-US" dirty="0" err="1" smtClean="0"/>
              <a:t>Async</a:t>
            </a:r>
            <a:r>
              <a:rPr lang="en-US" dirty="0" smtClean="0"/>
              <a:t> Programming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15525" y="2464513"/>
            <a:ext cx="1326496" cy="6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56292" y="3010126"/>
            <a:ext cx="629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it is a mini controller so it is </a:t>
            </a:r>
            <a:r>
              <a:rPr lang="en-US" dirty="0"/>
              <a:t>easily </a:t>
            </a:r>
            <a:r>
              <a:rPr lang="en-US" dirty="0" smtClean="0"/>
              <a:t>testable like 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33543" y="2450795"/>
            <a:ext cx="1308478" cy="109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56292" y="3379458"/>
            <a:ext cx="364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whatever that partial view can do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292" y="4118122"/>
            <a:ext cx="101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Partial View</a:t>
            </a:r>
            <a:r>
              <a:rPr lang="en-US" dirty="0" smtClean="0"/>
              <a:t>: Only reusable view and data must be provided from outside, No support </a:t>
            </a:r>
            <a:r>
              <a:rPr lang="en-US" dirty="0" err="1" smtClean="0"/>
              <a:t>Async</a:t>
            </a:r>
            <a:r>
              <a:rPr lang="en-US" dirty="0" smtClean="0"/>
              <a:t>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2005" y="349496"/>
            <a:ext cx="9748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 SAID TO YOU THAT VIEW COMPONENTS IS A MINI CONTROLLER SO IS IT SIMILAR TO CONTROLLER?</a:t>
            </a:r>
            <a:endParaRPr lang="en-US" sz="2800" b="1" dirty="0"/>
          </a:p>
        </p:txBody>
      </p:sp>
      <p:sp>
        <p:nvSpPr>
          <p:cNvPr id="3" name="Down Arrow 2"/>
          <p:cNvSpPr/>
          <p:nvPr/>
        </p:nvSpPr>
        <p:spPr>
          <a:xfrm>
            <a:off x="5943599" y="1303603"/>
            <a:ext cx="625642" cy="665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05825" y="2257710"/>
            <a:ext cx="3669632" cy="11135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NO, IT IS DIFFERENT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50085" y="3807961"/>
            <a:ext cx="823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You cannot access View Components through browser or Ajax call (</a:t>
            </a:r>
            <a:r>
              <a:rPr lang="en-US" sz="1600" i="1" dirty="0" smtClean="0">
                <a:solidFill>
                  <a:schemeClr val="accent3"/>
                </a:solidFill>
              </a:rPr>
              <a:t>Can use Ajax to call to View Component by doing magic code in Controller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50085" y="4567876"/>
            <a:ext cx="823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View </a:t>
            </a:r>
            <a:r>
              <a:rPr lang="en-US" dirty="0"/>
              <a:t>components don't use model binding, and only depend on the data provided when calling into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204" y="5652643"/>
            <a:ext cx="11410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accent1"/>
                </a:solidFill>
              </a:rPr>
              <a:t>Note</a:t>
            </a:r>
            <a:r>
              <a:rPr lang="en-US" sz="1600" i="1" dirty="0" smtClean="0">
                <a:solidFill>
                  <a:schemeClr val="accent1"/>
                </a:solidFill>
              </a:rPr>
              <a:t>: </a:t>
            </a:r>
            <a:r>
              <a:rPr lang="en-US" sz="1600" i="1" dirty="0">
                <a:solidFill>
                  <a:schemeClr val="accent1"/>
                </a:solidFill>
              </a:rPr>
              <a:t>Model binding in ASP.NET Core MVC maps data from HTTP requests to action method </a:t>
            </a:r>
            <a:r>
              <a:rPr lang="en-US" sz="1600" i="1" dirty="0" smtClean="0">
                <a:solidFill>
                  <a:schemeClr val="accent1"/>
                </a:solidFill>
              </a:rPr>
              <a:t>parameters (From Query String, From Route Value, From Form Values)</a:t>
            </a:r>
            <a:endParaRPr lang="en-US" sz="16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31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9158" y="240631"/>
            <a:ext cx="590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VIEW COMPONENT CLASS STRUCTURE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130968" y="1215514"/>
            <a:ext cx="1010652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0" dirty="0" err="1" smtClean="0">
                <a:solidFill>
                  <a:srgbClr val="007D9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b="0" i="0" dirty="0" err="1" smtClean="0">
                <a:solidFill>
                  <a:srgbClr val="007D9A"/>
                </a:solidFill>
                <a:effectLst/>
                <a:latin typeface="Consolas" panose="020B0609020204030204" pitchFamily="49" charset="0"/>
              </a:rPr>
              <a:t>ViewComponent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0" i="0" dirty="0" err="1" smtClean="0">
                <a:solidFill>
                  <a:srgbClr val="007D9A"/>
                </a:solidFill>
                <a:effectLst/>
                <a:latin typeface="Consolas" panose="020B0609020204030204" pitchFamily="49" charset="0"/>
              </a:rPr>
              <a:t>ViewComponent</a:t>
            </a:r>
            <a:endParaRPr lang="en-US" b="0" i="0" dirty="0" smtClean="0">
              <a:solidFill>
                <a:srgbClr val="007D9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smtClean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 err="1" smtClean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smtClean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Sample</a:t>
            </a:r>
            <a:r>
              <a:rPr lang="en-US" b="0" i="0" dirty="0" err="1" smtClean="0">
                <a:solidFill>
                  <a:srgbClr val="007D9A"/>
                </a:solidFill>
                <a:effectLst/>
                <a:latin typeface="Consolas" panose="020B0609020204030204" pitchFamily="49" charset="0"/>
              </a:rPr>
              <a:t>ViewComponent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context;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smtClean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 err="1" smtClean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IViewComponentResult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b="0" i="0" dirty="0" err="1" smtClean="0">
                <a:solidFill>
                  <a:srgbClr val="007D9A"/>
                </a:solidFill>
                <a:effectLst/>
                <a:latin typeface="Consolas" panose="020B0609020204030204" pitchFamily="49" charset="0"/>
              </a:rPr>
              <a:t>InvokeAsync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// Do somethings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i="0" dirty="0" smtClean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View(Data);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031" y="288757"/>
            <a:ext cx="10547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HOW TO VIEW COMPOMENTS CLASS AND VIEW KNOW EACH OTHER?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004861" y="2746051"/>
            <a:ext cx="2807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Girls</a:t>
            </a:r>
            <a:r>
              <a:rPr lang="en-US" dirty="0" err="1" smtClean="0">
                <a:solidFill>
                  <a:srgbClr val="007D9A"/>
                </a:solidFill>
                <a:latin typeface="Consolas" panose="020B0609020204030204" pitchFamily="49" charset="0"/>
              </a:rPr>
              <a:t>ViewComponent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861" y="1216016"/>
            <a:ext cx="1084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default, </a:t>
            </a:r>
            <a:r>
              <a:rPr lang="en-US" dirty="0" err="1" smtClean="0"/>
              <a:t>ViewComponent</a:t>
            </a:r>
            <a:r>
              <a:rPr lang="en-US" dirty="0" smtClean="0"/>
              <a:t> will detect its view at location: </a:t>
            </a:r>
            <a:r>
              <a:rPr lang="en-US" b="1" dirty="0" smtClean="0"/>
              <a:t>View/Shared/</a:t>
            </a:r>
            <a:r>
              <a:rPr lang="en-US" b="1" dirty="0" err="1" smtClean="0"/>
              <a:t>ViewComponent</a:t>
            </a:r>
            <a:r>
              <a:rPr lang="en-US" b="1" dirty="0" smtClean="0"/>
              <a:t>/Prefix/</a:t>
            </a:r>
            <a:r>
              <a:rPr lang="en-US" b="1" dirty="0" err="1" smtClean="0"/>
              <a:t>Default.cshtml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4861" y="5511123"/>
            <a:ext cx="835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we can point it to a specific path by providing path value in </a:t>
            </a:r>
            <a:r>
              <a:rPr lang="en-US" b="1" dirty="0" smtClean="0"/>
              <a:t>Return statement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08" y="1560046"/>
            <a:ext cx="4488862" cy="37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7262" y="228599"/>
            <a:ext cx="6877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CALL VIEW COMPONENT FROM RAZOR VIEW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028404" y="1336996"/>
            <a:ext cx="14080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101FD"/>
                </a:solidFill>
                <a:latin typeface="SFMono-Regular"/>
              </a:rPr>
              <a:t>@await </a:t>
            </a:r>
            <a:r>
              <a:rPr lang="en-US" sz="2400" dirty="0" err="1" smtClean="0">
                <a:solidFill>
                  <a:srgbClr val="000000"/>
                </a:solidFill>
                <a:latin typeface="SFMono-Regular"/>
              </a:rPr>
              <a:t>Component.InvokeAsync</a:t>
            </a:r>
            <a:r>
              <a:rPr lang="en-US" sz="2400" dirty="0" smtClean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SFMono-Regular"/>
              </a:rPr>
              <a:t>“Name of view component"</a:t>
            </a:r>
            <a:r>
              <a:rPr lang="en-US" sz="2400" dirty="0" smtClean="0">
                <a:solidFill>
                  <a:srgbClr val="000000"/>
                </a:solidFill>
                <a:latin typeface="SFMono-Regular"/>
              </a:rPr>
              <a:t>, new { </a:t>
            </a:r>
            <a:r>
              <a:rPr lang="en-US" sz="2400" dirty="0" err="1" smtClean="0">
                <a:solidFill>
                  <a:srgbClr val="000000"/>
                </a:solidFill>
                <a:latin typeface="SFMono-Regular"/>
              </a:rPr>
              <a:t>param</a:t>
            </a:r>
            <a:r>
              <a:rPr lang="en-US" sz="2400" dirty="0" smtClean="0">
                <a:solidFill>
                  <a:srgbClr val="000000"/>
                </a:solidFill>
                <a:latin typeface="SFMono-Regular"/>
              </a:rPr>
              <a:t>…})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48326" y="2383838"/>
            <a:ext cx="4293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101FD"/>
                </a:solidFill>
                <a:latin typeface="SFMono-Regular"/>
              </a:rPr>
              <a:t>&lt;</a:t>
            </a:r>
            <a:r>
              <a:rPr lang="en-US" sz="2400" dirty="0" err="1" smtClean="0">
                <a:solidFill>
                  <a:srgbClr val="0101FD"/>
                </a:solidFill>
                <a:latin typeface="SFMono-Regular"/>
              </a:rPr>
              <a:t>vc:</a:t>
            </a:r>
            <a:r>
              <a:rPr lang="en-US" sz="2400" b="1" dirty="0" err="1" smtClean="0">
                <a:latin typeface="SFMono-Regular"/>
              </a:rPr>
              <a:t>name</a:t>
            </a:r>
            <a:r>
              <a:rPr lang="en-US" sz="2400" dirty="0" smtClean="0">
                <a:solidFill>
                  <a:srgbClr val="0101FD"/>
                </a:solidFill>
                <a:latin typeface="SFMono-Regular"/>
              </a:rPr>
              <a:t> &gt;</a:t>
            </a:r>
            <a:r>
              <a:rPr lang="en-US" sz="2400" dirty="0" smtClean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&lt;/</a:t>
            </a:r>
            <a:r>
              <a:rPr lang="en-US" sz="2400" dirty="0" err="1" smtClean="0">
                <a:solidFill>
                  <a:srgbClr val="0101FD"/>
                </a:solidFill>
                <a:latin typeface="SFMono-Regular"/>
              </a:rPr>
              <a:t>vc:</a:t>
            </a:r>
            <a:r>
              <a:rPr lang="en-US" sz="2400" b="1" dirty="0" err="1" smtClean="0">
                <a:latin typeface="SFMono-Regular"/>
              </a:rPr>
              <a:t>name</a:t>
            </a:r>
            <a:r>
              <a:rPr lang="en-US" sz="2400" dirty="0" smtClean="0">
                <a:solidFill>
                  <a:srgbClr val="0101FD"/>
                </a:solidFill>
                <a:latin typeface="SFMono-Regular"/>
              </a:rPr>
              <a:t>&gt;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32944" y="2968052"/>
            <a:ext cx="0" cy="101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8404" y="4109933"/>
            <a:ext cx="4947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_</a:t>
            </a:r>
            <a:r>
              <a:rPr lang="en-US" dirty="0" err="1" smtClean="0"/>
              <a:t>ViewImports.cshtml</a:t>
            </a:r>
            <a:r>
              <a:rPr lang="en-US" dirty="0" smtClean="0"/>
              <a:t>  and add line as below:</a:t>
            </a:r>
          </a:p>
          <a:p>
            <a:r>
              <a:rPr lang="en-US" dirty="0"/>
              <a:t>@</a:t>
            </a:r>
            <a:r>
              <a:rPr lang="en-US" dirty="0" err="1"/>
              <a:t>addTagHelper</a:t>
            </a:r>
            <a:r>
              <a:rPr lang="en-US" dirty="0"/>
              <a:t> *, </a:t>
            </a:r>
            <a:r>
              <a:rPr lang="en-US" dirty="0" err="1" smtClean="0"/>
              <a:t>AssemblyName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7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06936" y="2061135"/>
            <a:ext cx="34926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 smtClean="0"/>
              <a:t>DEMO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26162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284</TotalTime>
  <Words>443</Words>
  <Application>Microsoft Office PowerPoint</Application>
  <PresentationFormat>Widescreen</PresentationFormat>
  <Paragraphs>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Microsoft YaHei UI Light</vt:lpstr>
      <vt:lpstr>Arial</vt:lpstr>
      <vt:lpstr>Calibri</vt:lpstr>
      <vt:lpstr>Calibri Light</vt:lpstr>
      <vt:lpstr>Consolas</vt:lpstr>
      <vt:lpstr>SFMono-Regular</vt:lpstr>
      <vt:lpstr>Retrospect</vt:lpstr>
      <vt:lpstr>DOTNETVN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DOTNETVN</dc:title>
  <dc:creator>Pham Duy Linh</dc:creator>
  <cp:lastModifiedBy>Duy Linh Pham</cp:lastModifiedBy>
  <cp:revision>19</cp:revision>
  <dcterms:created xsi:type="dcterms:W3CDTF">2019-04-18T06:18:45Z</dcterms:created>
  <dcterms:modified xsi:type="dcterms:W3CDTF">2020-03-23T14:33:07Z</dcterms:modified>
</cp:coreProperties>
</file>