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54" y="90"/>
      </p:cViewPr>
      <p:guideLst>
        <p:guide orient="horz" pos="2160"/>
        <p:guide pos="2880"/>
      </p:guideLst>
    </p:cSldViewPr>
  </p:slideViewPr>
  <p:notesTextViewPr>
    <p:cViewPr>
      <p:scale>
        <a:sx n="100" d="100"/>
        <a:sy n="100" d="100"/>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9D5BA4DD-D672-4E1C-BF2E-DB9734807CDB}" type="datetimeFigureOut">
              <a:rPr lang="ko-KR" altLang="en-US" smtClean="0"/>
              <a:t>2022-06-13</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26DF759E-C81B-46C4-9D47-5051A9A4FB60}" type="slidenum">
              <a:rPr lang="ko-KR" altLang="en-US" smtClean="0"/>
              <a:t>‹#›</a:t>
            </a:fld>
            <a:endParaRPr lang="ko-KR" altLang="en-US"/>
          </a:p>
        </p:txBody>
      </p:sp>
    </p:spTree>
    <p:extLst>
      <p:ext uri="{BB962C8B-B14F-4D97-AF65-F5344CB8AC3E}">
        <p14:creationId xmlns:p14="http://schemas.microsoft.com/office/powerpoint/2010/main" val="35032357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 me introduce the program. We developed a program that consumers can use to trade custom cakes.</a:t>
            </a:r>
            <a:endParaRPr lang="ko-KR" altLang="en-US" dirty="0"/>
          </a:p>
        </p:txBody>
      </p:sp>
      <p:sp>
        <p:nvSpPr>
          <p:cNvPr id="4" name="슬라이드 번호 개체 틀 3"/>
          <p:cNvSpPr>
            <a:spLocks noGrp="1"/>
          </p:cNvSpPr>
          <p:nvPr>
            <p:ph type="sldNum" sz="quarter" idx="5"/>
          </p:nvPr>
        </p:nvSpPr>
        <p:spPr/>
        <p:txBody>
          <a:bodyPr/>
          <a:lstStyle/>
          <a:p>
            <a:fld id="{26DF759E-C81B-46C4-9D47-5051A9A4FB60}" type="slidenum">
              <a:rPr lang="ko-KR" altLang="en-US" smtClean="0"/>
              <a:t>6</a:t>
            </a:fld>
            <a:endParaRPr lang="ko-KR" altLang="en-US"/>
          </a:p>
        </p:txBody>
      </p:sp>
    </p:spTree>
    <p:extLst>
      <p:ext uri="{BB962C8B-B14F-4D97-AF65-F5344CB8AC3E}">
        <p14:creationId xmlns:p14="http://schemas.microsoft.com/office/powerpoint/2010/main" val="103512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program helps smooth communication between sellers and consumers. The main function is to receive the information of the consumer needed when purchasing and to draw the desired cake design. First, customers can enter their own information like name, </a:t>
            </a:r>
            <a:r>
              <a:rPr lang="en-US" altLang="ko-KR" dirty="0" err="1"/>
              <a:t>phoneNumber</a:t>
            </a:r>
            <a:r>
              <a:rPr lang="en-US" altLang="ko-KR" dirty="0"/>
              <a:t>, pickup-date, and requirements. Then, draw the design they want. When drawing a design, customer can add whipped cream and write down a phrase. You can complete the design you want like this. Once an order has been received, the seller will be able to view the order's information through the database. The seller doesn't care about missing information. And the seller can make the cake by looking at the design made by the customer. </a:t>
            </a:r>
          </a:p>
          <a:p>
            <a:endParaRPr lang="ko-KR" altLang="en-US" dirty="0"/>
          </a:p>
        </p:txBody>
      </p:sp>
      <p:sp>
        <p:nvSpPr>
          <p:cNvPr id="4" name="슬라이드 번호 개체 틀 3"/>
          <p:cNvSpPr>
            <a:spLocks noGrp="1"/>
          </p:cNvSpPr>
          <p:nvPr>
            <p:ph type="sldNum" sz="quarter" idx="5"/>
          </p:nvPr>
        </p:nvSpPr>
        <p:spPr/>
        <p:txBody>
          <a:bodyPr/>
          <a:lstStyle/>
          <a:p>
            <a:fld id="{26DF759E-C81B-46C4-9D47-5051A9A4FB60}" type="slidenum">
              <a:rPr lang="ko-KR" altLang="en-US" smtClean="0"/>
              <a:t>7</a:t>
            </a:fld>
            <a:endParaRPr lang="ko-KR" altLang="en-US"/>
          </a:p>
        </p:txBody>
      </p:sp>
    </p:spTree>
    <p:extLst>
      <p:ext uri="{BB962C8B-B14F-4D97-AF65-F5344CB8AC3E}">
        <p14:creationId xmlns:p14="http://schemas.microsoft.com/office/powerpoint/2010/main" val="2705326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used the </a:t>
            </a:r>
            <a:r>
              <a:rPr lang="en-US" altLang="ko-KR" dirty="0" err="1"/>
              <a:t>pyqt</a:t>
            </a:r>
            <a:r>
              <a:rPr lang="en-US" altLang="ko-KR" dirty="0"/>
              <a:t> library to call up the </a:t>
            </a:r>
            <a:r>
              <a:rPr lang="en-US" altLang="ko-KR" dirty="0" err="1"/>
              <a:t>ui</a:t>
            </a:r>
            <a:r>
              <a:rPr lang="en-US" altLang="ko-KR" dirty="0"/>
              <a:t> that </a:t>
            </a:r>
            <a:r>
              <a:rPr lang="en-US" altLang="ko-KR" dirty="0" err="1"/>
              <a:t>Hijoo</a:t>
            </a:r>
            <a:r>
              <a:rPr lang="en-US" altLang="ko-KR" dirty="0"/>
              <a:t> made and implemented the function. When the next button is pressed, the </a:t>
            </a:r>
            <a:r>
              <a:rPr lang="en-US" altLang="ko-KR" dirty="0" err="1"/>
              <a:t>btnClick</a:t>
            </a:r>
            <a:r>
              <a:rPr lang="en-US" altLang="ko-KR" dirty="0"/>
              <a:t>() function is executed The </a:t>
            </a:r>
            <a:r>
              <a:rPr lang="en-US" altLang="ko-KR" dirty="0" err="1"/>
              <a:t>btnClick</a:t>
            </a:r>
            <a:r>
              <a:rPr lang="en-US" altLang="ko-KR" dirty="0"/>
              <a:t>() function retrieves information from text box, radio button, and a calendar containing name, phone number, requirements, pick-up date, cake size information, and stores it in a database. If the information is insufficient, a warning phrase is displayed. </a:t>
            </a:r>
            <a:r>
              <a:rPr lang="en-US" altLang="ko-KR"/>
              <a:t>After storing the data in the database, call a function that allows you to edit the design.</a:t>
            </a:r>
            <a:endParaRPr lang="ko-KR" altLang="en-US"/>
          </a:p>
        </p:txBody>
      </p:sp>
      <p:sp>
        <p:nvSpPr>
          <p:cNvPr id="4" name="슬라이드 번호 개체 틀 3"/>
          <p:cNvSpPr>
            <a:spLocks noGrp="1"/>
          </p:cNvSpPr>
          <p:nvPr>
            <p:ph type="sldNum" sz="quarter" idx="5"/>
          </p:nvPr>
        </p:nvSpPr>
        <p:spPr/>
        <p:txBody>
          <a:bodyPr/>
          <a:lstStyle/>
          <a:p>
            <a:fld id="{26DF759E-C81B-46C4-9D47-5051A9A4FB60}" type="slidenum">
              <a:rPr lang="ko-KR" altLang="en-US" smtClean="0"/>
              <a:t>12</a:t>
            </a:fld>
            <a:endParaRPr lang="ko-KR" altLang="en-US"/>
          </a:p>
        </p:txBody>
      </p:sp>
    </p:spTree>
    <p:extLst>
      <p:ext uri="{BB962C8B-B14F-4D97-AF65-F5344CB8AC3E}">
        <p14:creationId xmlns:p14="http://schemas.microsoft.com/office/powerpoint/2010/main" val="254171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59168" y="2546225"/>
            <a:ext cx="5494453" cy="2763939"/>
          </a:xfrm>
          <a:prstGeom prst="rect">
            <a:avLst/>
          </a:prstGeom>
        </p:spPr>
      </p:pic>
      <p:pic>
        <p:nvPicPr>
          <p:cNvPr id="3" name="Object 2"/>
          <p:cNvPicPr>
            <a:picLocks noChangeAspect="1"/>
          </p:cNvPicPr>
          <p:nvPr/>
        </p:nvPicPr>
        <p:blipFill>
          <a:blip r:embed="rId3" cstate="print"/>
          <a:stretch>
            <a:fillRect/>
          </a:stretch>
        </p:blipFill>
        <p:spPr>
          <a:xfrm>
            <a:off x="1035257" y="1961943"/>
            <a:ext cx="6444352" cy="817857"/>
          </a:xfrm>
          <a:prstGeom prst="rect">
            <a:avLst/>
          </a:prstGeom>
        </p:spPr>
      </p:pic>
      <p:grpSp>
        <p:nvGrpSpPr>
          <p:cNvPr id="1001" name="그룹 1001"/>
          <p:cNvGrpSpPr/>
          <p:nvPr/>
        </p:nvGrpSpPr>
        <p:grpSpPr>
          <a:xfrm>
            <a:off x="-289157" y="6320138"/>
            <a:ext cx="18936776" cy="4542248"/>
            <a:chOff x="-289157" y="6320138"/>
            <a:chExt cx="18936776" cy="4542248"/>
          </a:xfrm>
        </p:grpSpPr>
        <p:pic>
          <p:nvPicPr>
            <p:cNvPr id="5" name="Object 4"/>
            <p:cNvPicPr>
              <a:picLocks noChangeAspect="1"/>
            </p:cNvPicPr>
            <p:nvPr/>
          </p:nvPicPr>
          <p:blipFill>
            <a:blip r:embed="rId4" cstate="print"/>
            <a:stretch>
              <a:fillRect/>
            </a:stretch>
          </p:blipFill>
          <p:spPr>
            <a:xfrm>
              <a:off x="-289157" y="6320138"/>
              <a:ext cx="18936776" cy="4542248"/>
            </a:xfrm>
            <a:prstGeom prst="rect">
              <a:avLst/>
            </a:prstGeom>
          </p:spPr>
        </p:pic>
      </p:grpSp>
      <p:pic>
        <p:nvPicPr>
          <p:cNvPr id="7" name="Object 6"/>
          <p:cNvPicPr>
            <a:picLocks noChangeAspect="1"/>
          </p:cNvPicPr>
          <p:nvPr/>
        </p:nvPicPr>
        <p:blipFill>
          <a:blip r:embed="rId5" cstate="print"/>
          <a:stretch>
            <a:fillRect/>
          </a:stretch>
        </p:blipFill>
        <p:spPr>
          <a:xfrm>
            <a:off x="968364" y="4918792"/>
            <a:ext cx="7192202" cy="901373"/>
          </a:xfrm>
          <a:prstGeom prst="rect">
            <a:avLst/>
          </a:prstGeom>
        </p:spPr>
      </p:pic>
      <p:pic>
        <p:nvPicPr>
          <p:cNvPr id="8" name="Object 7"/>
          <p:cNvPicPr>
            <a:picLocks noChangeAspect="1"/>
          </p:cNvPicPr>
          <p:nvPr/>
        </p:nvPicPr>
        <p:blipFill>
          <a:blip r:embed="rId6" cstate="print"/>
          <a:stretch>
            <a:fillRect/>
          </a:stretch>
        </p:blipFill>
        <p:spPr>
          <a:xfrm>
            <a:off x="13451871" y="6591656"/>
            <a:ext cx="4563558" cy="24799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01583" y="-279782"/>
            <a:ext cx="14850730" cy="13909902"/>
          </a:xfrm>
          <a:prstGeom prst="rect">
            <a:avLst/>
          </a:prstGeom>
        </p:spPr>
      </p:pic>
      <p:pic>
        <p:nvPicPr>
          <p:cNvPr id="3" name="Object 2"/>
          <p:cNvPicPr>
            <a:picLocks noChangeAspect="1"/>
          </p:cNvPicPr>
          <p:nvPr/>
        </p:nvPicPr>
        <p:blipFill>
          <a:blip r:embed="rId3" cstate="print"/>
          <a:stretch>
            <a:fillRect/>
          </a:stretch>
        </p:blipFill>
        <p:spPr>
          <a:xfrm>
            <a:off x="1408168" y="7997025"/>
            <a:ext cx="10471101" cy="10313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695257" y="-279781"/>
            <a:ext cx="14609907" cy="13909897"/>
          </a:xfrm>
          <a:prstGeom prst="rect">
            <a:avLst/>
          </a:prstGeom>
        </p:spPr>
      </p:pic>
      <p:pic>
        <p:nvPicPr>
          <p:cNvPr id="3" name="Object 2"/>
          <p:cNvPicPr>
            <a:picLocks noChangeAspect="1"/>
          </p:cNvPicPr>
          <p:nvPr/>
        </p:nvPicPr>
        <p:blipFill>
          <a:blip r:embed="rId3" cstate="print"/>
          <a:stretch>
            <a:fillRect/>
          </a:stretch>
        </p:blipFill>
        <p:spPr>
          <a:xfrm>
            <a:off x="5397618" y="7935854"/>
            <a:ext cx="11030858" cy="11136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cstate="print"/>
          <a:stretch>
            <a:fillRect/>
          </a:stretch>
        </p:blipFill>
        <p:spPr>
          <a:xfrm>
            <a:off x="237367" y="187970"/>
            <a:ext cx="10806988" cy="1111264"/>
          </a:xfrm>
          <a:prstGeom prst="rect">
            <a:avLst/>
          </a:prstGeom>
        </p:spPr>
      </p:pic>
      <p:pic>
        <p:nvPicPr>
          <p:cNvPr id="3" name="Object 2"/>
          <p:cNvPicPr>
            <a:picLocks noChangeAspect="1"/>
          </p:cNvPicPr>
          <p:nvPr/>
        </p:nvPicPr>
        <p:blipFill>
          <a:blip r:embed="rId4" cstate="print"/>
          <a:stretch>
            <a:fillRect/>
          </a:stretch>
        </p:blipFill>
        <p:spPr>
          <a:xfrm>
            <a:off x="517997" y="2216857"/>
            <a:ext cx="1914330" cy="1111263"/>
          </a:xfrm>
          <a:prstGeom prst="rect">
            <a:avLst/>
          </a:prstGeom>
        </p:spPr>
      </p:pic>
      <p:pic>
        <p:nvPicPr>
          <p:cNvPr id="4" name="Object 3"/>
          <p:cNvPicPr>
            <a:picLocks noChangeAspect="1"/>
          </p:cNvPicPr>
          <p:nvPr/>
        </p:nvPicPr>
        <p:blipFill>
          <a:blip r:embed="rId5" cstate="print"/>
          <a:stretch>
            <a:fillRect/>
          </a:stretch>
        </p:blipFill>
        <p:spPr>
          <a:xfrm>
            <a:off x="507558" y="4512626"/>
            <a:ext cx="2873381" cy="1120781"/>
          </a:xfrm>
          <a:prstGeom prst="rect">
            <a:avLst/>
          </a:prstGeom>
        </p:spPr>
      </p:pic>
      <p:pic>
        <p:nvPicPr>
          <p:cNvPr id="5" name="Object 4"/>
          <p:cNvPicPr>
            <a:picLocks noChangeAspect="1"/>
          </p:cNvPicPr>
          <p:nvPr/>
        </p:nvPicPr>
        <p:blipFill>
          <a:blip r:embed="rId6" cstate="print"/>
          <a:stretch>
            <a:fillRect/>
          </a:stretch>
        </p:blipFill>
        <p:spPr>
          <a:xfrm>
            <a:off x="500986" y="7640631"/>
            <a:ext cx="2416924" cy="1092209"/>
          </a:xfrm>
          <a:prstGeom prst="rect">
            <a:avLst/>
          </a:prstGeom>
        </p:spPr>
      </p:pic>
      <p:grpSp>
        <p:nvGrpSpPr>
          <p:cNvPr id="1001" name="그룹 1001"/>
          <p:cNvGrpSpPr/>
          <p:nvPr/>
        </p:nvGrpSpPr>
        <p:grpSpPr>
          <a:xfrm>
            <a:off x="3679672" y="2093781"/>
            <a:ext cx="9692952" cy="1294551"/>
            <a:chOff x="3679672" y="2093781"/>
            <a:chExt cx="9692952" cy="1294551"/>
          </a:xfrm>
        </p:grpSpPr>
        <p:pic>
          <p:nvPicPr>
            <p:cNvPr id="7" name="Object 6"/>
            <p:cNvPicPr>
              <a:picLocks noChangeAspect="1"/>
            </p:cNvPicPr>
            <p:nvPr/>
          </p:nvPicPr>
          <p:blipFill>
            <a:blip r:embed="rId7" cstate="print"/>
            <a:stretch>
              <a:fillRect/>
            </a:stretch>
          </p:blipFill>
          <p:spPr>
            <a:xfrm>
              <a:off x="3679672" y="2093781"/>
              <a:ext cx="9692952" cy="1294551"/>
            </a:xfrm>
            <a:prstGeom prst="rect">
              <a:avLst/>
            </a:prstGeom>
          </p:spPr>
        </p:pic>
      </p:grpSp>
      <p:grpSp>
        <p:nvGrpSpPr>
          <p:cNvPr id="1002" name="그룹 1002"/>
          <p:cNvGrpSpPr/>
          <p:nvPr/>
        </p:nvGrpSpPr>
        <p:grpSpPr>
          <a:xfrm>
            <a:off x="3679672" y="4048925"/>
            <a:ext cx="6171429" cy="2187864"/>
            <a:chOff x="3679672" y="4048925"/>
            <a:chExt cx="6171429" cy="2187864"/>
          </a:xfrm>
        </p:grpSpPr>
        <p:pic>
          <p:nvPicPr>
            <p:cNvPr id="10" name="Object 9"/>
            <p:cNvPicPr>
              <a:picLocks noChangeAspect="1"/>
            </p:cNvPicPr>
            <p:nvPr/>
          </p:nvPicPr>
          <p:blipFill>
            <a:blip r:embed="rId8" cstate="print"/>
            <a:stretch>
              <a:fillRect/>
            </a:stretch>
          </p:blipFill>
          <p:spPr>
            <a:xfrm>
              <a:off x="3679672" y="4048925"/>
              <a:ext cx="6171429" cy="2187864"/>
            </a:xfrm>
            <a:prstGeom prst="rect">
              <a:avLst/>
            </a:prstGeom>
          </p:spPr>
        </p:pic>
      </p:grpSp>
      <p:grpSp>
        <p:nvGrpSpPr>
          <p:cNvPr id="1003" name="그룹 1003"/>
          <p:cNvGrpSpPr/>
          <p:nvPr/>
        </p:nvGrpSpPr>
        <p:grpSpPr>
          <a:xfrm>
            <a:off x="3679672" y="7474585"/>
            <a:ext cx="8370262" cy="1587729"/>
            <a:chOff x="3679672" y="7474585"/>
            <a:chExt cx="8370262" cy="1587729"/>
          </a:xfrm>
        </p:grpSpPr>
        <p:pic>
          <p:nvPicPr>
            <p:cNvPr id="13" name="Object 12"/>
            <p:cNvPicPr>
              <a:picLocks noChangeAspect="1"/>
            </p:cNvPicPr>
            <p:nvPr/>
          </p:nvPicPr>
          <p:blipFill>
            <a:blip r:embed="rId9" cstate="print"/>
            <a:stretch>
              <a:fillRect/>
            </a:stretch>
          </p:blipFill>
          <p:spPr>
            <a:xfrm>
              <a:off x="3679672" y="7474585"/>
              <a:ext cx="8370262" cy="1587729"/>
            </a:xfrm>
            <a:prstGeom prst="rect">
              <a:avLst/>
            </a:prstGeom>
          </p:spPr>
        </p:pic>
      </p:grpSp>
      <p:grpSp>
        <p:nvGrpSpPr>
          <p:cNvPr id="1004" name="그룹 1004"/>
          <p:cNvGrpSpPr/>
          <p:nvPr/>
        </p:nvGrpSpPr>
        <p:grpSpPr>
          <a:xfrm>
            <a:off x="13606628" y="4897897"/>
            <a:ext cx="3950248" cy="4164418"/>
            <a:chOff x="13606628" y="4897897"/>
            <a:chExt cx="3950248" cy="4164418"/>
          </a:xfrm>
        </p:grpSpPr>
        <p:pic>
          <p:nvPicPr>
            <p:cNvPr id="16" name="Object 15"/>
            <p:cNvPicPr>
              <a:picLocks noChangeAspect="1"/>
            </p:cNvPicPr>
            <p:nvPr/>
          </p:nvPicPr>
          <p:blipFill>
            <a:blip r:embed="rId10" cstate="print"/>
            <a:stretch>
              <a:fillRect/>
            </a:stretch>
          </p:blipFill>
          <p:spPr>
            <a:xfrm>
              <a:off x="13606628" y="4897897"/>
              <a:ext cx="3950248" cy="4164418"/>
            </a:xfrm>
            <a:prstGeom prst="rect">
              <a:avLst/>
            </a:prstGeom>
          </p:spPr>
        </p:pic>
      </p:grpSp>
      <p:grpSp>
        <p:nvGrpSpPr>
          <p:cNvPr id="1005" name="그룹 1005"/>
          <p:cNvGrpSpPr/>
          <p:nvPr/>
        </p:nvGrpSpPr>
        <p:grpSpPr>
          <a:xfrm>
            <a:off x="13606628" y="116347"/>
            <a:ext cx="3950248" cy="3271986"/>
            <a:chOff x="13606628" y="116347"/>
            <a:chExt cx="3950248" cy="3271986"/>
          </a:xfrm>
        </p:grpSpPr>
        <p:pic>
          <p:nvPicPr>
            <p:cNvPr id="19" name="Object 18"/>
            <p:cNvPicPr>
              <a:picLocks noChangeAspect="1"/>
            </p:cNvPicPr>
            <p:nvPr/>
          </p:nvPicPr>
          <p:blipFill>
            <a:blip r:embed="rId11" cstate="print"/>
            <a:stretch>
              <a:fillRect/>
            </a:stretch>
          </p:blipFill>
          <p:spPr>
            <a:xfrm>
              <a:off x="13606628" y="116347"/>
              <a:ext cx="3950248" cy="3271986"/>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01581" y="-279781"/>
            <a:ext cx="14609907" cy="13909897"/>
          </a:xfrm>
          <a:prstGeom prst="rect">
            <a:avLst/>
          </a:prstGeom>
        </p:spPr>
      </p:pic>
      <p:pic>
        <p:nvPicPr>
          <p:cNvPr id="3" name="Object 2"/>
          <p:cNvPicPr>
            <a:picLocks noChangeAspect="1"/>
          </p:cNvPicPr>
          <p:nvPr/>
        </p:nvPicPr>
        <p:blipFill>
          <a:blip r:embed="rId3" cstate="print"/>
          <a:stretch>
            <a:fillRect/>
          </a:stretch>
        </p:blipFill>
        <p:spPr>
          <a:xfrm>
            <a:off x="1408168" y="7997025"/>
            <a:ext cx="7760967" cy="10313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326178" y="206276"/>
            <a:ext cx="5007101" cy="1057205"/>
          </a:xfrm>
          <a:prstGeom prst="rect">
            <a:avLst/>
          </a:prstGeom>
        </p:spPr>
      </p:pic>
      <p:grpSp>
        <p:nvGrpSpPr>
          <p:cNvPr id="1001" name="그룹 1001"/>
          <p:cNvGrpSpPr/>
          <p:nvPr/>
        </p:nvGrpSpPr>
        <p:grpSpPr>
          <a:xfrm>
            <a:off x="9287726" y="2029437"/>
            <a:ext cx="8702416" cy="6593115"/>
            <a:chOff x="9287726" y="2029437"/>
            <a:chExt cx="8702416" cy="6593115"/>
          </a:xfrm>
        </p:grpSpPr>
        <p:pic>
          <p:nvPicPr>
            <p:cNvPr id="4" name="Object 3"/>
            <p:cNvPicPr>
              <a:picLocks noChangeAspect="1"/>
            </p:cNvPicPr>
            <p:nvPr/>
          </p:nvPicPr>
          <p:blipFill>
            <a:blip r:embed="rId3" cstate="print"/>
            <a:stretch>
              <a:fillRect/>
            </a:stretch>
          </p:blipFill>
          <p:spPr>
            <a:xfrm>
              <a:off x="9287726" y="2029437"/>
              <a:ext cx="8702416" cy="6593115"/>
            </a:xfrm>
            <a:prstGeom prst="rect">
              <a:avLst/>
            </a:prstGeom>
          </p:spPr>
        </p:pic>
      </p:grpSp>
      <p:grpSp>
        <p:nvGrpSpPr>
          <p:cNvPr id="1002" name="그룹 1002"/>
          <p:cNvGrpSpPr/>
          <p:nvPr/>
        </p:nvGrpSpPr>
        <p:grpSpPr>
          <a:xfrm>
            <a:off x="135289" y="2029437"/>
            <a:ext cx="8924617" cy="6593115"/>
            <a:chOff x="135289" y="2029437"/>
            <a:chExt cx="8924617" cy="6593115"/>
          </a:xfrm>
        </p:grpSpPr>
        <p:pic>
          <p:nvPicPr>
            <p:cNvPr id="7" name="Object 6"/>
            <p:cNvPicPr>
              <a:picLocks noChangeAspect="1"/>
            </p:cNvPicPr>
            <p:nvPr/>
          </p:nvPicPr>
          <p:blipFill>
            <a:blip r:embed="rId4" cstate="print"/>
            <a:stretch>
              <a:fillRect/>
            </a:stretch>
          </p:blipFill>
          <p:spPr>
            <a:xfrm>
              <a:off x="135289" y="2029437"/>
              <a:ext cx="8924617" cy="6593115"/>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022511"/>
            <a:ext cx="19279052" cy="8375880"/>
            <a:chOff x="0" y="2022511"/>
            <a:chExt cx="19279052" cy="8375880"/>
          </a:xfrm>
        </p:grpSpPr>
        <p:pic>
          <p:nvPicPr>
            <p:cNvPr id="3" name="Object 2"/>
            <p:cNvPicPr>
              <a:picLocks noChangeAspect="1"/>
            </p:cNvPicPr>
            <p:nvPr/>
          </p:nvPicPr>
          <p:blipFill>
            <a:blip r:embed="rId2" cstate="print"/>
            <a:stretch>
              <a:fillRect/>
            </a:stretch>
          </p:blipFill>
          <p:spPr>
            <a:xfrm>
              <a:off x="0" y="2022511"/>
              <a:ext cx="19279052" cy="8375880"/>
            </a:xfrm>
            <a:prstGeom prst="rect">
              <a:avLst/>
            </a:prstGeom>
          </p:spPr>
        </p:pic>
      </p:grpSp>
      <p:pic>
        <p:nvPicPr>
          <p:cNvPr id="5" name="Object 4"/>
          <p:cNvPicPr>
            <a:picLocks noChangeAspect="1"/>
          </p:cNvPicPr>
          <p:nvPr/>
        </p:nvPicPr>
        <p:blipFill>
          <a:blip r:embed="rId3" cstate="print"/>
          <a:stretch>
            <a:fillRect/>
          </a:stretch>
        </p:blipFill>
        <p:spPr>
          <a:xfrm>
            <a:off x="1815761" y="7297011"/>
            <a:ext cx="7455291" cy="1111263"/>
          </a:xfrm>
          <a:prstGeom prst="rect">
            <a:avLst/>
          </a:prstGeom>
        </p:spPr>
      </p:pic>
      <p:pic>
        <p:nvPicPr>
          <p:cNvPr id="6" name="Object 5"/>
          <p:cNvPicPr>
            <a:picLocks noChangeAspect="1"/>
          </p:cNvPicPr>
          <p:nvPr/>
        </p:nvPicPr>
        <p:blipFill>
          <a:blip r:embed="rId4" cstate="print"/>
          <a:stretch>
            <a:fillRect/>
          </a:stretch>
        </p:blipFill>
        <p:spPr>
          <a:xfrm>
            <a:off x="271316" y="206276"/>
            <a:ext cx="8392263" cy="1111263"/>
          </a:xfrm>
          <a:prstGeom prst="rect">
            <a:avLst/>
          </a:prstGeom>
        </p:spPr>
      </p:pic>
      <p:grpSp>
        <p:nvGrpSpPr>
          <p:cNvPr id="1002" name="그룹 1002"/>
          <p:cNvGrpSpPr/>
          <p:nvPr/>
        </p:nvGrpSpPr>
        <p:grpSpPr>
          <a:xfrm>
            <a:off x="12460580" y="4205328"/>
            <a:ext cx="2583314" cy="2583314"/>
            <a:chOff x="12460580" y="4205328"/>
            <a:chExt cx="2583314" cy="2583314"/>
          </a:xfrm>
        </p:grpSpPr>
        <p:pic>
          <p:nvPicPr>
            <p:cNvPr id="8" name="Object 7"/>
            <p:cNvPicPr>
              <a:picLocks noChangeAspect="1"/>
            </p:cNvPicPr>
            <p:nvPr/>
          </p:nvPicPr>
          <p:blipFill>
            <a:blip r:embed="rId5" cstate="print"/>
            <a:stretch>
              <a:fillRect/>
            </a:stretch>
          </p:blipFill>
          <p:spPr>
            <a:xfrm>
              <a:off x="12460580" y="4205328"/>
              <a:ext cx="2583314" cy="2583314"/>
            </a:xfrm>
            <a:prstGeom prst="rect">
              <a:avLst/>
            </a:prstGeom>
          </p:spPr>
        </p:pic>
      </p:grpSp>
      <p:pic>
        <p:nvPicPr>
          <p:cNvPr id="10" name="Object 9"/>
          <p:cNvPicPr>
            <a:picLocks noChangeAspect="1"/>
          </p:cNvPicPr>
          <p:nvPr/>
        </p:nvPicPr>
        <p:blipFill>
          <a:blip r:embed="rId6" cstate="print"/>
          <a:stretch>
            <a:fillRect/>
          </a:stretch>
        </p:blipFill>
        <p:spPr>
          <a:xfrm>
            <a:off x="10972832" y="7283700"/>
            <a:ext cx="5935884" cy="1160160"/>
          </a:xfrm>
          <a:prstGeom prst="rect">
            <a:avLst/>
          </a:prstGeom>
        </p:spPr>
      </p:pic>
      <p:grpSp>
        <p:nvGrpSpPr>
          <p:cNvPr id="1003" name="그룹 1003"/>
          <p:cNvGrpSpPr/>
          <p:nvPr/>
        </p:nvGrpSpPr>
        <p:grpSpPr>
          <a:xfrm>
            <a:off x="5653815" y="3851200"/>
            <a:ext cx="2715493" cy="2715493"/>
            <a:chOff x="5653815" y="3851200"/>
            <a:chExt cx="2715493" cy="2715493"/>
          </a:xfrm>
        </p:grpSpPr>
        <p:pic>
          <p:nvPicPr>
            <p:cNvPr id="12" name="Object 11"/>
            <p:cNvPicPr>
              <a:picLocks noChangeAspect="1"/>
            </p:cNvPicPr>
            <p:nvPr/>
          </p:nvPicPr>
          <p:blipFill>
            <a:blip r:embed="rId7" cstate="print"/>
            <a:stretch>
              <a:fillRect/>
            </a:stretch>
          </p:blipFill>
          <p:spPr>
            <a:xfrm>
              <a:off x="5653815" y="3851200"/>
              <a:ext cx="2715493" cy="2715493"/>
            </a:xfrm>
            <a:prstGeom prst="rect">
              <a:avLst/>
            </a:prstGeom>
          </p:spPr>
        </p:pic>
      </p:grpSp>
      <p:grpSp>
        <p:nvGrpSpPr>
          <p:cNvPr id="1004" name="그룹 1004"/>
          <p:cNvGrpSpPr/>
          <p:nvPr/>
        </p:nvGrpSpPr>
        <p:grpSpPr>
          <a:xfrm>
            <a:off x="2381186" y="3999285"/>
            <a:ext cx="2995399" cy="2995399"/>
            <a:chOff x="2381186" y="3999285"/>
            <a:chExt cx="2995399" cy="2995399"/>
          </a:xfrm>
        </p:grpSpPr>
        <p:pic>
          <p:nvPicPr>
            <p:cNvPr id="15" name="Object 14"/>
            <p:cNvPicPr>
              <a:picLocks noChangeAspect="1"/>
            </p:cNvPicPr>
            <p:nvPr/>
          </p:nvPicPr>
          <p:blipFill>
            <a:blip r:embed="rId8" cstate="print"/>
            <a:stretch>
              <a:fillRect/>
            </a:stretch>
          </p:blipFill>
          <p:spPr>
            <a:xfrm>
              <a:off x="2381186" y="3999285"/>
              <a:ext cx="2995399" cy="2995399"/>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75205" y="6517262"/>
            <a:ext cx="8538245" cy="2672169"/>
          </a:xfrm>
          <a:prstGeom prst="rect">
            <a:avLst/>
          </a:prstGeom>
        </p:spPr>
      </p:pic>
      <p:grpSp>
        <p:nvGrpSpPr>
          <p:cNvPr id="1001" name="그룹 1001"/>
          <p:cNvGrpSpPr/>
          <p:nvPr/>
        </p:nvGrpSpPr>
        <p:grpSpPr>
          <a:xfrm>
            <a:off x="6671647" y="1355791"/>
            <a:ext cx="4732896" cy="4732896"/>
            <a:chOff x="6671647" y="1355791"/>
            <a:chExt cx="4732896" cy="4732896"/>
          </a:xfrm>
        </p:grpSpPr>
        <p:pic>
          <p:nvPicPr>
            <p:cNvPr id="4" name="Object 3"/>
            <p:cNvPicPr>
              <a:picLocks noChangeAspect="1"/>
            </p:cNvPicPr>
            <p:nvPr/>
          </p:nvPicPr>
          <p:blipFill>
            <a:blip r:embed="rId3" cstate="print"/>
            <a:stretch>
              <a:fillRect/>
            </a:stretch>
          </p:blipFill>
          <p:spPr>
            <a:xfrm>
              <a:off x="6671647" y="1355791"/>
              <a:ext cx="4732896" cy="473289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53464" y="247769"/>
            <a:ext cx="3249520" cy="1016025"/>
          </a:xfrm>
          <a:prstGeom prst="rect">
            <a:avLst/>
          </a:prstGeom>
        </p:spPr>
      </p:pic>
      <p:pic>
        <p:nvPicPr>
          <p:cNvPr id="3" name="Object 2"/>
          <p:cNvPicPr>
            <a:picLocks noChangeAspect="1"/>
          </p:cNvPicPr>
          <p:nvPr/>
        </p:nvPicPr>
        <p:blipFill>
          <a:blip r:embed="rId3" cstate="print"/>
          <a:stretch>
            <a:fillRect/>
          </a:stretch>
        </p:blipFill>
        <p:spPr>
          <a:xfrm>
            <a:off x="4423856" y="1916186"/>
            <a:ext cx="9507423" cy="6565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01583" y="-279782"/>
            <a:ext cx="13807178" cy="13909902"/>
          </a:xfrm>
          <a:prstGeom prst="rect">
            <a:avLst/>
          </a:prstGeom>
        </p:spPr>
      </p:pic>
      <p:pic>
        <p:nvPicPr>
          <p:cNvPr id="3" name="Object 2"/>
          <p:cNvPicPr>
            <a:picLocks noChangeAspect="1"/>
          </p:cNvPicPr>
          <p:nvPr/>
        </p:nvPicPr>
        <p:blipFill>
          <a:blip r:embed="rId3" cstate="print"/>
          <a:stretch>
            <a:fillRect/>
          </a:stretch>
        </p:blipFill>
        <p:spPr>
          <a:xfrm>
            <a:off x="1368054" y="7935854"/>
            <a:ext cx="9683049" cy="11136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11914" y="222470"/>
            <a:ext cx="9660959" cy="1111264"/>
          </a:xfrm>
          <a:prstGeom prst="rect">
            <a:avLst/>
          </a:prstGeom>
        </p:spPr>
      </p:pic>
      <p:grpSp>
        <p:nvGrpSpPr>
          <p:cNvPr id="1001" name="그룹 1001"/>
          <p:cNvGrpSpPr/>
          <p:nvPr/>
        </p:nvGrpSpPr>
        <p:grpSpPr>
          <a:xfrm>
            <a:off x="3663128" y="2752032"/>
            <a:ext cx="14906179" cy="6634886"/>
            <a:chOff x="3663128" y="2752032"/>
            <a:chExt cx="14906179" cy="6634886"/>
          </a:xfrm>
        </p:grpSpPr>
        <p:pic>
          <p:nvPicPr>
            <p:cNvPr id="4" name="Object 3"/>
            <p:cNvPicPr>
              <a:picLocks noChangeAspect="1"/>
            </p:cNvPicPr>
            <p:nvPr/>
          </p:nvPicPr>
          <p:blipFill>
            <a:blip r:embed="rId3" cstate="print"/>
            <a:stretch>
              <a:fillRect/>
            </a:stretch>
          </p:blipFill>
          <p:spPr>
            <a:xfrm>
              <a:off x="3663128" y="2752032"/>
              <a:ext cx="14906179" cy="6634886"/>
            </a:xfrm>
            <a:prstGeom prst="rect">
              <a:avLst/>
            </a:prstGeom>
          </p:spPr>
        </p:pic>
      </p:grpSp>
      <p:grpSp>
        <p:nvGrpSpPr>
          <p:cNvPr id="1002" name="그룹 1002"/>
          <p:cNvGrpSpPr/>
          <p:nvPr/>
        </p:nvGrpSpPr>
        <p:grpSpPr>
          <a:xfrm>
            <a:off x="15041049" y="6842884"/>
            <a:ext cx="2353736" cy="2147895"/>
            <a:chOff x="15041049" y="6842884"/>
            <a:chExt cx="2353736" cy="2147895"/>
          </a:xfrm>
        </p:grpSpPr>
        <p:pic>
          <p:nvPicPr>
            <p:cNvPr id="7" name="Object 6"/>
            <p:cNvPicPr>
              <a:picLocks noChangeAspect="1"/>
            </p:cNvPicPr>
            <p:nvPr/>
          </p:nvPicPr>
          <p:blipFill>
            <a:blip r:embed="rId4" cstate="print"/>
            <a:stretch>
              <a:fillRect/>
            </a:stretch>
          </p:blipFill>
          <p:spPr>
            <a:xfrm>
              <a:off x="15041049" y="6842884"/>
              <a:ext cx="2353736" cy="2147895"/>
            </a:xfrm>
            <a:prstGeom prst="rect">
              <a:avLst/>
            </a:prstGeom>
          </p:spPr>
        </p:pic>
      </p:grpSp>
      <p:grpSp>
        <p:nvGrpSpPr>
          <p:cNvPr id="1003" name="그룹 1003"/>
          <p:cNvGrpSpPr/>
          <p:nvPr/>
        </p:nvGrpSpPr>
        <p:grpSpPr>
          <a:xfrm>
            <a:off x="4357143" y="3393521"/>
            <a:ext cx="2512038" cy="2292316"/>
            <a:chOff x="4357143" y="3393521"/>
            <a:chExt cx="2512038" cy="2292316"/>
          </a:xfrm>
        </p:grpSpPr>
        <p:pic>
          <p:nvPicPr>
            <p:cNvPr id="10" name="Object 9"/>
            <p:cNvPicPr>
              <a:picLocks noChangeAspect="1"/>
            </p:cNvPicPr>
            <p:nvPr/>
          </p:nvPicPr>
          <p:blipFill>
            <a:blip r:embed="rId5" cstate="print"/>
            <a:stretch>
              <a:fillRect/>
            </a:stretch>
          </p:blipFill>
          <p:spPr>
            <a:xfrm>
              <a:off x="4357143" y="3393521"/>
              <a:ext cx="2512038" cy="2292316"/>
            </a:xfrm>
            <a:prstGeom prst="rect">
              <a:avLst/>
            </a:prstGeom>
          </p:spPr>
        </p:pic>
      </p:grpSp>
      <p:pic>
        <p:nvPicPr>
          <p:cNvPr id="12" name="Object 11"/>
          <p:cNvPicPr>
            <a:picLocks noChangeAspect="1"/>
          </p:cNvPicPr>
          <p:nvPr/>
        </p:nvPicPr>
        <p:blipFill>
          <a:blip r:embed="rId6" cstate="print"/>
          <a:stretch>
            <a:fillRect/>
          </a:stretch>
        </p:blipFill>
        <p:spPr>
          <a:xfrm>
            <a:off x="7330786" y="3803732"/>
            <a:ext cx="9925779" cy="1539141"/>
          </a:xfrm>
          <a:prstGeom prst="rect">
            <a:avLst/>
          </a:prstGeom>
        </p:spPr>
      </p:pic>
      <p:pic>
        <p:nvPicPr>
          <p:cNvPr id="13" name="Object 12"/>
          <p:cNvPicPr>
            <a:picLocks noChangeAspect="1"/>
          </p:cNvPicPr>
          <p:nvPr/>
        </p:nvPicPr>
        <p:blipFill>
          <a:blip r:embed="rId7" cstate="print"/>
          <a:stretch>
            <a:fillRect/>
          </a:stretch>
        </p:blipFill>
        <p:spPr>
          <a:xfrm>
            <a:off x="3891743" y="6896762"/>
            <a:ext cx="10619875" cy="1539141"/>
          </a:xfrm>
          <a:prstGeom prst="rect">
            <a:avLst/>
          </a:prstGeom>
        </p:spPr>
      </p:pic>
      <p:grpSp>
        <p:nvGrpSpPr>
          <p:cNvPr id="1004" name="그룹 1004"/>
          <p:cNvGrpSpPr/>
          <p:nvPr/>
        </p:nvGrpSpPr>
        <p:grpSpPr>
          <a:xfrm>
            <a:off x="7109912" y="6069475"/>
            <a:ext cx="10284873" cy="47651"/>
            <a:chOff x="7109912" y="6069475"/>
            <a:chExt cx="10284873" cy="47651"/>
          </a:xfrm>
        </p:grpSpPr>
        <p:pic>
          <p:nvPicPr>
            <p:cNvPr id="15" name="Object 14"/>
            <p:cNvPicPr>
              <a:picLocks noChangeAspect="1"/>
            </p:cNvPicPr>
            <p:nvPr/>
          </p:nvPicPr>
          <p:blipFill>
            <a:blip r:embed="rId8" cstate="print"/>
            <a:stretch>
              <a:fillRect/>
            </a:stretch>
          </p:blipFill>
          <p:spPr>
            <a:xfrm rot="-10800000">
              <a:off x="7109912" y="6069475"/>
              <a:ext cx="10284873" cy="47651"/>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69616" y="2132728"/>
            <a:ext cx="17436366" cy="67021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cstate="print"/>
          <a:stretch>
            <a:fillRect/>
          </a:stretch>
        </p:blipFill>
        <p:spPr>
          <a:xfrm>
            <a:off x="7695236" y="-279782"/>
            <a:ext cx="14609911" cy="13909902"/>
          </a:xfrm>
          <a:prstGeom prst="rect">
            <a:avLst/>
          </a:prstGeom>
        </p:spPr>
      </p:pic>
      <p:pic>
        <p:nvPicPr>
          <p:cNvPr id="3" name="Object 2"/>
          <p:cNvPicPr>
            <a:picLocks noChangeAspect="1"/>
          </p:cNvPicPr>
          <p:nvPr/>
        </p:nvPicPr>
        <p:blipFill>
          <a:blip r:embed="rId4" cstate="print"/>
          <a:stretch>
            <a:fillRect/>
          </a:stretch>
        </p:blipFill>
        <p:spPr>
          <a:xfrm>
            <a:off x="8609974" y="7935854"/>
            <a:ext cx="7799658" cy="11136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3" cstate="print"/>
          <a:stretch>
            <a:fillRect/>
          </a:stretch>
        </p:blipFill>
        <p:spPr>
          <a:xfrm>
            <a:off x="392529" y="287125"/>
            <a:ext cx="7610815" cy="1111263"/>
          </a:xfrm>
          <a:prstGeom prst="rect">
            <a:avLst/>
          </a:prstGeom>
        </p:spPr>
      </p:pic>
      <p:pic>
        <p:nvPicPr>
          <p:cNvPr id="3" name="Object 2"/>
          <p:cNvPicPr>
            <a:picLocks noChangeAspect="1"/>
          </p:cNvPicPr>
          <p:nvPr/>
        </p:nvPicPr>
        <p:blipFill>
          <a:blip r:embed="rId4" cstate="print"/>
          <a:stretch>
            <a:fillRect/>
          </a:stretch>
        </p:blipFill>
        <p:spPr>
          <a:xfrm>
            <a:off x="7472251" y="1959664"/>
            <a:ext cx="10597615" cy="6237634"/>
          </a:xfrm>
          <a:prstGeom prst="rect">
            <a:avLst/>
          </a:prstGeom>
        </p:spPr>
      </p:pic>
      <p:grpSp>
        <p:nvGrpSpPr>
          <p:cNvPr id="1001" name="그룹 1001"/>
          <p:cNvGrpSpPr/>
          <p:nvPr/>
        </p:nvGrpSpPr>
        <p:grpSpPr>
          <a:xfrm>
            <a:off x="482451" y="1823377"/>
            <a:ext cx="6870501" cy="6870501"/>
            <a:chOff x="482451" y="1823377"/>
            <a:chExt cx="6870501" cy="6870501"/>
          </a:xfrm>
        </p:grpSpPr>
        <p:pic>
          <p:nvPicPr>
            <p:cNvPr id="5" name="Object 4"/>
            <p:cNvPicPr>
              <a:picLocks noChangeAspect="1"/>
            </p:cNvPicPr>
            <p:nvPr/>
          </p:nvPicPr>
          <p:blipFill>
            <a:blip r:embed="rId5" cstate="print"/>
            <a:stretch>
              <a:fillRect/>
            </a:stretch>
          </p:blipFill>
          <p:spPr>
            <a:xfrm>
              <a:off x="482451" y="1823377"/>
              <a:ext cx="6870501" cy="6870501"/>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C5230"/>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701583" y="-279782"/>
            <a:ext cx="14609911" cy="13909902"/>
          </a:xfrm>
          <a:prstGeom prst="rect">
            <a:avLst/>
          </a:prstGeom>
        </p:spPr>
      </p:pic>
      <p:pic>
        <p:nvPicPr>
          <p:cNvPr id="3" name="Object 2"/>
          <p:cNvPicPr>
            <a:picLocks noChangeAspect="1"/>
          </p:cNvPicPr>
          <p:nvPr/>
        </p:nvPicPr>
        <p:blipFill>
          <a:blip r:embed="rId3" cstate="print"/>
          <a:stretch>
            <a:fillRect/>
          </a:stretch>
        </p:blipFill>
        <p:spPr>
          <a:xfrm>
            <a:off x="1408168" y="7997025"/>
            <a:ext cx="8226882" cy="10313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317046" y="190572"/>
            <a:ext cx="8903453" cy="1111263"/>
          </a:xfrm>
          <a:prstGeom prst="rect">
            <a:avLst/>
          </a:prstGeom>
        </p:spPr>
      </p:pic>
      <p:grpSp>
        <p:nvGrpSpPr>
          <p:cNvPr id="1001" name="그룹 1001"/>
          <p:cNvGrpSpPr/>
          <p:nvPr/>
        </p:nvGrpSpPr>
        <p:grpSpPr>
          <a:xfrm>
            <a:off x="6413826" y="1371872"/>
            <a:ext cx="10326577" cy="1978829"/>
            <a:chOff x="6413826" y="1371872"/>
            <a:chExt cx="10326577" cy="1978829"/>
          </a:xfrm>
        </p:grpSpPr>
        <p:pic>
          <p:nvPicPr>
            <p:cNvPr id="4" name="Object 3"/>
            <p:cNvPicPr>
              <a:picLocks noChangeAspect="1"/>
            </p:cNvPicPr>
            <p:nvPr/>
          </p:nvPicPr>
          <p:blipFill>
            <a:blip r:embed="rId3" cstate="print"/>
            <a:stretch>
              <a:fillRect/>
            </a:stretch>
          </p:blipFill>
          <p:spPr>
            <a:xfrm>
              <a:off x="6413826" y="1371872"/>
              <a:ext cx="10326577" cy="1978829"/>
            </a:xfrm>
            <a:prstGeom prst="rect">
              <a:avLst/>
            </a:prstGeom>
          </p:spPr>
        </p:pic>
      </p:grpSp>
      <p:grpSp>
        <p:nvGrpSpPr>
          <p:cNvPr id="1002" name="그룹 1002"/>
          <p:cNvGrpSpPr/>
          <p:nvPr/>
        </p:nvGrpSpPr>
        <p:grpSpPr>
          <a:xfrm>
            <a:off x="1069703" y="4130062"/>
            <a:ext cx="8827399" cy="3253060"/>
            <a:chOff x="1069703" y="4130062"/>
            <a:chExt cx="8827399" cy="3253060"/>
          </a:xfrm>
        </p:grpSpPr>
        <p:pic>
          <p:nvPicPr>
            <p:cNvPr id="7" name="Object 6"/>
            <p:cNvPicPr>
              <a:picLocks noChangeAspect="1"/>
            </p:cNvPicPr>
            <p:nvPr/>
          </p:nvPicPr>
          <p:blipFill>
            <a:blip r:embed="rId4" cstate="print"/>
            <a:stretch>
              <a:fillRect/>
            </a:stretch>
          </p:blipFill>
          <p:spPr>
            <a:xfrm>
              <a:off x="1069703" y="4130062"/>
              <a:ext cx="8827399" cy="3253060"/>
            </a:xfrm>
            <a:prstGeom prst="rect">
              <a:avLst/>
            </a:prstGeom>
          </p:spPr>
        </p:pic>
      </p:grpSp>
      <p:grpSp>
        <p:nvGrpSpPr>
          <p:cNvPr id="1003" name="그룹 1003"/>
          <p:cNvGrpSpPr/>
          <p:nvPr/>
        </p:nvGrpSpPr>
        <p:grpSpPr>
          <a:xfrm>
            <a:off x="11597707" y="3564301"/>
            <a:ext cx="5010632" cy="6171429"/>
            <a:chOff x="11597707" y="3564301"/>
            <a:chExt cx="5010632" cy="6171429"/>
          </a:xfrm>
        </p:grpSpPr>
        <p:pic>
          <p:nvPicPr>
            <p:cNvPr id="10" name="Object 9"/>
            <p:cNvPicPr>
              <a:picLocks noChangeAspect="1"/>
            </p:cNvPicPr>
            <p:nvPr/>
          </p:nvPicPr>
          <p:blipFill>
            <a:blip r:embed="rId5" cstate="print"/>
            <a:stretch>
              <a:fillRect/>
            </a:stretch>
          </p:blipFill>
          <p:spPr>
            <a:xfrm>
              <a:off x="11597707" y="3564301"/>
              <a:ext cx="5010632" cy="617142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253</Words>
  <Application>Microsoft Office PowerPoint</Application>
  <PresentationFormat>사용자 지정</PresentationFormat>
  <Paragraphs>6</Paragraphs>
  <Slides>16</Slides>
  <Notes>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곽민정</cp:lastModifiedBy>
  <cp:revision>4</cp:revision>
  <dcterms:created xsi:type="dcterms:W3CDTF">2022-06-11T05:22:59Z</dcterms:created>
  <dcterms:modified xsi:type="dcterms:W3CDTF">2022-06-13T05:16:42Z</dcterms:modified>
</cp:coreProperties>
</file>