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168" y="2546225"/>
            <a:ext cx="5494453" cy="27556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57" y="1961943"/>
            <a:ext cx="4694542" cy="8907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542248"/>
            <a:chOff x="-289157" y="6320138"/>
            <a:chExt cx="18936776" cy="45422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157" y="6320138"/>
              <a:ext cx="18936776" cy="454224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364" y="4918792"/>
            <a:ext cx="7193069" cy="8995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08960" y="6626108"/>
            <a:ext cx="6142241" cy="915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-279782"/>
            <a:ext cx="14850730" cy="139222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8168" y="7997025"/>
            <a:ext cx="5065481" cy="9678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57" y="-279781"/>
            <a:ext cx="14609907" cy="139222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7512" y="7935854"/>
            <a:ext cx="7458325" cy="1073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368" y="187971"/>
            <a:ext cx="2925340" cy="11960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997" y="2216857"/>
            <a:ext cx="1914330" cy="11138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558" y="4512626"/>
            <a:ext cx="2873381" cy="112339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986" y="7640631"/>
            <a:ext cx="2416924" cy="1094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79672" y="2093781"/>
            <a:ext cx="9692952" cy="1294551"/>
            <a:chOff x="3679672" y="2093781"/>
            <a:chExt cx="9692952" cy="12945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9672" y="2093781"/>
              <a:ext cx="9692952" cy="12945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9672" y="4048925"/>
            <a:ext cx="6171429" cy="2187864"/>
            <a:chOff x="3679672" y="4048925"/>
            <a:chExt cx="6171429" cy="21878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9672" y="4048925"/>
              <a:ext cx="6171429" cy="21878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9672" y="7474585"/>
            <a:ext cx="8370262" cy="1587729"/>
            <a:chOff x="3679672" y="7474585"/>
            <a:chExt cx="8370262" cy="15877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79672" y="7474585"/>
              <a:ext cx="8370262" cy="1587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06628" y="4897897"/>
            <a:ext cx="3950248" cy="4164418"/>
            <a:chOff x="13606628" y="4897897"/>
            <a:chExt cx="3950248" cy="41644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06628" y="4897897"/>
              <a:ext cx="3950248" cy="4164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06628" y="116347"/>
            <a:ext cx="3950248" cy="3271986"/>
            <a:chOff x="13606628" y="116347"/>
            <a:chExt cx="3950248" cy="3271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06628" y="116347"/>
              <a:ext cx="3950248" cy="3271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1" y="-279781"/>
            <a:ext cx="14609907" cy="139244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8168" y="7997025"/>
            <a:ext cx="3995529" cy="9768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178" y="206276"/>
            <a:ext cx="2767501" cy="10797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87726" y="2029437"/>
            <a:ext cx="8702416" cy="6593115"/>
            <a:chOff x="9287726" y="2029437"/>
            <a:chExt cx="8702416" cy="65931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7726" y="2029437"/>
              <a:ext cx="8702416" cy="65931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289" y="2029437"/>
            <a:ext cx="8924617" cy="6593115"/>
            <a:chOff x="135289" y="2029437"/>
            <a:chExt cx="8924617" cy="65931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89" y="2029437"/>
              <a:ext cx="8924617" cy="6593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022511"/>
            <a:ext cx="19279052" cy="8375880"/>
            <a:chOff x="0" y="2022511"/>
            <a:chExt cx="19279052" cy="8375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22511"/>
              <a:ext cx="19279052" cy="8375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4228" y="7283345"/>
            <a:ext cx="5200586" cy="10472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316" y="206276"/>
            <a:ext cx="4311568" cy="10472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42820" y="4205328"/>
            <a:ext cx="2583314" cy="2583314"/>
            <a:chOff x="11842820" y="4205328"/>
            <a:chExt cx="2583314" cy="25833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2820" y="4205328"/>
              <a:ext cx="2583314" cy="25833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632" y="7283703"/>
            <a:ext cx="3657989" cy="10865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871" y="3851200"/>
            <a:ext cx="2715493" cy="2715493"/>
            <a:chOff x="5431871" y="3851200"/>
            <a:chExt cx="2715493" cy="27154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1871" y="3851200"/>
              <a:ext cx="2715493" cy="2715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34082" y="3953138"/>
            <a:ext cx="2995399" cy="2995399"/>
            <a:chOff x="2134082" y="3953138"/>
            <a:chExt cx="2995399" cy="29953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4082" y="3953138"/>
              <a:ext cx="2995399" cy="2995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8064" y="6517264"/>
            <a:ext cx="7872741" cy="24542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52599" y="1355791"/>
            <a:ext cx="4732896" cy="4732896"/>
            <a:chOff x="6652599" y="1355791"/>
            <a:chExt cx="4732896" cy="47328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2599" y="1355791"/>
              <a:ext cx="4732896" cy="4732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464" y="247769"/>
            <a:ext cx="3249520" cy="10186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7211" y="1868564"/>
            <a:ext cx="4839195" cy="65191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-279782"/>
            <a:ext cx="13807178" cy="139222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8055" y="7935855"/>
            <a:ext cx="4883649" cy="1054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914" y="222470"/>
            <a:ext cx="4863292" cy="10472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63128" y="2752032"/>
            <a:ext cx="14906179" cy="6634886"/>
            <a:chOff x="3663128" y="2752032"/>
            <a:chExt cx="14906179" cy="66348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128" y="2752032"/>
              <a:ext cx="14906179" cy="66348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41049" y="6842884"/>
            <a:ext cx="2353736" cy="2147895"/>
            <a:chOff x="15041049" y="6842884"/>
            <a:chExt cx="2353736" cy="21478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049" y="6842884"/>
              <a:ext cx="2353736" cy="21478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7143" y="3393521"/>
            <a:ext cx="2512038" cy="2292316"/>
            <a:chOff x="4357143" y="3393521"/>
            <a:chExt cx="2512038" cy="22923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7143" y="3393521"/>
              <a:ext cx="2512038" cy="22923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0784" y="4158694"/>
            <a:ext cx="10444265" cy="7967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96434" y="6954377"/>
            <a:ext cx="11431284" cy="15210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09912" y="6069475"/>
            <a:ext cx="10284873" cy="47651"/>
            <a:chOff x="7109912" y="6069475"/>
            <a:chExt cx="10284873" cy="476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109912" y="6069475"/>
              <a:ext cx="10284873" cy="47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321" y="2651226"/>
            <a:ext cx="16197661" cy="5316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36" y="-279782"/>
            <a:ext cx="14609911" cy="139222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7512" y="7935855"/>
            <a:ext cx="7458106" cy="1054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528" y="287125"/>
            <a:ext cx="4098684" cy="10526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2251" y="2310232"/>
            <a:ext cx="10537720" cy="55262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451" y="1823377"/>
            <a:ext cx="6870501" cy="6870501"/>
            <a:chOff x="482451" y="1823377"/>
            <a:chExt cx="6870501" cy="68705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51" y="1823377"/>
              <a:ext cx="6870501" cy="6870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-279782"/>
            <a:ext cx="14609911" cy="139222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8168" y="7997025"/>
            <a:ext cx="2693405" cy="9678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046" y="190572"/>
            <a:ext cx="2906777" cy="10472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93234" y="0"/>
            <a:ext cx="10285393" cy="3626191"/>
            <a:chOff x="6393234" y="0"/>
            <a:chExt cx="10285393" cy="36261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3234" y="0"/>
              <a:ext cx="10285393" cy="36261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9703" y="4130062"/>
            <a:ext cx="8827399" cy="3253060"/>
            <a:chOff x="1069703" y="4130062"/>
            <a:chExt cx="8827399" cy="32530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703" y="4130062"/>
              <a:ext cx="8827399" cy="32530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35931" y="3378972"/>
            <a:ext cx="5010632" cy="6171429"/>
            <a:chOff x="11535931" y="3378972"/>
            <a:chExt cx="5010632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5931" y="3378972"/>
              <a:ext cx="501063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2022-06-10T20:42:28Z</dcterms:created>
  <dcterms:modified xsi:type="dcterms:W3CDTF">2022-06-10T20:42:28Z</dcterms:modified>
</cp:coreProperties>
</file>