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1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4966"/>
    <p:restoredTop sz="95837"/>
  </p:normalViewPr>
  <p:slideViewPr>
    <p:cSldViewPr snapToObjects="1">
      <p:cViewPr varScale="1">
        <p:scale>
          <a:sx n="100" d="100"/>
          <a:sy n="100" d="100"/>
        </p:scale>
        <p:origin x="0" y="0"/>
      </p:cViewPr>
      <p:guideLst>
        <p:guide orient="horz" pos="2158"/>
        <p:guide orient="horz" pos="3190"/>
        <p:guide orient="horz" pos="1575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7216" cy="73737216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slide" Target="slides/slide21.xml"  /><Relationship Id="rId23" Type="http://schemas.openxmlformats.org/officeDocument/2006/relationships/slide" Target="slides/slide22.xml"  /><Relationship Id="rId24" Type="http://schemas.openxmlformats.org/officeDocument/2006/relationships/slide" Target="slides/slide23.xml"  /><Relationship Id="rId25" Type="http://schemas.openxmlformats.org/officeDocument/2006/relationships/slide" Target="slides/slide24.xml"  /><Relationship Id="rId26" Type="http://schemas.openxmlformats.org/officeDocument/2006/relationships/slide" Target="slides/slide25.xml"  /><Relationship Id="rId27" Type="http://schemas.openxmlformats.org/officeDocument/2006/relationships/slide" Target="slides/slide26.xml"  /><Relationship Id="rId28" Type="http://schemas.openxmlformats.org/officeDocument/2006/relationships/slide" Target="slides/slide27.xml"  /><Relationship Id="rId29" Type="http://schemas.openxmlformats.org/officeDocument/2006/relationships/slide" Target="slides/slide28.xml"  /><Relationship Id="rId3" Type="http://schemas.openxmlformats.org/officeDocument/2006/relationships/slide" Target="slides/slide2.xml"  /><Relationship Id="rId30" Type="http://schemas.openxmlformats.org/officeDocument/2006/relationships/slide" Target="slides/slide29.xml"  /><Relationship Id="rId31" Type="http://schemas.openxmlformats.org/officeDocument/2006/relationships/slide" Target="slides/slide30.xml"  /><Relationship Id="rId32" Type="http://schemas.openxmlformats.org/officeDocument/2006/relationships/slide" Target="slides/slide31.xml"  /><Relationship Id="rId33" Type="http://schemas.openxmlformats.org/officeDocument/2006/relationships/presProps" Target="presProps.xml"  /><Relationship Id="rId34" Type="http://schemas.openxmlformats.org/officeDocument/2006/relationships/viewProps" Target="viewProps.xml"  /><Relationship Id="rId35" Type="http://schemas.openxmlformats.org/officeDocument/2006/relationships/theme" Target="theme/theme1.xml"  /><Relationship Id="rId36" Type="http://schemas.openxmlformats.org/officeDocument/2006/relationships/tableStyles" Target="tableStyles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40A130E-E3B8-4EBE-931F-81B26B8448AA}" type="datetime1">
              <a:rPr lang="ko-KR" altLang="en-US"/>
              <a:pPr lvl="0">
                <a:defRPr lang="ko-KR" altLang="en-US"/>
              </a:pPr>
              <a:t>2021-03-16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800C6A38-4290-41DD-B95C-4155372FD4A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CA348888-F454-4AD2-BA62-3AF29D9807C0}" type="datetime1">
              <a:rPr lang="ko-KR" altLang="en-US"/>
              <a:pPr lvl="0">
                <a:defRPr lang="ko-KR" altLang="en-US"/>
              </a:pPr>
              <a:t>2021-03-27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56FEC12-A4C9-4837-AF94-AD867782C04C}" type="datetime1">
              <a:rPr lang="ko-KR" altLang="en-US"/>
              <a:pPr lvl="0">
                <a:defRPr lang="ko-KR" altLang="en-US"/>
              </a:pPr>
              <a:t>2021-03-27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957F84A3-4F29-4053-ACFD-1BAF2D3F140C}" type="datetime1">
              <a:rPr lang="ko-KR" altLang="en-US"/>
              <a:pPr lvl="0">
                <a:defRPr lang="ko-KR" altLang="en-US"/>
              </a:pPr>
              <a:t>2021-03-27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4953836A-82A3-4C8B-9D31-CD724F3673ED}" type="datetime1">
              <a:rPr lang="ko-KR" altLang="en-US"/>
              <a:pPr lvl="0">
                <a:defRPr lang="ko-KR" altLang="en-US"/>
              </a:pPr>
              <a:t>2021-03-16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D2EBAF6-36D0-4DD8-B695-D4C1B37E35D6}" type="datetime1">
              <a:rPr lang="ko-KR" altLang="en-US"/>
              <a:pPr lvl="0">
                <a:defRPr lang="ko-KR" altLang="en-US"/>
              </a:pPr>
              <a:t>2021-03-27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0728D28-603B-4EFC-80F8-17E5E9107035}" type="datetime1">
              <a:rPr lang="ko-KR" altLang="en-US"/>
              <a:pPr lvl="0">
                <a:defRPr lang="ko-KR" altLang="en-US"/>
              </a:pPr>
              <a:t>2021-03-27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A27A1F4E-0809-4239-8034-C38E431DAF92}" type="datetime1">
              <a:rPr lang="ko-KR" altLang="en-US"/>
              <a:pPr lvl="0">
                <a:defRPr lang="ko-KR" altLang="en-US"/>
              </a:pPr>
              <a:t>2021-03-27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E0DA496-7307-4E8B-88DE-CB97B48BAB6F}" type="datetime1">
              <a:rPr lang="ko-KR" altLang="en-US"/>
              <a:pPr lvl="0">
                <a:defRPr lang="ko-KR" altLang="en-US"/>
              </a:pPr>
              <a:t>2021-03-27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8721E90-850C-410B-8B89-8394F580CFDA}" type="datetime1">
              <a:rPr lang="ko-KR" altLang="en-US"/>
              <a:pPr lvl="0">
                <a:defRPr lang="ko-KR" altLang="en-US"/>
              </a:pPr>
              <a:t>2021-03-27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ACE7E28-9336-4363-8674-B91477D8F243}" type="datetime1">
              <a:rPr lang="ko-KR" altLang="en-US"/>
              <a:pPr lvl="0">
                <a:defRPr lang="ko-KR" altLang="en-US"/>
              </a:pPr>
              <a:t>2021-03-27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5ACE7E28-9336-4363-8674-B91477D8F243}" type="datetime1">
              <a:rPr lang="ko-KR" altLang="en-US"/>
              <a:pPr lvl="0">
                <a:defRPr lang="ko-KR" altLang="en-US"/>
              </a:pPr>
              <a:t>2021-03-27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4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5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6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7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8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9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0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2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3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4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5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6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7.png"  /><Relationship Id="rId3" Type="http://schemas.openxmlformats.org/officeDocument/2006/relationships/image" Target="../media/image28.pn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9.pn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0.pn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1.png"  /><Relationship Id="rId3" Type="http://schemas.openxmlformats.org/officeDocument/2006/relationships/image" Target="../media/image32.pn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3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.png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4.pn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5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51884" y="606983"/>
            <a:ext cx="4944116" cy="5501513"/>
          </a:xfrm>
          <a:prstGeom prst="rect">
            <a:avLst/>
          </a:prstGeom>
        </p:spPr>
      </p:pic>
      <p:pic>
        <p:nvPicPr>
          <p:cNvPr id="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912604" y="622504"/>
            <a:ext cx="4949689" cy="56129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"/>
          <p:cNvSpPr txBox="1"/>
          <p:nvPr/>
        </p:nvSpPr>
        <p:spPr>
          <a:xfrm>
            <a:off x="343090" y="188595"/>
            <a:ext cx="1453325" cy="514350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altLang="en-US" sz="2800"/>
              <a:t>▶ </a:t>
            </a:r>
            <a:r>
              <a:rPr lang="en-US" altLang="ko-KR" sz="2800"/>
              <a:t>CICD</a:t>
            </a:r>
            <a:endParaRPr lang="en-US" altLang="ko-KR" sz="2800"/>
          </a:p>
        </p:txBody>
      </p:sp>
      <p:sp>
        <p:nvSpPr>
          <p:cNvPr id="12" name=""/>
          <p:cNvSpPr txBox="1"/>
          <p:nvPr/>
        </p:nvSpPr>
        <p:spPr>
          <a:xfrm>
            <a:off x="2670175" y="1988820"/>
            <a:ext cx="3020950" cy="36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/>
              <a:t>execute-deploy.sh</a:t>
            </a:r>
            <a:endParaRPr lang="en-US" altLang="ko-KR"/>
          </a:p>
        </p:txBody>
      </p:sp>
      <p:pic>
        <p:nvPicPr>
          <p:cNvPr id="1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670175" y="2540000"/>
            <a:ext cx="6851650" cy="17779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"/>
          <p:cNvSpPr txBox="1"/>
          <p:nvPr/>
        </p:nvSpPr>
        <p:spPr>
          <a:xfrm>
            <a:off x="343090" y="188595"/>
            <a:ext cx="1453325" cy="514350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altLang="en-US" sz="2800"/>
              <a:t>▶ </a:t>
            </a:r>
            <a:r>
              <a:rPr lang="en-US" altLang="ko-KR" sz="2800"/>
              <a:t>CICD</a:t>
            </a:r>
            <a:endParaRPr lang="en-US" altLang="ko-KR" sz="2800"/>
          </a:p>
        </p:txBody>
      </p:sp>
      <p:pic>
        <p:nvPicPr>
          <p:cNvPr id="1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60550" y="458470"/>
            <a:ext cx="6470899" cy="6399530"/>
          </a:xfrm>
          <a:prstGeom prst="rect">
            <a:avLst/>
          </a:prstGeom>
        </p:spPr>
      </p:pic>
      <p:sp>
        <p:nvSpPr>
          <p:cNvPr id="12" name=""/>
          <p:cNvSpPr txBox="1"/>
          <p:nvPr/>
        </p:nvSpPr>
        <p:spPr>
          <a:xfrm>
            <a:off x="2860550" y="38861"/>
            <a:ext cx="3020950" cy="36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/>
              <a:t>docker-compose.yml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"/>
          <p:cNvSpPr txBox="1"/>
          <p:nvPr/>
        </p:nvSpPr>
        <p:spPr>
          <a:xfrm>
            <a:off x="343090" y="188595"/>
            <a:ext cx="1453325" cy="514350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altLang="en-US" sz="2800"/>
              <a:t>▶ </a:t>
            </a:r>
            <a:r>
              <a:rPr lang="en-US" altLang="ko-KR" sz="2800"/>
              <a:t>CICD</a:t>
            </a:r>
            <a:endParaRPr lang="en-US" altLang="ko-KR" sz="2800"/>
          </a:p>
        </p:txBody>
      </p:sp>
      <p:sp>
        <p:nvSpPr>
          <p:cNvPr id="12" name=""/>
          <p:cNvSpPr txBox="1"/>
          <p:nvPr/>
        </p:nvSpPr>
        <p:spPr>
          <a:xfrm>
            <a:off x="2933743" y="2132838"/>
            <a:ext cx="3020950" cy="36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/>
              <a:t>git push</a:t>
            </a:r>
            <a:endParaRPr lang="en-US" altLang="ko-KR"/>
          </a:p>
        </p:txBody>
      </p:sp>
      <p:pic>
        <p:nvPicPr>
          <p:cNvPr id="1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933743" y="2757741"/>
            <a:ext cx="6324513" cy="13425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"/>
          <p:cNvSpPr txBox="1"/>
          <p:nvPr/>
        </p:nvSpPr>
        <p:spPr>
          <a:xfrm>
            <a:off x="343090" y="188595"/>
            <a:ext cx="1453325" cy="514350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altLang="en-US" sz="2800"/>
              <a:t>▶ </a:t>
            </a:r>
            <a:r>
              <a:rPr lang="en-US" altLang="ko-KR" sz="2800"/>
              <a:t>CICD</a:t>
            </a:r>
            <a:endParaRPr lang="en-US" altLang="ko-KR" sz="2800"/>
          </a:p>
        </p:txBody>
      </p:sp>
      <p:sp>
        <p:nvSpPr>
          <p:cNvPr id="12" name=""/>
          <p:cNvSpPr txBox="1"/>
          <p:nvPr/>
        </p:nvSpPr>
        <p:spPr>
          <a:xfrm>
            <a:off x="2855595" y="702945"/>
            <a:ext cx="3020950" cy="36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/>
              <a:t>github</a:t>
            </a:r>
            <a:endParaRPr lang="en-US" altLang="ko-KR"/>
          </a:p>
        </p:txBody>
      </p:sp>
      <p:pic>
        <p:nvPicPr>
          <p:cNvPr id="1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55595" y="1068706"/>
            <a:ext cx="6994665" cy="551726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"/>
          <p:cNvSpPr txBox="1"/>
          <p:nvPr/>
        </p:nvSpPr>
        <p:spPr>
          <a:xfrm>
            <a:off x="343090" y="188595"/>
            <a:ext cx="1453325" cy="514350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altLang="en-US" sz="2800"/>
              <a:t>▶ </a:t>
            </a:r>
            <a:r>
              <a:rPr lang="en-US" altLang="ko-KR" sz="2800"/>
              <a:t>CICD</a:t>
            </a:r>
            <a:endParaRPr lang="en-US" altLang="ko-KR" sz="2800"/>
          </a:p>
        </p:txBody>
      </p:sp>
      <p:sp>
        <p:nvSpPr>
          <p:cNvPr id="12" name=""/>
          <p:cNvSpPr txBox="1"/>
          <p:nvPr/>
        </p:nvSpPr>
        <p:spPr>
          <a:xfrm>
            <a:off x="1555750" y="1340739"/>
            <a:ext cx="3020950" cy="36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/>
              <a:t>travis test</a:t>
            </a:r>
            <a:endParaRPr lang="en-US" altLang="ko-KR"/>
          </a:p>
        </p:txBody>
      </p:sp>
      <p:pic>
        <p:nvPicPr>
          <p:cNvPr id="1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55750" y="1914906"/>
            <a:ext cx="9080500" cy="3962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"/>
          <p:cNvSpPr txBox="1"/>
          <p:nvPr/>
        </p:nvSpPr>
        <p:spPr>
          <a:xfrm>
            <a:off x="343090" y="188595"/>
            <a:ext cx="1453325" cy="514350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altLang="en-US" sz="2800"/>
              <a:t>▶ </a:t>
            </a:r>
            <a:r>
              <a:rPr lang="en-US" altLang="ko-KR" sz="2800"/>
              <a:t>CICD</a:t>
            </a:r>
            <a:endParaRPr lang="en-US" altLang="ko-KR" sz="2800"/>
          </a:p>
        </p:txBody>
      </p:sp>
      <p:sp>
        <p:nvSpPr>
          <p:cNvPr id="12" name=""/>
          <p:cNvSpPr txBox="1"/>
          <p:nvPr/>
        </p:nvSpPr>
        <p:spPr>
          <a:xfrm>
            <a:off x="1796415" y="2055113"/>
            <a:ext cx="3020950" cy="36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/>
              <a:t>travis deploy</a:t>
            </a:r>
            <a:endParaRPr lang="en-US" altLang="ko-KR"/>
          </a:p>
        </p:txBody>
      </p:sp>
      <p:pic>
        <p:nvPicPr>
          <p:cNvPr id="1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96415" y="2541778"/>
            <a:ext cx="9478789" cy="17744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"/>
          <p:cNvSpPr txBox="1"/>
          <p:nvPr/>
        </p:nvSpPr>
        <p:spPr>
          <a:xfrm>
            <a:off x="343090" y="188595"/>
            <a:ext cx="1453325" cy="514350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altLang="en-US" sz="2800"/>
              <a:t>▶ </a:t>
            </a:r>
            <a:r>
              <a:rPr lang="en-US" altLang="ko-KR" sz="2800"/>
              <a:t>CICD</a:t>
            </a:r>
            <a:endParaRPr lang="en-US" altLang="ko-KR" sz="2800"/>
          </a:p>
        </p:txBody>
      </p:sp>
      <p:sp>
        <p:nvSpPr>
          <p:cNvPr id="12" name=""/>
          <p:cNvSpPr txBox="1"/>
          <p:nvPr/>
        </p:nvSpPr>
        <p:spPr>
          <a:xfrm>
            <a:off x="2758312" y="974978"/>
            <a:ext cx="3020950" cy="3661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/>
              <a:t>S3</a:t>
            </a:r>
            <a:endParaRPr lang="en-US" altLang="ko-KR"/>
          </a:p>
        </p:txBody>
      </p:sp>
      <p:pic>
        <p:nvPicPr>
          <p:cNvPr id="1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758312" y="1466342"/>
            <a:ext cx="7442200" cy="46989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"/>
          <p:cNvSpPr txBox="1"/>
          <p:nvPr/>
        </p:nvSpPr>
        <p:spPr>
          <a:xfrm>
            <a:off x="343090" y="188595"/>
            <a:ext cx="1453325" cy="514350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altLang="en-US" sz="2800"/>
              <a:t>▶ </a:t>
            </a:r>
            <a:r>
              <a:rPr lang="en-US" altLang="ko-KR" sz="2800"/>
              <a:t>CICD</a:t>
            </a:r>
            <a:endParaRPr lang="en-US" altLang="ko-KR" sz="2800"/>
          </a:p>
        </p:txBody>
      </p:sp>
      <p:sp>
        <p:nvSpPr>
          <p:cNvPr id="12" name=""/>
          <p:cNvSpPr txBox="1"/>
          <p:nvPr/>
        </p:nvSpPr>
        <p:spPr>
          <a:xfrm>
            <a:off x="1920875" y="1262252"/>
            <a:ext cx="3020950" cy="3665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/>
              <a:t>code deploy</a:t>
            </a:r>
            <a:endParaRPr lang="en-US" altLang="ko-KR"/>
          </a:p>
        </p:txBody>
      </p:sp>
      <p:pic>
        <p:nvPicPr>
          <p:cNvPr id="1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20875" y="1700784"/>
            <a:ext cx="8350250" cy="3886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"/>
          <p:cNvSpPr txBox="1"/>
          <p:nvPr/>
        </p:nvSpPr>
        <p:spPr>
          <a:xfrm>
            <a:off x="343088" y="188595"/>
            <a:ext cx="3177351" cy="514350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altLang="en-US" sz="2800"/>
              <a:t>▶ </a:t>
            </a:r>
            <a:r>
              <a:rPr lang="en-US" altLang="ko-KR" sz="2800"/>
              <a:t>Version control</a:t>
            </a:r>
            <a:endParaRPr lang="en-US" altLang="ko-KR" sz="2800"/>
          </a:p>
        </p:txBody>
      </p:sp>
      <p:sp>
        <p:nvSpPr>
          <p:cNvPr id="12" name=""/>
          <p:cNvSpPr txBox="1"/>
          <p:nvPr/>
        </p:nvSpPr>
        <p:spPr>
          <a:xfrm>
            <a:off x="1482724" y="2204847"/>
            <a:ext cx="3020950" cy="36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/>
              <a:t>new branch</a:t>
            </a:r>
            <a:endParaRPr lang="en-US" altLang="ko-KR"/>
          </a:p>
        </p:txBody>
      </p:sp>
      <p:pic>
        <p:nvPicPr>
          <p:cNvPr id="1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82724" y="2712339"/>
            <a:ext cx="8789797" cy="11487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"/>
          <p:cNvSpPr txBox="1"/>
          <p:nvPr/>
        </p:nvSpPr>
        <p:spPr>
          <a:xfrm>
            <a:off x="343088" y="188595"/>
            <a:ext cx="3177351" cy="514350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altLang="en-US" sz="2800"/>
              <a:t>▶ </a:t>
            </a:r>
            <a:r>
              <a:rPr lang="en-US" altLang="ko-KR" sz="2800"/>
              <a:t>Version control</a:t>
            </a:r>
            <a:endParaRPr lang="en-US" altLang="ko-KR" sz="2800"/>
          </a:p>
        </p:txBody>
      </p:sp>
      <p:sp>
        <p:nvSpPr>
          <p:cNvPr id="12" name=""/>
          <p:cNvSpPr txBox="1"/>
          <p:nvPr/>
        </p:nvSpPr>
        <p:spPr>
          <a:xfrm>
            <a:off x="1291051" y="1700784"/>
            <a:ext cx="3020950" cy="36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/>
              <a:t>PR</a:t>
            </a:r>
            <a:endParaRPr lang="en-US" altLang="ko-KR"/>
          </a:p>
        </p:txBody>
      </p:sp>
      <p:pic>
        <p:nvPicPr>
          <p:cNvPr id="1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91051" y="2250694"/>
            <a:ext cx="9609898" cy="23566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6923" y="0"/>
            <a:ext cx="11958153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"/>
          <p:cNvSpPr txBox="1"/>
          <p:nvPr/>
        </p:nvSpPr>
        <p:spPr>
          <a:xfrm>
            <a:off x="343088" y="188595"/>
            <a:ext cx="3177351" cy="514350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altLang="en-US" sz="2800"/>
              <a:t>▶ </a:t>
            </a:r>
            <a:r>
              <a:rPr lang="en-US" altLang="ko-KR" sz="2800"/>
              <a:t>Version control</a:t>
            </a:r>
            <a:endParaRPr lang="en-US" altLang="ko-KR" sz="2800"/>
          </a:p>
        </p:txBody>
      </p:sp>
      <p:sp>
        <p:nvSpPr>
          <p:cNvPr id="12" name=""/>
          <p:cNvSpPr txBox="1"/>
          <p:nvPr/>
        </p:nvSpPr>
        <p:spPr>
          <a:xfrm>
            <a:off x="3520440" y="80008"/>
            <a:ext cx="3020950" cy="365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/>
              <a:t>PR test</a:t>
            </a:r>
            <a:endParaRPr lang="en-US" altLang="ko-KR"/>
          </a:p>
        </p:txBody>
      </p:sp>
      <p:pic>
        <p:nvPicPr>
          <p:cNvPr id="1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442239" y="517930"/>
            <a:ext cx="6116356" cy="63400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"/>
          <p:cNvSpPr txBox="1"/>
          <p:nvPr/>
        </p:nvSpPr>
        <p:spPr>
          <a:xfrm>
            <a:off x="343088" y="188595"/>
            <a:ext cx="3177351" cy="514350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altLang="en-US" sz="2800"/>
              <a:t>▶ </a:t>
            </a:r>
            <a:r>
              <a:rPr lang="en-US" altLang="ko-KR" sz="2800"/>
              <a:t>Version control</a:t>
            </a:r>
            <a:endParaRPr lang="en-US" altLang="ko-KR" sz="2800"/>
          </a:p>
        </p:txBody>
      </p:sp>
      <p:sp>
        <p:nvSpPr>
          <p:cNvPr id="12" name=""/>
          <p:cNvSpPr txBox="1"/>
          <p:nvPr/>
        </p:nvSpPr>
        <p:spPr>
          <a:xfrm>
            <a:off x="4223766" y="262889"/>
            <a:ext cx="3020950" cy="36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/>
              <a:t>travis CI</a:t>
            </a:r>
            <a:endParaRPr lang="en-US" altLang="ko-KR"/>
          </a:p>
        </p:txBody>
      </p:sp>
      <p:pic>
        <p:nvPicPr>
          <p:cNvPr id="1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648967" y="702945"/>
            <a:ext cx="7839582" cy="60640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"/>
          <p:cNvSpPr txBox="1"/>
          <p:nvPr/>
        </p:nvSpPr>
        <p:spPr>
          <a:xfrm>
            <a:off x="343088" y="188595"/>
            <a:ext cx="3177351" cy="514350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altLang="en-US" sz="2800"/>
              <a:t>▶ </a:t>
            </a:r>
            <a:r>
              <a:rPr lang="en-US" altLang="ko-KR" sz="2800"/>
              <a:t>Version control</a:t>
            </a:r>
            <a:endParaRPr lang="en-US" altLang="ko-KR" sz="2800"/>
          </a:p>
        </p:txBody>
      </p:sp>
      <p:sp>
        <p:nvSpPr>
          <p:cNvPr id="12" name=""/>
          <p:cNvSpPr txBox="1"/>
          <p:nvPr/>
        </p:nvSpPr>
        <p:spPr>
          <a:xfrm>
            <a:off x="4727829" y="445770"/>
            <a:ext cx="3020950" cy="365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/>
              <a:t>test complete</a:t>
            </a:r>
            <a:endParaRPr lang="en-US" altLang="ko-KR"/>
          </a:p>
        </p:txBody>
      </p:sp>
      <p:pic>
        <p:nvPicPr>
          <p:cNvPr id="1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28062" y="928877"/>
            <a:ext cx="8464550" cy="5524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"/>
          <p:cNvSpPr txBox="1"/>
          <p:nvPr/>
        </p:nvSpPr>
        <p:spPr>
          <a:xfrm>
            <a:off x="343088" y="188595"/>
            <a:ext cx="3177351" cy="514350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altLang="en-US" sz="2800"/>
              <a:t>▶ </a:t>
            </a:r>
            <a:r>
              <a:rPr lang="en-US" altLang="ko-KR" sz="2800"/>
              <a:t>Version control</a:t>
            </a:r>
            <a:endParaRPr lang="en-US" altLang="ko-KR" sz="2800"/>
          </a:p>
        </p:txBody>
      </p:sp>
      <p:sp>
        <p:nvSpPr>
          <p:cNvPr id="12" name=""/>
          <p:cNvSpPr txBox="1"/>
          <p:nvPr/>
        </p:nvSpPr>
        <p:spPr>
          <a:xfrm>
            <a:off x="3868515" y="262889"/>
            <a:ext cx="3020950" cy="36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/>
              <a:t>Integration complete</a:t>
            </a:r>
            <a:endParaRPr lang="en-US" altLang="ko-KR"/>
          </a:p>
        </p:txBody>
      </p:sp>
      <p:pic>
        <p:nvPicPr>
          <p:cNvPr id="1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868515" y="702945"/>
            <a:ext cx="5899944" cy="60213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"/>
          <p:cNvSpPr txBox="1"/>
          <p:nvPr/>
        </p:nvSpPr>
        <p:spPr>
          <a:xfrm>
            <a:off x="335280" y="207835"/>
            <a:ext cx="5328666" cy="51416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2800"/>
              <a:t>▶ </a:t>
            </a:r>
            <a:r>
              <a:rPr lang="en-US" altLang="ko-KR" sz="2800"/>
              <a:t>static contents</a:t>
            </a:r>
            <a:endParaRPr lang="en-US" altLang="ko-KR" sz="2800"/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256663" y="806196"/>
            <a:ext cx="7943850" cy="5791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"/>
          <p:cNvSpPr txBox="1"/>
          <p:nvPr/>
        </p:nvSpPr>
        <p:spPr>
          <a:xfrm>
            <a:off x="335280" y="207835"/>
            <a:ext cx="5328666" cy="51416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2800"/>
              <a:t>▶ </a:t>
            </a:r>
            <a:r>
              <a:rPr lang="en-US" altLang="ko-KR" sz="2800"/>
              <a:t>static contents</a:t>
            </a:r>
            <a:endParaRPr lang="en-US" altLang="ko-KR" sz="2800"/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349246" y="1412748"/>
            <a:ext cx="7493508" cy="702039"/>
          </a:xfrm>
          <a:prstGeom prst="rect">
            <a:avLst/>
          </a:prstGeom>
        </p:spPr>
      </p:pic>
      <p:pic>
        <p:nvPicPr>
          <p:cNvPr id="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924050" y="2564892"/>
            <a:ext cx="8343900" cy="24701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"/>
          <p:cNvSpPr txBox="1"/>
          <p:nvPr/>
        </p:nvSpPr>
        <p:spPr>
          <a:xfrm>
            <a:off x="335280" y="207835"/>
            <a:ext cx="5328666" cy="51416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2800"/>
              <a:t>▶ </a:t>
            </a:r>
            <a:r>
              <a:rPr lang="en-US" altLang="ko-KR" sz="2800"/>
              <a:t>static contents</a:t>
            </a:r>
            <a:endParaRPr lang="en-US" altLang="ko-KR" sz="2800"/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83361" y="2708910"/>
            <a:ext cx="10960692" cy="10939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"/>
          <p:cNvSpPr txBox="1"/>
          <p:nvPr/>
        </p:nvSpPr>
        <p:spPr>
          <a:xfrm>
            <a:off x="335280" y="207835"/>
            <a:ext cx="5328666" cy="51416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2800"/>
              <a:t>▶ </a:t>
            </a:r>
            <a:r>
              <a:rPr lang="en-US" altLang="ko-KR" sz="2800"/>
              <a:t>static contents</a:t>
            </a:r>
            <a:endParaRPr lang="en-US" altLang="ko-KR" sz="2800"/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273300" y="1052703"/>
            <a:ext cx="7645399" cy="51625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"/>
          <p:cNvSpPr txBox="1"/>
          <p:nvPr/>
        </p:nvSpPr>
        <p:spPr>
          <a:xfrm>
            <a:off x="335280" y="207835"/>
            <a:ext cx="5328666" cy="51416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2800"/>
              <a:t>▶ </a:t>
            </a:r>
            <a:r>
              <a:rPr lang="en-US" altLang="ko-KR" sz="2800"/>
              <a:t>MSA</a:t>
            </a:r>
            <a:endParaRPr lang="en-US" altLang="ko-KR" sz="2800"/>
          </a:p>
        </p:txBody>
      </p:sp>
      <p:pic>
        <p:nvPicPr>
          <p:cNvPr id="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495550" y="464914"/>
            <a:ext cx="2245161" cy="6224476"/>
          </a:xfrm>
          <a:prstGeom prst="rect">
            <a:avLst/>
          </a:prstGeom>
        </p:spPr>
      </p:pic>
      <p:pic>
        <p:nvPicPr>
          <p:cNvPr id="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231892" y="1970603"/>
            <a:ext cx="5422899" cy="3213099"/>
          </a:xfrm>
          <a:prstGeom prst="rect">
            <a:avLst/>
          </a:prstGeom>
        </p:spPr>
      </p:pic>
      <p:sp>
        <p:nvSpPr>
          <p:cNvPr id="9" name=""/>
          <p:cNvSpPr txBox="1"/>
          <p:nvPr/>
        </p:nvSpPr>
        <p:spPr>
          <a:xfrm>
            <a:off x="5231892" y="1124712"/>
            <a:ext cx="3020950" cy="36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/>
              <a:t>SG for Swarm mode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"/>
          <p:cNvSpPr txBox="1"/>
          <p:nvPr/>
        </p:nvSpPr>
        <p:spPr>
          <a:xfrm>
            <a:off x="335280" y="207835"/>
            <a:ext cx="5328666" cy="51416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2800"/>
              <a:t>▶ </a:t>
            </a:r>
            <a:r>
              <a:rPr lang="en-US" altLang="ko-KR" sz="2800"/>
              <a:t>MSA</a:t>
            </a:r>
            <a:endParaRPr lang="en-US" altLang="ko-KR" sz="2800"/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257199" y="836676"/>
            <a:ext cx="7677601" cy="56342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227072" y="489459"/>
            <a:ext cx="7737856" cy="58790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"/>
          <p:cNvSpPr txBox="1"/>
          <p:nvPr/>
        </p:nvSpPr>
        <p:spPr>
          <a:xfrm>
            <a:off x="335280" y="207835"/>
            <a:ext cx="5328666" cy="51416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2800"/>
              <a:t>▶ </a:t>
            </a:r>
            <a:r>
              <a:rPr lang="en-US" altLang="ko-KR" sz="2800"/>
              <a:t>MSA</a:t>
            </a:r>
            <a:endParaRPr lang="en-US" altLang="ko-KR" sz="2800"/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711577" y="2492883"/>
            <a:ext cx="7740559" cy="2218055"/>
          </a:xfrm>
          <a:prstGeom prst="rect">
            <a:avLst/>
          </a:prstGeom>
        </p:spPr>
      </p:pic>
      <p:sp>
        <p:nvSpPr>
          <p:cNvPr id="7" name=""/>
          <p:cNvSpPr txBox="1"/>
          <p:nvPr/>
        </p:nvSpPr>
        <p:spPr>
          <a:xfrm>
            <a:off x="2855595" y="1983104"/>
            <a:ext cx="3020950" cy="36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/>
              <a:t>Docker stack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"/>
          <p:cNvSpPr txBox="1"/>
          <p:nvPr/>
        </p:nvSpPr>
        <p:spPr>
          <a:xfrm>
            <a:off x="335280" y="207835"/>
            <a:ext cx="5328666" cy="51416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2800"/>
              <a:t>▶ </a:t>
            </a:r>
            <a:r>
              <a:rPr lang="en-US" altLang="ko-KR" sz="2800"/>
              <a:t>MSA</a:t>
            </a:r>
            <a:endParaRPr lang="en-US" altLang="ko-KR" sz="2800"/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279523" y="464915"/>
            <a:ext cx="8531231" cy="75970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"/>
          <p:cNvSpPr txBox="1"/>
          <p:nvPr/>
        </p:nvSpPr>
        <p:spPr>
          <a:xfrm>
            <a:off x="336993" y="188594"/>
            <a:ext cx="1173672" cy="514351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altLang="en-US" sz="2800"/>
              <a:t>▶ </a:t>
            </a:r>
            <a:r>
              <a:rPr lang="en-US" altLang="ko-KR" sz="2800"/>
              <a:t>IaC</a:t>
            </a:r>
            <a:endParaRPr lang="en-US" altLang="ko-KR" sz="2800"/>
          </a:p>
        </p:txBody>
      </p:sp>
      <p:sp>
        <p:nvSpPr>
          <p:cNvPr id="7" name=""/>
          <p:cNvSpPr txBox="1"/>
          <p:nvPr/>
        </p:nvSpPr>
        <p:spPr>
          <a:xfrm>
            <a:off x="1562100" y="1263014"/>
            <a:ext cx="3020949" cy="36576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/>
              <a:t>terraform</a:t>
            </a:r>
            <a:endParaRPr lang="en-US" altLang="ko-KR"/>
          </a:p>
        </p:txBody>
      </p:sp>
      <p:pic>
        <p:nvPicPr>
          <p:cNvPr id="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62100" y="1685925"/>
            <a:ext cx="9067800" cy="34861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"/>
          <p:cNvSpPr txBox="1"/>
          <p:nvPr/>
        </p:nvSpPr>
        <p:spPr>
          <a:xfrm>
            <a:off x="336993" y="188594"/>
            <a:ext cx="1173672" cy="514351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altLang="en-US" sz="2800"/>
              <a:t>▶ </a:t>
            </a:r>
            <a:r>
              <a:rPr lang="en-US" altLang="ko-KR" sz="2800"/>
              <a:t>IaC</a:t>
            </a:r>
            <a:endParaRPr lang="en-US" altLang="ko-KR" sz="2800"/>
          </a:p>
        </p:txBody>
      </p:sp>
      <p:sp>
        <p:nvSpPr>
          <p:cNvPr id="7" name=""/>
          <p:cNvSpPr txBox="1"/>
          <p:nvPr/>
        </p:nvSpPr>
        <p:spPr>
          <a:xfrm>
            <a:off x="1672910" y="1623059"/>
            <a:ext cx="3020949" cy="36576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/>
              <a:t>terraform-ec2</a:t>
            </a:r>
            <a:endParaRPr lang="en-US" altLang="ko-KR"/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410448" y="5301234"/>
            <a:ext cx="7371103" cy="432054"/>
          </a:xfrm>
          <a:prstGeom prst="rect">
            <a:avLst/>
          </a:prstGeom>
        </p:spPr>
      </p:pic>
      <p:pic>
        <p:nvPicPr>
          <p:cNvPr id="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672910" y="2204847"/>
            <a:ext cx="8846179" cy="2794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"/>
          <p:cNvSpPr txBox="1"/>
          <p:nvPr/>
        </p:nvSpPr>
        <p:spPr>
          <a:xfrm>
            <a:off x="336993" y="188594"/>
            <a:ext cx="1173672" cy="514351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altLang="en-US" sz="2800"/>
              <a:t>▶ </a:t>
            </a:r>
            <a:r>
              <a:rPr lang="en-US" altLang="ko-KR" sz="2800"/>
              <a:t>IaC</a:t>
            </a:r>
            <a:endParaRPr lang="en-US" altLang="ko-KR" sz="2800"/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613025" y="1609725"/>
            <a:ext cx="6965950" cy="3638550"/>
          </a:xfrm>
          <a:prstGeom prst="rect">
            <a:avLst/>
          </a:prstGeom>
        </p:spPr>
      </p:pic>
      <p:sp>
        <p:nvSpPr>
          <p:cNvPr id="7" name=""/>
          <p:cNvSpPr txBox="1"/>
          <p:nvPr/>
        </p:nvSpPr>
        <p:spPr>
          <a:xfrm>
            <a:off x="2613025" y="1191005"/>
            <a:ext cx="3020949" cy="36576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/>
              <a:t>User_data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"/>
          <p:cNvSpPr txBox="1"/>
          <p:nvPr/>
        </p:nvSpPr>
        <p:spPr>
          <a:xfrm>
            <a:off x="343090" y="188595"/>
            <a:ext cx="1453325" cy="514350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altLang="en-US" sz="2800"/>
              <a:t>▶ </a:t>
            </a:r>
            <a:r>
              <a:rPr lang="en-US" altLang="ko-KR" sz="2800"/>
              <a:t>CICD</a:t>
            </a:r>
            <a:endParaRPr lang="en-US" altLang="ko-KR" sz="2800"/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071622" y="670687"/>
            <a:ext cx="6826249" cy="5854699"/>
          </a:xfrm>
          <a:prstGeom prst="rect">
            <a:avLst/>
          </a:prstGeom>
        </p:spPr>
      </p:pic>
      <p:sp>
        <p:nvSpPr>
          <p:cNvPr id="9" name=""/>
          <p:cNvSpPr txBox="1"/>
          <p:nvPr/>
        </p:nvSpPr>
        <p:spPr>
          <a:xfrm>
            <a:off x="3075051" y="188595"/>
            <a:ext cx="3020949" cy="36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/>
              <a:t>.travis.yaml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"/>
          <p:cNvSpPr txBox="1"/>
          <p:nvPr/>
        </p:nvSpPr>
        <p:spPr>
          <a:xfrm>
            <a:off x="343090" y="188595"/>
            <a:ext cx="1453325" cy="514350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altLang="en-US" sz="2800"/>
              <a:t>▶ </a:t>
            </a:r>
            <a:r>
              <a:rPr lang="en-US" altLang="ko-KR" sz="2800"/>
              <a:t>CICD</a:t>
            </a:r>
            <a:endParaRPr lang="en-US" altLang="ko-KR" sz="2800"/>
          </a:p>
        </p:txBody>
      </p:sp>
      <p:pic>
        <p:nvPicPr>
          <p:cNvPr id="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730500" y="869949"/>
            <a:ext cx="6731000" cy="5118100"/>
          </a:xfrm>
          <a:prstGeom prst="rect">
            <a:avLst/>
          </a:prstGeom>
        </p:spPr>
      </p:pic>
      <p:sp>
        <p:nvSpPr>
          <p:cNvPr id="10" name=""/>
          <p:cNvSpPr txBox="1"/>
          <p:nvPr/>
        </p:nvSpPr>
        <p:spPr>
          <a:xfrm>
            <a:off x="2730500" y="445770"/>
            <a:ext cx="3020949" cy="36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/>
              <a:t>.travis.yml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"/>
          <p:cNvSpPr txBox="1"/>
          <p:nvPr/>
        </p:nvSpPr>
        <p:spPr>
          <a:xfrm>
            <a:off x="343090" y="188595"/>
            <a:ext cx="1453325" cy="514350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 lang="ko-KR" altLang="en-US"/>
            </a:pPr>
            <a:r>
              <a:rPr lang="ko-KR" altLang="en-US" sz="2800"/>
              <a:t>▶ </a:t>
            </a:r>
            <a:r>
              <a:rPr lang="en-US" altLang="ko-KR" sz="2800"/>
              <a:t>CICD</a:t>
            </a:r>
            <a:endParaRPr lang="en-US" altLang="ko-KR" sz="2800"/>
          </a:p>
        </p:txBody>
      </p:sp>
      <p:pic>
        <p:nvPicPr>
          <p:cNvPr id="1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651124" y="2114550"/>
            <a:ext cx="6889750" cy="2628900"/>
          </a:xfrm>
          <a:prstGeom prst="rect">
            <a:avLst/>
          </a:prstGeom>
        </p:spPr>
      </p:pic>
      <p:sp>
        <p:nvSpPr>
          <p:cNvPr id="11" name=""/>
          <p:cNvSpPr txBox="1"/>
          <p:nvPr/>
        </p:nvSpPr>
        <p:spPr>
          <a:xfrm>
            <a:off x="2651124" y="1556766"/>
            <a:ext cx="3020950" cy="36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/>
              <a:t>appspec.yaml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108</ep:Words>
  <ep:PresentationFormat>화면 슬라이드 쇼(4:3)</ep:PresentationFormat>
  <ep:Paragraphs>53</ep:Paragraphs>
  <ep:Slides>31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ep:HeadingPairs>
  <ep:TitlesOfParts>
    <vt:vector size="32" baseType="lpstr">
      <vt:lpstr>한컴오피스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2021-03-16T14:22:29.787</dcterms:created>
  <dc:creator>arisc</dc:creator>
  <cp:lastModifiedBy>arisc</cp:lastModifiedBy>
  <dcterms:modified xsi:type="dcterms:W3CDTF">2021-03-29T00:08:54.866</dcterms:modified>
  <cp:revision>30</cp:revision>
  <cp:version>0906.0100.01</cp:version>
</cp:coreProperties>
</file>