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74281-C735-4863-92B5-FB1B48D116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32955E3-92CF-414E-95F0-1811A5E33C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15F237-12F6-45B5-B3FB-9C81E9547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4A0-7F25-49A8-B60A-B783C2328AC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FDDC6F-0BC6-4275-BBFD-EAE54C7C0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CDC87-0593-4CA6-BE8A-2755DAA7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0EF4-A661-4FF2-B46D-6F4BE143C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220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E6BE2-E4A2-45DF-9702-05BA1CC3A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E6F0DC-9321-4CF6-A63F-730BC97DE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B3ADCB-576D-4897-BF3A-A61EDD993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4A0-7F25-49A8-B60A-B783C2328AC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5B5B08-7059-4045-BEE7-A89BD14DA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E6892-92DE-4D7A-A032-0005619BC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0EF4-A661-4FF2-B46D-6F4BE143C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71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67CAA2-CFF5-453A-AD39-CCC636D54A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98DEB4-6670-43A6-B085-09AE47CA8D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4A005-825D-40C3-81CB-E8A5B16E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4A0-7F25-49A8-B60A-B783C2328AC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E3828-88A1-45DF-9C84-2C8A2F8AE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897041-6734-4C53-85C6-546B94EF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0EF4-A661-4FF2-B46D-6F4BE143C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23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0EA17A-B15E-4F51-856B-4708530D8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0597C6-27C2-4FBF-BE23-0835E57A5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CDA55-AC2D-4600-855B-3BDC1770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4A0-7F25-49A8-B60A-B783C2328AC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FA063-64C0-45B0-BDAE-E741FF074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935DE7-567C-4475-822A-FACEF28EE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0EF4-A661-4FF2-B46D-6F4BE143C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55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6D1AB-8BD1-44DD-A920-CFEE6D998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6BE8B-6EF6-4F96-830E-3850CF745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7573D9-7BBA-4BEE-84B5-A6FF07C77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4A0-7F25-49A8-B60A-B783C2328AC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18FC48-B529-4B86-AD38-D9A8E654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758261-B937-40D0-AC88-A4798D62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0EF4-A661-4FF2-B46D-6F4BE143C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2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0695F-48D2-4CF9-9CEF-353BF041B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49C182-577B-4F80-AB79-487FD3B0C9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D58053-59E5-4F83-83F8-3CF02B4F6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A0B496-570F-48B4-BD45-6D1B399B3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4A0-7F25-49A8-B60A-B783C2328AC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9695FF-47FF-47FC-ACC6-AC407177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9E07E3-2091-485E-A8A5-C8F726553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0EF4-A661-4FF2-B46D-6F4BE143C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502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F54AB-A03E-4D24-9B8C-A39577681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4599CE-7F15-4607-81A1-79A99668D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093FD8-869F-4AD2-91D9-9B684AC15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904D0A-76A5-4A86-A53B-D94A66B728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6A9B2D-C7D2-413C-9098-B48064F25C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DDF322-1900-4024-9CC9-957DBE66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4A0-7F25-49A8-B60A-B783C2328AC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D9925F-27FA-4453-B33F-32735D74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F05CE01-35BF-43F8-B752-8416B728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0EF4-A661-4FF2-B46D-6F4BE143C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41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0C3227-1833-437D-AF15-2AC8361F7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EEC2706-B28F-4B09-9F7B-4B0E8C2B0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4A0-7F25-49A8-B60A-B783C2328AC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A65CC-6F97-4635-9594-D1E11A365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FF7960-FCAF-4A45-A613-E564D38E2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0EF4-A661-4FF2-B46D-6F4BE143C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6055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E88E0A-5A4F-42DE-B7D4-FD75E108C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4A0-7F25-49A8-B60A-B783C2328AC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7229B02-B70C-49FA-A01E-8B1821B8D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3C6DC3-D7D9-46AE-B485-CC6D8A88E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0EF4-A661-4FF2-B46D-6F4BE143C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93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CC78B2-52BE-46A7-BFD8-2A97BF1E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C2CF7-B99E-4B57-9ADC-7340256CF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06EF22-A8FC-4007-863C-126848110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8CBFF2-9077-45CF-B322-15F51734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4A0-7F25-49A8-B60A-B783C2328AC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DC44AA-DD64-4D18-BA2E-BCDAD4094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542F31-FBEF-4F6A-9BAE-92C1A323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0EF4-A661-4FF2-B46D-6F4BE143C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67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AEFD3B-526C-4C8A-B55B-54F1E108D7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6A695B3-B929-48C2-A282-E66CB45EC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F148CA-6171-460B-A61A-FFEE5D722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4E6388-5794-44FC-A6AB-4F96103D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BA4A0-7F25-49A8-B60A-B783C2328AC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96117C-6569-414B-8A81-A8877043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8BC906-860E-447B-961B-CCC0912F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B0EF4-A661-4FF2-B46D-6F4BE143C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97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269E958-53F6-4C15-9D32-82DD5A85A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3B2D84-6003-4C5F-9698-B7B5B824A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0E14FC-762A-4245-A837-3370E8E5D8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BA4A0-7F25-49A8-B60A-B783C2328ACA}" type="datetimeFigureOut">
              <a:rPr lang="ko-KR" altLang="en-US" smtClean="0"/>
              <a:t>2023-02-02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CAC7E9-1312-4259-9AA4-3F4A62E7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182760-4CBE-4E3E-AB87-8EEA87825D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B0EF4-A661-4FF2-B46D-6F4BE143C0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370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>
            <a:extLst>
              <a:ext uri="{FF2B5EF4-FFF2-40B4-BE49-F238E27FC236}">
                <a16:creationId xmlns:a16="http://schemas.microsoft.com/office/drawing/2014/main" id="{FDA78A2A-9BFC-4D21-89DE-F947E9C23F84}"/>
              </a:ext>
            </a:extLst>
          </p:cNvPr>
          <p:cNvSpPr/>
          <p:nvPr/>
        </p:nvSpPr>
        <p:spPr>
          <a:xfrm>
            <a:off x="7683882" y="1453059"/>
            <a:ext cx="3213418" cy="3832006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5" name="TextBox 19">
            <a:extLst>
              <a:ext uri="{FF2B5EF4-FFF2-40B4-BE49-F238E27FC236}">
                <a16:creationId xmlns:a16="http://schemas.microsoft.com/office/drawing/2014/main" id="{E8C4E103-6F59-4627-B398-DBEA6D546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4161" y="203896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OpenSearch Service</a:t>
            </a:r>
          </a:p>
        </p:txBody>
      </p:sp>
      <p:sp>
        <p:nvSpPr>
          <p:cNvPr id="6" name="Rectangle 32">
            <a:extLst>
              <a:ext uri="{FF2B5EF4-FFF2-40B4-BE49-F238E27FC236}">
                <a16:creationId xmlns:a16="http://schemas.microsoft.com/office/drawing/2014/main" id="{6853CE75-B961-4514-88AB-D6A933586BF1}"/>
              </a:ext>
            </a:extLst>
          </p:cNvPr>
          <p:cNvSpPr/>
          <p:nvPr/>
        </p:nvSpPr>
        <p:spPr>
          <a:xfrm>
            <a:off x="3942391" y="1453059"/>
            <a:ext cx="3213419" cy="172580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pic>
        <p:nvPicPr>
          <p:cNvPr id="7" name="Graphic 19">
            <a:extLst>
              <a:ext uri="{FF2B5EF4-FFF2-40B4-BE49-F238E27FC236}">
                <a16:creationId xmlns:a16="http://schemas.microsoft.com/office/drawing/2014/main" id="{FA5F2585-D72E-45CF-BD3B-DBC672F48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3027" y="1454647"/>
            <a:ext cx="381000" cy="381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598DDB-CDD6-411A-BA95-CFA3855F5EC5}"/>
              </a:ext>
            </a:extLst>
          </p:cNvPr>
          <p:cNvSpPr/>
          <p:nvPr/>
        </p:nvSpPr>
        <p:spPr>
          <a:xfrm>
            <a:off x="3942392" y="3559262"/>
            <a:ext cx="3213418" cy="1725803"/>
          </a:xfrm>
          <a:prstGeom prst="rect">
            <a:avLst/>
          </a:prstGeom>
          <a:solidFill>
            <a:srgbClr val="007CBC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5B9CD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Private subnet</a:t>
            </a:r>
          </a:p>
        </p:txBody>
      </p:sp>
      <p:pic>
        <p:nvPicPr>
          <p:cNvPr id="9" name="Graphic 21">
            <a:extLst>
              <a:ext uri="{FF2B5EF4-FFF2-40B4-BE49-F238E27FC236}">
                <a16:creationId xmlns:a16="http://schemas.microsoft.com/office/drawing/2014/main" id="{E5C9B3B7-01F4-4BD5-A8E8-72BD36B771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47154" y="3560851"/>
            <a:ext cx="381000" cy="381000"/>
          </a:xfrm>
          <a:prstGeom prst="rect">
            <a:avLst/>
          </a:prstGeom>
        </p:spPr>
      </p:pic>
      <p:pic>
        <p:nvPicPr>
          <p:cNvPr id="11" name="Graphic 21">
            <a:extLst>
              <a:ext uri="{FF2B5EF4-FFF2-40B4-BE49-F238E27FC236}">
                <a16:creationId xmlns:a16="http://schemas.microsoft.com/office/drawing/2014/main" id="{A4C76204-50D0-4156-B420-2685D1D362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88644" y="1454648"/>
            <a:ext cx="381000" cy="381000"/>
          </a:xfrm>
          <a:prstGeom prst="rect">
            <a:avLst/>
          </a:prstGeom>
        </p:spPr>
      </p:pic>
      <p:sp>
        <p:nvSpPr>
          <p:cNvPr id="12" name="Rectangle 6">
            <a:extLst>
              <a:ext uri="{FF2B5EF4-FFF2-40B4-BE49-F238E27FC236}">
                <a16:creationId xmlns:a16="http://schemas.microsoft.com/office/drawing/2014/main" id="{80AC2F71-F4AF-4F95-A8AE-D532153608FC}"/>
              </a:ext>
            </a:extLst>
          </p:cNvPr>
          <p:cNvSpPr/>
          <p:nvPr/>
        </p:nvSpPr>
        <p:spPr>
          <a:xfrm>
            <a:off x="3358067" y="1007763"/>
            <a:ext cx="7824457" cy="4671583"/>
          </a:xfrm>
          <a:prstGeom prst="rect">
            <a:avLst/>
          </a:prstGeom>
          <a:noFill/>
          <a:ln w="12700">
            <a:solidFill>
              <a:srgbClr val="1E8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ln w="0"/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3" name="Graphic 16">
            <a:extLst>
              <a:ext uri="{FF2B5EF4-FFF2-40B4-BE49-F238E27FC236}">
                <a16:creationId xmlns:a16="http://schemas.microsoft.com/office/drawing/2014/main" id="{F4418EB0-0499-420D-9AE4-441515F0E8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58068" y="1009352"/>
            <a:ext cx="381000" cy="381000"/>
          </a:xfrm>
          <a:prstGeom prst="rect">
            <a:avLst/>
          </a:prstGeom>
        </p:spPr>
      </p:pic>
      <p:sp>
        <p:nvSpPr>
          <p:cNvPr id="14" name="Rectangle 28">
            <a:extLst>
              <a:ext uri="{FF2B5EF4-FFF2-40B4-BE49-F238E27FC236}">
                <a16:creationId xmlns:a16="http://schemas.microsoft.com/office/drawing/2014/main" id="{275D5A24-4205-4808-B0B0-3F80AD52936B}"/>
              </a:ext>
            </a:extLst>
          </p:cNvPr>
          <p:cNvSpPr/>
          <p:nvPr/>
        </p:nvSpPr>
        <p:spPr>
          <a:xfrm>
            <a:off x="7933867" y="1988191"/>
            <a:ext cx="2753707" cy="3034161"/>
          </a:xfrm>
          <a:prstGeom prst="rect">
            <a:avLst/>
          </a:prstGeom>
          <a:noFill/>
          <a:ln w="12700">
            <a:solidFill>
              <a:srgbClr val="3A47C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200" dirty="0">
              <a:solidFill>
                <a:srgbClr val="3A47C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Graphic 18">
            <a:extLst>
              <a:ext uri="{FF2B5EF4-FFF2-40B4-BE49-F238E27FC236}">
                <a16:creationId xmlns:a16="http://schemas.microsoft.com/office/drawing/2014/main" id="{94ECE7CD-2F96-44AA-9A72-9FA9A78A4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836" y="1988191"/>
            <a:ext cx="476614" cy="47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Graphic 23">
            <a:extLst>
              <a:ext uri="{FF2B5EF4-FFF2-40B4-BE49-F238E27FC236}">
                <a16:creationId xmlns:a16="http://schemas.microsoft.com/office/drawing/2014/main" id="{98414E0F-E633-4B4C-85B7-0ED61B059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 bwMode="auto">
          <a:xfrm flipH="1">
            <a:off x="2118930" y="1988191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40">
            <a:extLst>
              <a:ext uri="{FF2B5EF4-FFF2-40B4-BE49-F238E27FC236}">
                <a16:creationId xmlns:a16="http://schemas.microsoft.com/office/drawing/2014/main" id="{EF6B3F20-40D4-4DF7-965E-4E3121C05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305" y="2534181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</a:p>
        </p:txBody>
      </p:sp>
      <p:pic>
        <p:nvPicPr>
          <p:cNvPr id="18" name="Graphic 62">
            <a:extLst>
              <a:ext uri="{FF2B5EF4-FFF2-40B4-BE49-F238E27FC236}">
                <a16:creationId xmlns:a16="http://schemas.microsoft.com/office/drawing/2014/main" id="{0D70ECC3-682D-4D72-8C8C-57D4B7990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5232" y="419975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234631C-F46F-424E-9F1F-9F52298CFC38}"/>
              </a:ext>
            </a:extLst>
          </p:cNvPr>
          <p:cNvSpPr txBox="1"/>
          <p:nvPr/>
        </p:nvSpPr>
        <p:spPr>
          <a:xfrm>
            <a:off x="4942432" y="2569323"/>
            <a:ext cx="110023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Nginx proxy</a:t>
            </a:r>
            <a:endParaRPr lang="ko-KR" altLang="en-US" sz="1300" dirty="0"/>
          </a:p>
        </p:txBody>
      </p:sp>
      <p:pic>
        <p:nvPicPr>
          <p:cNvPr id="21" name="Graphic 62">
            <a:extLst>
              <a:ext uri="{FF2B5EF4-FFF2-40B4-BE49-F238E27FC236}">
                <a16:creationId xmlns:a16="http://schemas.microsoft.com/office/drawing/2014/main" id="{AEC23013-690C-419B-B15C-9D22442EA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566" y="3982283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3C0038A-0B6E-4FAC-9F99-56D2BB9BE47D}"/>
              </a:ext>
            </a:extLst>
          </p:cNvPr>
          <p:cNvSpPr txBox="1"/>
          <p:nvPr/>
        </p:nvSpPr>
        <p:spPr>
          <a:xfrm>
            <a:off x="3942391" y="4692407"/>
            <a:ext cx="147591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Service Instances</a:t>
            </a:r>
            <a:endParaRPr lang="ko-KR" altLang="en-US" sz="13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4C265D-0833-4888-8A21-75C68692B112}"/>
              </a:ext>
            </a:extLst>
          </p:cNvPr>
          <p:cNvSpPr txBox="1"/>
          <p:nvPr/>
        </p:nvSpPr>
        <p:spPr>
          <a:xfrm>
            <a:off x="8834419" y="4497139"/>
            <a:ext cx="105349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Data nodes</a:t>
            </a:r>
            <a:endParaRPr lang="ko-KR" altLang="en-US" sz="13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F4C5A8-0A8F-44E5-85D1-78676188533B}"/>
              </a:ext>
            </a:extLst>
          </p:cNvPr>
          <p:cNvSpPr txBox="1"/>
          <p:nvPr/>
        </p:nvSpPr>
        <p:spPr>
          <a:xfrm>
            <a:off x="9015943" y="3212883"/>
            <a:ext cx="6904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Kibana</a:t>
            </a:r>
            <a:endParaRPr lang="ko-KR" altLang="en-US" sz="13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FA3C5414-959D-49E5-B46A-E5DF7AA598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942" y="2585317"/>
            <a:ext cx="720000" cy="7200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ED9482D5-4043-44ED-B5AE-81881838A51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20" y="4002125"/>
            <a:ext cx="720000" cy="720000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6A7371E-9FA2-4450-A5D7-FED43037F719}"/>
              </a:ext>
            </a:extLst>
          </p:cNvPr>
          <p:cNvSpPr txBox="1"/>
          <p:nvPr/>
        </p:nvSpPr>
        <p:spPr>
          <a:xfrm>
            <a:off x="5923163" y="4692407"/>
            <a:ext cx="84991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 dirty="0"/>
              <a:t>Logstash</a:t>
            </a:r>
            <a:endParaRPr lang="ko-KR" altLang="en-US" sz="13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1270526C-7526-4DBB-AE31-0978D32E627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652" y="1903273"/>
            <a:ext cx="697798" cy="697798"/>
          </a:xfrm>
          <a:prstGeom prst="rect">
            <a:avLst/>
          </a:prstGeom>
        </p:spPr>
      </p:pic>
      <p:cxnSp>
        <p:nvCxnSpPr>
          <p:cNvPr id="54" name="Straight Arrow Connector 8">
            <a:extLst>
              <a:ext uri="{FF2B5EF4-FFF2-40B4-BE49-F238E27FC236}">
                <a16:creationId xmlns:a16="http://schemas.microsoft.com/office/drawing/2014/main" id="{920FB7E1-5AF1-4319-9E17-C4943FC3E641}"/>
              </a:ext>
            </a:extLst>
          </p:cNvPr>
          <p:cNvCxnSpPr>
            <a:cxnSpLocks/>
          </p:cNvCxnSpPr>
          <p:nvPr/>
        </p:nvCxnSpPr>
        <p:spPr>
          <a:xfrm>
            <a:off x="2785145" y="2313220"/>
            <a:ext cx="2217572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8">
            <a:extLst>
              <a:ext uri="{FF2B5EF4-FFF2-40B4-BE49-F238E27FC236}">
                <a16:creationId xmlns:a16="http://schemas.microsoft.com/office/drawing/2014/main" id="{D0D68FFC-504A-4261-810F-773F00DC3B08}"/>
              </a:ext>
            </a:extLst>
          </p:cNvPr>
          <p:cNvCxnSpPr>
            <a:cxnSpLocks/>
          </p:cNvCxnSpPr>
          <p:nvPr/>
        </p:nvCxnSpPr>
        <p:spPr>
          <a:xfrm>
            <a:off x="5063470" y="4439483"/>
            <a:ext cx="85969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8">
            <a:extLst>
              <a:ext uri="{FF2B5EF4-FFF2-40B4-BE49-F238E27FC236}">
                <a16:creationId xmlns:a16="http://schemas.microsoft.com/office/drawing/2014/main" id="{4979D1C0-F0D7-4368-977D-4BF75263E5CE}"/>
              </a:ext>
            </a:extLst>
          </p:cNvPr>
          <p:cNvCxnSpPr>
            <a:cxnSpLocks/>
          </p:cNvCxnSpPr>
          <p:nvPr/>
        </p:nvCxnSpPr>
        <p:spPr>
          <a:xfrm>
            <a:off x="6708120" y="4440123"/>
            <a:ext cx="2242933" cy="0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Graphic 17">
            <a:extLst>
              <a:ext uri="{FF2B5EF4-FFF2-40B4-BE49-F238E27FC236}">
                <a16:creationId xmlns:a16="http://schemas.microsoft.com/office/drawing/2014/main" id="{780AEF0A-CB7C-4D60-B90E-825EF19C3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4477" y="182964"/>
            <a:ext cx="507018" cy="507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3" name="TextBox 11">
            <a:extLst>
              <a:ext uri="{FF2B5EF4-FFF2-40B4-BE49-F238E27FC236}">
                <a16:creationId xmlns:a16="http://schemas.microsoft.com/office/drawing/2014/main" id="{71F96C3B-0709-41F1-AFD8-E9F9F58F1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11" y="648559"/>
            <a:ext cx="2292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Cognito</a:t>
            </a:r>
          </a:p>
        </p:txBody>
      </p:sp>
      <p:cxnSp>
        <p:nvCxnSpPr>
          <p:cNvPr id="64" name="Elbow Connector 10">
            <a:extLst>
              <a:ext uri="{FF2B5EF4-FFF2-40B4-BE49-F238E27FC236}">
                <a16:creationId xmlns:a16="http://schemas.microsoft.com/office/drawing/2014/main" id="{91562066-8F73-4FD9-B02B-C88000CBF5A8}"/>
              </a:ext>
            </a:extLst>
          </p:cNvPr>
          <p:cNvCxnSpPr>
            <a:cxnSpLocks/>
            <a:stCxn id="40" idx="0"/>
            <a:endCxn id="62" idx="1"/>
          </p:cNvCxnSpPr>
          <p:nvPr/>
        </p:nvCxnSpPr>
        <p:spPr>
          <a:xfrm rot="5400000" flipH="1" flipV="1">
            <a:off x="5515114" y="413910"/>
            <a:ext cx="1466800" cy="1511926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10">
            <a:extLst>
              <a:ext uri="{FF2B5EF4-FFF2-40B4-BE49-F238E27FC236}">
                <a16:creationId xmlns:a16="http://schemas.microsoft.com/office/drawing/2014/main" id="{0F6FBCB6-5B1B-4F9F-AE51-7155BCB4E31B}"/>
              </a:ext>
            </a:extLst>
          </p:cNvPr>
          <p:cNvCxnSpPr>
            <a:cxnSpLocks/>
            <a:stCxn id="62" idx="1"/>
            <a:endCxn id="35" idx="1"/>
          </p:cNvCxnSpPr>
          <p:nvPr/>
        </p:nvCxnSpPr>
        <p:spPr>
          <a:xfrm rot="10800000" flipH="1" flipV="1">
            <a:off x="7004476" y="436473"/>
            <a:ext cx="2011465" cy="2508844"/>
          </a:xfrm>
          <a:prstGeom prst="bentConnector3">
            <a:avLst>
              <a:gd name="adj1" fmla="val -46398"/>
            </a:avLst>
          </a:prstGeom>
          <a:ln w="12700">
            <a:solidFill>
              <a:srgbClr val="545B6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1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21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Amazon Ember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MZC01-GARDEN</dc:creator>
  <cp:lastModifiedBy>MZC01-GARDEN</cp:lastModifiedBy>
  <cp:revision>2</cp:revision>
  <dcterms:created xsi:type="dcterms:W3CDTF">2023-02-02T11:46:54Z</dcterms:created>
  <dcterms:modified xsi:type="dcterms:W3CDTF">2023-02-02T11:56:57Z</dcterms:modified>
</cp:coreProperties>
</file>